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94" r:id="rId2"/>
    <p:sldId id="329" r:id="rId3"/>
    <p:sldId id="367" r:id="rId4"/>
    <p:sldId id="846" r:id="rId5"/>
    <p:sldId id="847" r:id="rId6"/>
    <p:sldId id="845" r:id="rId7"/>
  </p:sldIdLst>
  <p:sldSz cx="9144000" cy="6858000" type="screen4x3"/>
  <p:notesSz cx="7010400" cy="9296400"/>
  <p:custDataLst>
    <p:tags r:id="rId1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orient="horz" pos="482">
          <p15:clr>
            <a:srgbClr val="A4A3A4"/>
          </p15:clr>
        </p15:guide>
        <p15:guide id="3" orient="horz" pos="300">
          <p15:clr>
            <a:srgbClr val="A4A3A4"/>
          </p15:clr>
        </p15:guide>
        <p15:guide id="4" orient="horz" pos="572">
          <p15:clr>
            <a:srgbClr val="A4A3A4"/>
          </p15:clr>
        </p15:guide>
        <p15:guide id="5" pos="3266" userDrawn="1">
          <p15:clr>
            <a:srgbClr val="A4A3A4"/>
          </p15:clr>
        </p15:guide>
        <p15:guide id="6" pos="93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ttersall, Samantha" initials="TS" lastIdx="10" clrIdx="0">
    <p:extLst>
      <p:ext uri="{19B8F6BF-5375-455C-9EA6-DF929625EA0E}">
        <p15:presenceInfo xmlns:p15="http://schemas.microsoft.com/office/powerpoint/2012/main" userId="S-1-5-21-667784661-3259641414-1538980133-364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A2"/>
    <a:srgbClr val="53B3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64" autoAdjust="0"/>
    <p:restoredTop sz="91590" autoAdjust="0"/>
  </p:normalViewPr>
  <p:slideViewPr>
    <p:cSldViewPr showGuides="1">
      <p:cViewPr varScale="1">
        <p:scale>
          <a:sx n="63" d="100"/>
          <a:sy n="63" d="100"/>
        </p:scale>
        <p:origin x="1500" y="60"/>
      </p:cViewPr>
      <p:guideLst>
        <p:guide orient="horz" pos="2092"/>
        <p:guide orient="horz" pos="482"/>
        <p:guide orient="horz" pos="300"/>
        <p:guide orient="horz" pos="572"/>
        <p:guide pos="3266"/>
        <p:guide pos="930"/>
      </p:guideLst>
    </p:cSldViewPr>
  </p:slideViewPr>
  <p:outlineViewPr>
    <p:cViewPr>
      <p:scale>
        <a:sx n="33" d="100"/>
        <a:sy n="33" d="100"/>
      </p:scale>
      <p:origin x="0" y="-822"/>
    </p:cViewPr>
  </p:outlineViewPr>
  <p:notesTextViewPr>
    <p:cViewPr>
      <p:scale>
        <a:sx n="1" d="1"/>
        <a:sy n="1" d="1"/>
      </p:scale>
      <p:origin x="0" y="0"/>
    </p:cViewPr>
  </p:notesTextViewPr>
  <p:notesViewPr>
    <p:cSldViewPr>
      <p:cViewPr varScale="1">
        <p:scale>
          <a:sx n="78" d="100"/>
          <a:sy n="78" d="100"/>
        </p:scale>
        <p:origin x="2314" y="79"/>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BD71A6-7612-4CB3-99EA-3C4428231AB2}" type="doc">
      <dgm:prSet loTypeId="urn:microsoft.com/office/officeart/2005/8/layout/hierarchy4" loCatId="list" qsTypeId="urn:microsoft.com/office/officeart/2005/8/quickstyle/simple1" qsCatId="simple" csTypeId="urn:microsoft.com/office/officeart/2005/8/colors/colorful1" csCatId="colorful" phldr="1"/>
      <dgm:spPr/>
      <dgm:t>
        <a:bodyPr/>
        <a:lstStyle/>
        <a:p>
          <a:endParaRPr lang="en-US"/>
        </a:p>
      </dgm:t>
    </dgm:pt>
    <dgm:pt modelId="{236D3019-FF5D-4D5D-9D8B-F7CED30811B2}">
      <dgm:prSet>
        <dgm:style>
          <a:lnRef idx="0">
            <a:scrgbClr r="0" g="0" b="0"/>
          </a:lnRef>
          <a:fillRef idx="0">
            <a:scrgbClr r="0" g="0" b="0"/>
          </a:fillRef>
          <a:effectRef idx="0">
            <a:scrgbClr r="0" g="0" b="0"/>
          </a:effectRef>
          <a:fontRef idx="minor">
            <a:schemeClr val="accent1"/>
          </a:fontRef>
        </dgm:style>
      </dgm:prSet>
      <dgm:spPr>
        <a:noFill/>
        <a:ln>
          <a:noFill/>
        </a:ln>
      </dgm:spPr>
      <dgm:t>
        <a:bodyPr/>
        <a:lstStyle/>
        <a:p>
          <a:endParaRPr lang="en-CA" b="1" dirty="0">
            <a:solidFill>
              <a:srgbClr val="005172"/>
            </a:solidFill>
          </a:endParaRPr>
        </a:p>
        <a:p>
          <a:r>
            <a:rPr lang="en-CA" b="1" dirty="0">
              <a:solidFill>
                <a:srgbClr val="005172"/>
              </a:solidFill>
            </a:rPr>
            <a:t>External Comparability</a:t>
          </a:r>
          <a:endParaRPr lang="en-US" dirty="0">
            <a:solidFill>
              <a:srgbClr val="005172"/>
            </a:solidFill>
          </a:endParaRPr>
        </a:p>
      </dgm:t>
    </dgm:pt>
    <dgm:pt modelId="{20CF1B7E-CBE5-418A-8DAB-58D8840C7936}" type="parTrans" cxnId="{8172FB1D-8A7E-4327-B487-E9A88AC452E6}">
      <dgm:prSet/>
      <dgm:spPr/>
      <dgm:t>
        <a:bodyPr/>
        <a:lstStyle/>
        <a:p>
          <a:endParaRPr lang="en-US"/>
        </a:p>
      </dgm:t>
    </dgm:pt>
    <dgm:pt modelId="{0206F32E-045E-498F-B153-667E794F4C47}" type="sibTrans" cxnId="{8172FB1D-8A7E-4327-B487-E9A88AC452E6}">
      <dgm:prSet/>
      <dgm:spPr/>
      <dgm:t>
        <a:bodyPr/>
        <a:lstStyle/>
        <a:p>
          <a:endParaRPr lang="en-US"/>
        </a:p>
      </dgm:t>
    </dgm:pt>
    <dgm:pt modelId="{3502623C-F959-4A22-9E2F-5DF36F825FE5}">
      <dgm:prSet/>
      <dgm:spPr>
        <a:solidFill>
          <a:srgbClr val="005172"/>
        </a:solidFill>
      </dgm:spPr>
      <dgm:t>
        <a:bodyPr/>
        <a:lstStyle/>
        <a:p>
          <a:r>
            <a:rPr lang="en-CA" dirty="0"/>
            <a:t>Compensation </a:t>
          </a:r>
          <a:r>
            <a:rPr lang="en-CA" b="1" dirty="0"/>
            <a:t>should be competitive with, but not lead</a:t>
          </a:r>
          <a:r>
            <a:rPr lang="en-CA" dirty="0"/>
            <a:t>, that provided for similar work in relevant labour markets</a:t>
          </a:r>
          <a:endParaRPr lang="en-US" dirty="0"/>
        </a:p>
      </dgm:t>
    </dgm:pt>
    <dgm:pt modelId="{E8773BEB-3F6E-45FD-82AB-7DA6723F6672}" type="parTrans" cxnId="{19F0FB12-8A1A-4B54-8DB8-34602F1E88E6}">
      <dgm:prSet/>
      <dgm:spPr/>
      <dgm:t>
        <a:bodyPr/>
        <a:lstStyle/>
        <a:p>
          <a:endParaRPr lang="en-US"/>
        </a:p>
      </dgm:t>
    </dgm:pt>
    <dgm:pt modelId="{A55EB89F-6A31-4FF9-83DF-F856C4BC783B}" type="sibTrans" cxnId="{19F0FB12-8A1A-4B54-8DB8-34602F1E88E6}">
      <dgm:prSet/>
      <dgm:spPr/>
      <dgm:t>
        <a:bodyPr/>
        <a:lstStyle/>
        <a:p>
          <a:endParaRPr lang="en-US"/>
        </a:p>
      </dgm:t>
    </dgm:pt>
    <dgm:pt modelId="{0803E6C5-CC19-41AE-8813-8F768B00A7EC}">
      <dgm:prSet>
        <dgm:style>
          <a:lnRef idx="0">
            <a:scrgbClr r="0" g="0" b="0"/>
          </a:lnRef>
          <a:fillRef idx="0">
            <a:scrgbClr r="0" g="0" b="0"/>
          </a:fillRef>
          <a:effectRef idx="0">
            <a:scrgbClr r="0" g="0" b="0"/>
          </a:effectRef>
          <a:fontRef idx="minor">
            <a:schemeClr val="accent2"/>
          </a:fontRef>
        </dgm:style>
      </dgm:prSet>
      <dgm:spPr>
        <a:noFill/>
        <a:ln>
          <a:noFill/>
        </a:ln>
      </dgm:spPr>
      <dgm:t>
        <a:bodyPr/>
        <a:lstStyle/>
        <a:p>
          <a:endParaRPr lang="en-CA" b="1" dirty="0"/>
        </a:p>
        <a:p>
          <a:r>
            <a:rPr lang="en-CA" b="1" dirty="0"/>
            <a:t> Internal Relativity</a:t>
          </a:r>
          <a:endParaRPr lang="en-US" dirty="0"/>
        </a:p>
      </dgm:t>
    </dgm:pt>
    <dgm:pt modelId="{02128316-112B-46F0-B983-753C357AADD6}" type="parTrans" cxnId="{3698E49F-2BF5-457B-9253-96B9912CCC02}">
      <dgm:prSet/>
      <dgm:spPr/>
      <dgm:t>
        <a:bodyPr/>
        <a:lstStyle/>
        <a:p>
          <a:endParaRPr lang="en-US"/>
        </a:p>
      </dgm:t>
    </dgm:pt>
    <dgm:pt modelId="{73EFAB89-4103-4874-AC0B-3148C33D1F83}" type="sibTrans" cxnId="{3698E49F-2BF5-457B-9253-96B9912CCC02}">
      <dgm:prSet/>
      <dgm:spPr/>
      <dgm:t>
        <a:bodyPr/>
        <a:lstStyle/>
        <a:p>
          <a:endParaRPr lang="en-US"/>
        </a:p>
      </dgm:t>
    </dgm:pt>
    <dgm:pt modelId="{CB7A5C13-9B34-4EE2-AADD-1AA639009B89}">
      <dgm:prSet/>
      <dgm:spPr/>
      <dgm:t>
        <a:bodyPr/>
        <a:lstStyle/>
        <a:p>
          <a:r>
            <a:rPr lang="en-CA" dirty="0"/>
            <a:t>Compensation should reflect the </a:t>
          </a:r>
          <a:r>
            <a:rPr lang="en-CA" b="1" dirty="0"/>
            <a:t>relative value </a:t>
          </a:r>
          <a:r>
            <a:rPr lang="en-CA" dirty="0"/>
            <a:t>to the employer </a:t>
          </a:r>
          <a:r>
            <a:rPr lang="en-CA" b="1" dirty="0"/>
            <a:t>of the work </a:t>
          </a:r>
          <a:r>
            <a:rPr lang="en-CA" dirty="0"/>
            <a:t>performed</a:t>
          </a:r>
          <a:endParaRPr lang="en-US" dirty="0"/>
        </a:p>
      </dgm:t>
    </dgm:pt>
    <dgm:pt modelId="{48127453-2A76-465C-B68A-B9DCF834EB69}" type="parTrans" cxnId="{42593A09-9C99-4DC4-B5BD-78ACF82B8E0A}">
      <dgm:prSet/>
      <dgm:spPr/>
      <dgm:t>
        <a:bodyPr/>
        <a:lstStyle/>
        <a:p>
          <a:endParaRPr lang="en-US"/>
        </a:p>
      </dgm:t>
    </dgm:pt>
    <dgm:pt modelId="{33C49C4D-624E-4449-AD57-7E9360839EF6}" type="sibTrans" cxnId="{42593A09-9C99-4DC4-B5BD-78ACF82B8E0A}">
      <dgm:prSet/>
      <dgm:spPr/>
      <dgm:t>
        <a:bodyPr/>
        <a:lstStyle/>
        <a:p>
          <a:endParaRPr lang="en-US"/>
        </a:p>
      </dgm:t>
    </dgm:pt>
    <dgm:pt modelId="{C5796230-693F-4956-AB0C-EBCD3C2A0ECE}">
      <dgm:prSet>
        <dgm:style>
          <a:lnRef idx="0">
            <a:scrgbClr r="0" g="0" b="0"/>
          </a:lnRef>
          <a:fillRef idx="0">
            <a:scrgbClr r="0" g="0" b="0"/>
          </a:fillRef>
          <a:effectRef idx="0">
            <a:scrgbClr r="0" g="0" b="0"/>
          </a:effectRef>
          <a:fontRef idx="minor">
            <a:schemeClr val="accent5"/>
          </a:fontRef>
        </dgm:style>
      </dgm:prSet>
      <dgm:spPr>
        <a:noFill/>
        <a:ln>
          <a:noFill/>
        </a:ln>
      </dgm:spPr>
      <dgm:t>
        <a:bodyPr/>
        <a:lstStyle/>
        <a:p>
          <a:r>
            <a:rPr lang="en-CA" b="1" dirty="0"/>
            <a:t> </a:t>
          </a:r>
        </a:p>
        <a:p>
          <a:r>
            <a:rPr lang="en-CA" b="1" dirty="0"/>
            <a:t>Individual/Group Performance</a:t>
          </a:r>
          <a:endParaRPr lang="en-US" dirty="0"/>
        </a:p>
      </dgm:t>
    </dgm:pt>
    <dgm:pt modelId="{F38EB72E-D58F-4176-91DD-33E44710726D}" type="parTrans" cxnId="{157DF3B3-C472-45C1-B449-649534334231}">
      <dgm:prSet/>
      <dgm:spPr/>
      <dgm:t>
        <a:bodyPr/>
        <a:lstStyle/>
        <a:p>
          <a:endParaRPr lang="en-US"/>
        </a:p>
      </dgm:t>
    </dgm:pt>
    <dgm:pt modelId="{997D6080-FA9C-4BE9-8AF5-D8D398288B36}" type="sibTrans" cxnId="{157DF3B3-C472-45C1-B449-649534334231}">
      <dgm:prSet/>
      <dgm:spPr/>
      <dgm:t>
        <a:bodyPr/>
        <a:lstStyle/>
        <a:p>
          <a:endParaRPr lang="en-US"/>
        </a:p>
      </dgm:t>
    </dgm:pt>
    <dgm:pt modelId="{37245D56-0916-4CF6-B476-F9822CF0CF7B}">
      <dgm:prSet/>
      <dgm:spPr>
        <a:solidFill>
          <a:srgbClr val="B41C27"/>
        </a:solidFill>
      </dgm:spPr>
      <dgm:t>
        <a:bodyPr/>
        <a:lstStyle/>
        <a:p>
          <a:r>
            <a:rPr lang="en-CA" dirty="0"/>
            <a:t>Compensation should </a:t>
          </a:r>
          <a:r>
            <a:rPr lang="en-CA" b="1" dirty="0"/>
            <a:t>reward performance</a:t>
          </a:r>
          <a:r>
            <a:rPr lang="en-CA" dirty="0"/>
            <a:t>, where appropriate and practicable, </a:t>
          </a:r>
          <a:r>
            <a:rPr lang="en-CA" b="0" dirty="0"/>
            <a:t>based on </a:t>
          </a:r>
          <a:r>
            <a:rPr lang="en-CA" dirty="0"/>
            <a:t>individual or group contributions to business results</a:t>
          </a:r>
          <a:endParaRPr lang="en-US" dirty="0"/>
        </a:p>
      </dgm:t>
    </dgm:pt>
    <dgm:pt modelId="{C10E9125-6232-4CD9-82C6-844EC29E2366}" type="parTrans" cxnId="{A5296A1D-102B-407B-828B-7991D13FE5CB}">
      <dgm:prSet/>
      <dgm:spPr/>
      <dgm:t>
        <a:bodyPr/>
        <a:lstStyle/>
        <a:p>
          <a:endParaRPr lang="en-US"/>
        </a:p>
      </dgm:t>
    </dgm:pt>
    <dgm:pt modelId="{500CB963-505A-4021-BEF2-6A8CD5B37E03}" type="sibTrans" cxnId="{A5296A1D-102B-407B-828B-7991D13FE5CB}">
      <dgm:prSet/>
      <dgm:spPr/>
      <dgm:t>
        <a:bodyPr/>
        <a:lstStyle/>
        <a:p>
          <a:endParaRPr lang="en-US"/>
        </a:p>
      </dgm:t>
    </dgm:pt>
    <dgm:pt modelId="{DA6C2478-25DC-4230-A75A-95AC37A292F3}">
      <dgm:prSet>
        <dgm:style>
          <a:lnRef idx="0">
            <a:scrgbClr r="0" g="0" b="0"/>
          </a:lnRef>
          <a:fillRef idx="0">
            <a:scrgbClr r="0" g="0" b="0"/>
          </a:fillRef>
          <a:effectRef idx="0">
            <a:scrgbClr r="0" g="0" b="0"/>
          </a:effectRef>
          <a:fontRef idx="minor">
            <a:schemeClr val="accent6"/>
          </a:fontRef>
        </dgm:style>
      </dgm:prSet>
      <dgm:spPr>
        <a:noFill/>
        <a:ln>
          <a:noFill/>
        </a:ln>
      </dgm:spPr>
      <dgm:t>
        <a:bodyPr/>
        <a:lstStyle/>
        <a:p>
          <a:r>
            <a:rPr lang="en-CA" b="1" dirty="0"/>
            <a:t> </a:t>
          </a:r>
        </a:p>
        <a:p>
          <a:r>
            <a:rPr lang="en-CA" b="1" dirty="0"/>
            <a:t>Affordability</a:t>
          </a:r>
          <a:endParaRPr lang="en-US" dirty="0"/>
        </a:p>
      </dgm:t>
    </dgm:pt>
    <dgm:pt modelId="{785D81F5-C938-460C-A4F5-4C439E0F4051}" type="parTrans" cxnId="{D0455210-5B42-4F2D-88C3-C19381FD0798}">
      <dgm:prSet/>
      <dgm:spPr/>
      <dgm:t>
        <a:bodyPr/>
        <a:lstStyle/>
        <a:p>
          <a:endParaRPr lang="en-US"/>
        </a:p>
      </dgm:t>
    </dgm:pt>
    <dgm:pt modelId="{BFD88DA5-4607-4A44-B8F3-DBBC65EB86A3}" type="sibTrans" cxnId="{D0455210-5B42-4F2D-88C3-C19381FD0798}">
      <dgm:prSet/>
      <dgm:spPr/>
      <dgm:t>
        <a:bodyPr/>
        <a:lstStyle/>
        <a:p>
          <a:endParaRPr lang="en-US"/>
        </a:p>
      </dgm:t>
    </dgm:pt>
    <dgm:pt modelId="{D3C4AA11-6E91-4EB1-9999-63386FF11E92}">
      <dgm:prSet/>
      <dgm:spPr>
        <a:solidFill>
          <a:srgbClr val="B6C400"/>
        </a:solidFill>
      </dgm:spPr>
      <dgm:t>
        <a:bodyPr/>
        <a:lstStyle/>
        <a:p>
          <a:r>
            <a:rPr lang="en-CA" dirty="0"/>
            <a:t>The cost of compensation </a:t>
          </a:r>
          <a:r>
            <a:rPr lang="en-CA" b="1" dirty="0"/>
            <a:t>must be affordable </a:t>
          </a:r>
          <a:r>
            <a:rPr lang="en-CA" dirty="0"/>
            <a:t>within the context of the commitments to provide services to Canadians, the fiscal circumstances, and the state of the Canadian economy</a:t>
          </a:r>
          <a:endParaRPr lang="en-US" dirty="0"/>
        </a:p>
      </dgm:t>
    </dgm:pt>
    <dgm:pt modelId="{467EAAE3-7B87-4656-9D0F-E5BAEE437812}" type="parTrans" cxnId="{D83B04CA-0D7E-4904-A6D7-33FA80AB20D9}">
      <dgm:prSet/>
      <dgm:spPr/>
      <dgm:t>
        <a:bodyPr/>
        <a:lstStyle/>
        <a:p>
          <a:endParaRPr lang="en-US"/>
        </a:p>
      </dgm:t>
    </dgm:pt>
    <dgm:pt modelId="{7F3990D1-F622-4194-9E51-A0247CBD7D54}" type="sibTrans" cxnId="{D83B04CA-0D7E-4904-A6D7-33FA80AB20D9}">
      <dgm:prSet/>
      <dgm:spPr/>
      <dgm:t>
        <a:bodyPr/>
        <a:lstStyle/>
        <a:p>
          <a:endParaRPr lang="en-US"/>
        </a:p>
      </dgm:t>
    </dgm:pt>
    <dgm:pt modelId="{69453C69-742B-4A75-94F5-BF85B416C143}" type="pres">
      <dgm:prSet presAssocID="{ABBD71A6-7612-4CB3-99EA-3C4428231AB2}" presName="Name0" presStyleCnt="0">
        <dgm:presLayoutVars>
          <dgm:chPref val="1"/>
          <dgm:dir/>
          <dgm:animOne val="branch"/>
          <dgm:animLvl val="lvl"/>
          <dgm:resizeHandles/>
        </dgm:presLayoutVars>
      </dgm:prSet>
      <dgm:spPr/>
    </dgm:pt>
    <dgm:pt modelId="{9B7B0D20-EB46-474C-AEB5-85D18DF3EF97}" type="pres">
      <dgm:prSet presAssocID="{236D3019-FF5D-4D5D-9D8B-F7CED30811B2}" presName="vertOne" presStyleCnt="0"/>
      <dgm:spPr/>
    </dgm:pt>
    <dgm:pt modelId="{32271A1E-192F-4CC1-B77E-DDD808845DAA}" type="pres">
      <dgm:prSet presAssocID="{236D3019-FF5D-4D5D-9D8B-F7CED30811B2}" presName="txOne" presStyleLbl="node0" presStyleIdx="0" presStyleCnt="4">
        <dgm:presLayoutVars>
          <dgm:chPref val="3"/>
        </dgm:presLayoutVars>
      </dgm:prSet>
      <dgm:spPr/>
    </dgm:pt>
    <dgm:pt modelId="{13162590-7559-43BB-988F-BCD41C6EDA91}" type="pres">
      <dgm:prSet presAssocID="{236D3019-FF5D-4D5D-9D8B-F7CED30811B2}" presName="parTransOne" presStyleCnt="0"/>
      <dgm:spPr/>
    </dgm:pt>
    <dgm:pt modelId="{D47D447C-4BBD-4414-B8D7-C69E1E18B02C}" type="pres">
      <dgm:prSet presAssocID="{236D3019-FF5D-4D5D-9D8B-F7CED30811B2}" presName="horzOne" presStyleCnt="0"/>
      <dgm:spPr/>
    </dgm:pt>
    <dgm:pt modelId="{FAD7E6DA-6B39-4DA9-84BF-81E8F273C5CF}" type="pres">
      <dgm:prSet presAssocID="{3502623C-F959-4A22-9E2F-5DF36F825FE5}" presName="vertTwo" presStyleCnt="0"/>
      <dgm:spPr/>
    </dgm:pt>
    <dgm:pt modelId="{F1F3A870-A4D9-40A1-8D44-A690B6D165C1}" type="pres">
      <dgm:prSet presAssocID="{3502623C-F959-4A22-9E2F-5DF36F825FE5}" presName="txTwo" presStyleLbl="node2" presStyleIdx="0" presStyleCnt="4" custLinFactNeighborX="1041" custLinFactNeighborY="-22787">
        <dgm:presLayoutVars>
          <dgm:chPref val="3"/>
        </dgm:presLayoutVars>
      </dgm:prSet>
      <dgm:spPr/>
    </dgm:pt>
    <dgm:pt modelId="{BDA7A91D-FC38-4FD0-9499-D329DA77239A}" type="pres">
      <dgm:prSet presAssocID="{3502623C-F959-4A22-9E2F-5DF36F825FE5}" presName="horzTwo" presStyleCnt="0"/>
      <dgm:spPr/>
    </dgm:pt>
    <dgm:pt modelId="{0C134695-13FB-438C-A15F-B8D2FE129B27}" type="pres">
      <dgm:prSet presAssocID="{0206F32E-045E-498F-B153-667E794F4C47}" presName="sibSpaceOne" presStyleCnt="0"/>
      <dgm:spPr/>
    </dgm:pt>
    <dgm:pt modelId="{E7769BD3-1500-4F00-8F46-FE06E7B018D6}" type="pres">
      <dgm:prSet presAssocID="{0803E6C5-CC19-41AE-8813-8F768B00A7EC}" presName="vertOne" presStyleCnt="0"/>
      <dgm:spPr/>
    </dgm:pt>
    <dgm:pt modelId="{222B109F-247C-4C5B-83FE-5CEEDA7B1578}" type="pres">
      <dgm:prSet presAssocID="{0803E6C5-CC19-41AE-8813-8F768B00A7EC}" presName="txOne" presStyleLbl="node0" presStyleIdx="1" presStyleCnt="4">
        <dgm:presLayoutVars>
          <dgm:chPref val="3"/>
        </dgm:presLayoutVars>
      </dgm:prSet>
      <dgm:spPr/>
    </dgm:pt>
    <dgm:pt modelId="{259B3B04-7CC1-4B8A-BA31-9ED715B2F50D}" type="pres">
      <dgm:prSet presAssocID="{0803E6C5-CC19-41AE-8813-8F768B00A7EC}" presName="parTransOne" presStyleCnt="0"/>
      <dgm:spPr/>
    </dgm:pt>
    <dgm:pt modelId="{3BAA47A3-E58D-40AD-A73D-A93E9D881E0D}" type="pres">
      <dgm:prSet presAssocID="{0803E6C5-CC19-41AE-8813-8F768B00A7EC}" presName="horzOne" presStyleCnt="0"/>
      <dgm:spPr/>
    </dgm:pt>
    <dgm:pt modelId="{26655ED8-46CE-4A39-82EF-0E2AA17FCE84}" type="pres">
      <dgm:prSet presAssocID="{CB7A5C13-9B34-4EE2-AADD-1AA639009B89}" presName="vertTwo" presStyleCnt="0"/>
      <dgm:spPr/>
    </dgm:pt>
    <dgm:pt modelId="{9127B542-7E48-480D-A93A-C4E556F46CE5}" type="pres">
      <dgm:prSet presAssocID="{CB7A5C13-9B34-4EE2-AADD-1AA639009B89}" presName="txTwo" presStyleLbl="node2" presStyleIdx="1" presStyleCnt="4" custLinFactNeighborX="240" custLinFactNeighborY="-22787">
        <dgm:presLayoutVars>
          <dgm:chPref val="3"/>
        </dgm:presLayoutVars>
      </dgm:prSet>
      <dgm:spPr/>
    </dgm:pt>
    <dgm:pt modelId="{6F3315E8-0AC6-4E64-8513-83A88E6973FE}" type="pres">
      <dgm:prSet presAssocID="{CB7A5C13-9B34-4EE2-AADD-1AA639009B89}" presName="horzTwo" presStyleCnt="0"/>
      <dgm:spPr/>
    </dgm:pt>
    <dgm:pt modelId="{823189F5-B759-481A-8FB8-95ED521714D3}" type="pres">
      <dgm:prSet presAssocID="{73EFAB89-4103-4874-AC0B-3148C33D1F83}" presName="sibSpaceOne" presStyleCnt="0"/>
      <dgm:spPr/>
    </dgm:pt>
    <dgm:pt modelId="{1D60F048-A824-4711-AF69-5F36F5867F88}" type="pres">
      <dgm:prSet presAssocID="{C5796230-693F-4956-AB0C-EBCD3C2A0ECE}" presName="vertOne" presStyleCnt="0"/>
      <dgm:spPr/>
    </dgm:pt>
    <dgm:pt modelId="{DF8B43FD-CABF-4475-B72C-3E0BC49902BA}" type="pres">
      <dgm:prSet presAssocID="{C5796230-693F-4956-AB0C-EBCD3C2A0ECE}" presName="txOne" presStyleLbl="node0" presStyleIdx="2" presStyleCnt="4">
        <dgm:presLayoutVars>
          <dgm:chPref val="3"/>
        </dgm:presLayoutVars>
      </dgm:prSet>
      <dgm:spPr/>
    </dgm:pt>
    <dgm:pt modelId="{CFFCFFFA-BA32-4D4C-9A21-16B59AA2D4B5}" type="pres">
      <dgm:prSet presAssocID="{C5796230-693F-4956-AB0C-EBCD3C2A0ECE}" presName="parTransOne" presStyleCnt="0"/>
      <dgm:spPr/>
    </dgm:pt>
    <dgm:pt modelId="{DD4C5B45-7620-472A-8A64-DCDE06553CC1}" type="pres">
      <dgm:prSet presAssocID="{C5796230-693F-4956-AB0C-EBCD3C2A0ECE}" presName="horzOne" presStyleCnt="0"/>
      <dgm:spPr/>
    </dgm:pt>
    <dgm:pt modelId="{697A54B4-A9B5-46E8-815E-C6C0A3B4B0A7}" type="pres">
      <dgm:prSet presAssocID="{37245D56-0916-4CF6-B476-F9822CF0CF7B}" presName="vertTwo" presStyleCnt="0"/>
      <dgm:spPr/>
    </dgm:pt>
    <dgm:pt modelId="{4500833C-512B-40E2-8563-F70314E6D4E4}" type="pres">
      <dgm:prSet presAssocID="{37245D56-0916-4CF6-B476-F9822CF0CF7B}" presName="txTwo" presStyleLbl="node2" presStyleIdx="2" presStyleCnt="4" custLinFactNeighborX="1486" custLinFactNeighborY="-22787">
        <dgm:presLayoutVars>
          <dgm:chPref val="3"/>
        </dgm:presLayoutVars>
      </dgm:prSet>
      <dgm:spPr/>
    </dgm:pt>
    <dgm:pt modelId="{458182D9-8FA1-418D-92F5-D1A1375A0EC8}" type="pres">
      <dgm:prSet presAssocID="{37245D56-0916-4CF6-B476-F9822CF0CF7B}" presName="horzTwo" presStyleCnt="0"/>
      <dgm:spPr/>
    </dgm:pt>
    <dgm:pt modelId="{84FF1B0E-B6ED-4F18-9A94-033708C25C55}" type="pres">
      <dgm:prSet presAssocID="{997D6080-FA9C-4BE9-8AF5-D8D398288B36}" presName="sibSpaceOne" presStyleCnt="0"/>
      <dgm:spPr/>
    </dgm:pt>
    <dgm:pt modelId="{60222948-BC28-4482-8543-76C4040E82E3}" type="pres">
      <dgm:prSet presAssocID="{DA6C2478-25DC-4230-A75A-95AC37A292F3}" presName="vertOne" presStyleCnt="0"/>
      <dgm:spPr/>
    </dgm:pt>
    <dgm:pt modelId="{3197DB0B-62F4-4F02-A8BF-8F2B235C244C}" type="pres">
      <dgm:prSet presAssocID="{DA6C2478-25DC-4230-A75A-95AC37A292F3}" presName="txOne" presStyleLbl="node0" presStyleIdx="3" presStyleCnt="4">
        <dgm:presLayoutVars>
          <dgm:chPref val="3"/>
        </dgm:presLayoutVars>
      </dgm:prSet>
      <dgm:spPr/>
    </dgm:pt>
    <dgm:pt modelId="{A61C7B00-0A9F-4728-9370-6C15D8E99AA0}" type="pres">
      <dgm:prSet presAssocID="{DA6C2478-25DC-4230-A75A-95AC37A292F3}" presName="parTransOne" presStyleCnt="0"/>
      <dgm:spPr/>
    </dgm:pt>
    <dgm:pt modelId="{0393D64E-ED55-406B-AA85-001D0932967A}" type="pres">
      <dgm:prSet presAssocID="{DA6C2478-25DC-4230-A75A-95AC37A292F3}" presName="horzOne" presStyleCnt="0"/>
      <dgm:spPr/>
    </dgm:pt>
    <dgm:pt modelId="{277F51FC-54E1-4937-9195-775A72E679A6}" type="pres">
      <dgm:prSet presAssocID="{D3C4AA11-6E91-4EB1-9999-63386FF11E92}" presName="vertTwo" presStyleCnt="0"/>
      <dgm:spPr/>
    </dgm:pt>
    <dgm:pt modelId="{15DC6595-9F85-443D-9F0C-CE2709BFE7D0}" type="pres">
      <dgm:prSet presAssocID="{D3C4AA11-6E91-4EB1-9999-63386FF11E92}" presName="txTwo" presStyleLbl="node2" presStyleIdx="3" presStyleCnt="4" custLinFactNeighborX="-1301" custLinFactNeighborY="-22787">
        <dgm:presLayoutVars>
          <dgm:chPref val="3"/>
        </dgm:presLayoutVars>
      </dgm:prSet>
      <dgm:spPr/>
    </dgm:pt>
    <dgm:pt modelId="{0DAAA4B3-6FE1-4F36-8A1E-2646C84CEA03}" type="pres">
      <dgm:prSet presAssocID="{D3C4AA11-6E91-4EB1-9999-63386FF11E92}" presName="horzTwo" presStyleCnt="0"/>
      <dgm:spPr/>
    </dgm:pt>
  </dgm:ptLst>
  <dgm:cxnLst>
    <dgm:cxn modelId="{F7E0B606-D987-4D86-BBDF-4AA34799081B}" type="presOf" srcId="{236D3019-FF5D-4D5D-9D8B-F7CED30811B2}" destId="{32271A1E-192F-4CC1-B77E-DDD808845DAA}" srcOrd="0" destOrd="0" presId="urn:microsoft.com/office/officeart/2005/8/layout/hierarchy4"/>
    <dgm:cxn modelId="{42593A09-9C99-4DC4-B5BD-78ACF82B8E0A}" srcId="{0803E6C5-CC19-41AE-8813-8F768B00A7EC}" destId="{CB7A5C13-9B34-4EE2-AADD-1AA639009B89}" srcOrd="0" destOrd="0" parTransId="{48127453-2A76-465C-B68A-B9DCF834EB69}" sibTransId="{33C49C4D-624E-4449-AD57-7E9360839EF6}"/>
    <dgm:cxn modelId="{D0455210-5B42-4F2D-88C3-C19381FD0798}" srcId="{ABBD71A6-7612-4CB3-99EA-3C4428231AB2}" destId="{DA6C2478-25DC-4230-A75A-95AC37A292F3}" srcOrd="3" destOrd="0" parTransId="{785D81F5-C938-460C-A4F5-4C439E0F4051}" sibTransId="{BFD88DA5-4607-4A44-B8F3-DBBC65EB86A3}"/>
    <dgm:cxn modelId="{19F0FB12-8A1A-4B54-8DB8-34602F1E88E6}" srcId="{236D3019-FF5D-4D5D-9D8B-F7CED30811B2}" destId="{3502623C-F959-4A22-9E2F-5DF36F825FE5}" srcOrd="0" destOrd="0" parTransId="{E8773BEB-3F6E-45FD-82AB-7DA6723F6672}" sibTransId="{A55EB89F-6A31-4FF9-83DF-F856C4BC783B}"/>
    <dgm:cxn modelId="{A5296A1D-102B-407B-828B-7991D13FE5CB}" srcId="{C5796230-693F-4956-AB0C-EBCD3C2A0ECE}" destId="{37245D56-0916-4CF6-B476-F9822CF0CF7B}" srcOrd="0" destOrd="0" parTransId="{C10E9125-6232-4CD9-82C6-844EC29E2366}" sibTransId="{500CB963-505A-4021-BEF2-6A8CD5B37E03}"/>
    <dgm:cxn modelId="{8172FB1D-8A7E-4327-B487-E9A88AC452E6}" srcId="{ABBD71A6-7612-4CB3-99EA-3C4428231AB2}" destId="{236D3019-FF5D-4D5D-9D8B-F7CED30811B2}" srcOrd="0" destOrd="0" parTransId="{20CF1B7E-CBE5-418A-8DAB-58D8840C7936}" sibTransId="{0206F32E-045E-498F-B153-667E794F4C47}"/>
    <dgm:cxn modelId="{57F4162B-EF92-470D-B38E-899A15D9D57B}" type="presOf" srcId="{DA6C2478-25DC-4230-A75A-95AC37A292F3}" destId="{3197DB0B-62F4-4F02-A8BF-8F2B235C244C}" srcOrd="0" destOrd="0" presId="urn:microsoft.com/office/officeart/2005/8/layout/hierarchy4"/>
    <dgm:cxn modelId="{2DD3FD7A-927A-4FFD-924B-2FD0108430B5}" type="presOf" srcId="{3502623C-F959-4A22-9E2F-5DF36F825FE5}" destId="{F1F3A870-A4D9-40A1-8D44-A690B6D165C1}" srcOrd="0" destOrd="0" presId="urn:microsoft.com/office/officeart/2005/8/layout/hierarchy4"/>
    <dgm:cxn modelId="{FDC6C482-B639-492E-8164-874846B889B8}" type="presOf" srcId="{ABBD71A6-7612-4CB3-99EA-3C4428231AB2}" destId="{69453C69-742B-4A75-94F5-BF85B416C143}" srcOrd="0" destOrd="0" presId="urn:microsoft.com/office/officeart/2005/8/layout/hierarchy4"/>
    <dgm:cxn modelId="{CDB3128B-AF58-497F-8FEC-7025BCAC89A5}" type="presOf" srcId="{0803E6C5-CC19-41AE-8813-8F768B00A7EC}" destId="{222B109F-247C-4C5B-83FE-5CEEDA7B1578}" srcOrd="0" destOrd="0" presId="urn:microsoft.com/office/officeart/2005/8/layout/hierarchy4"/>
    <dgm:cxn modelId="{C784148E-F483-49DA-9AC1-E783BE4BA241}" type="presOf" srcId="{37245D56-0916-4CF6-B476-F9822CF0CF7B}" destId="{4500833C-512B-40E2-8563-F70314E6D4E4}" srcOrd="0" destOrd="0" presId="urn:microsoft.com/office/officeart/2005/8/layout/hierarchy4"/>
    <dgm:cxn modelId="{3698E49F-2BF5-457B-9253-96B9912CCC02}" srcId="{ABBD71A6-7612-4CB3-99EA-3C4428231AB2}" destId="{0803E6C5-CC19-41AE-8813-8F768B00A7EC}" srcOrd="1" destOrd="0" parTransId="{02128316-112B-46F0-B983-753C357AADD6}" sibTransId="{73EFAB89-4103-4874-AC0B-3148C33D1F83}"/>
    <dgm:cxn modelId="{157DF3B3-C472-45C1-B449-649534334231}" srcId="{ABBD71A6-7612-4CB3-99EA-3C4428231AB2}" destId="{C5796230-693F-4956-AB0C-EBCD3C2A0ECE}" srcOrd="2" destOrd="0" parTransId="{F38EB72E-D58F-4176-91DD-33E44710726D}" sibTransId="{997D6080-FA9C-4BE9-8AF5-D8D398288B36}"/>
    <dgm:cxn modelId="{25FB1CB5-7B07-4627-821B-78F944878636}" type="presOf" srcId="{C5796230-693F-4956-AB0C-EBCD3C2A0ECE}" destId="{DF8B43FD-CABF-4475-B72C-3E0BC49902BA}" srcOrd="0" destOrd="0" presId="urn:microsoft.com/office/officeart/2005/8/layout/hierarchy4"/>
    <dgm:cxn modelId="{7FB786BC-5972-4924-8EA9-3533596A3F5A}" type="presOf" srcId="{CB7A5C13-9B34-4EE2-AADD-1AA639009B89}" destId="{9127B542-7E48-480D-A93A-C4E556F46CE5}" srcOrd="0" destOrd="0" presId="urn:microsoft.com/office/officeart/2005/8/layout/hierarchy4"/>
    <dgm:cxn modelId="{D83B04CA-0D7E-4904-A6D7-33FA80AB20D9}" srcId="{DA6C2478-25DC-4230-A75A-95AC37A292F3}" destId="{D3C4AA11-6E91-4EB1-9999-63386FF11E92}" srcOrd="0" destOrd="0" parTransId="{467EAAE3-7B87-4656-9D0F-E5BAEE437812}" sibTransId="{7F3990D1-F622-4194-9E51-A0247CBD7D54}"/>
    <dgm:cxn modelId="{E6F8FAE5-707B-4696-9803-493C8DB2041A}" type="presOf" srcId="{D3C4AA11-6E91-4EB1-9999-63386FF11E92}" destId="{15DC6595-9F85-443D-9F0C-CE2709BFE7D0}" srcOrd="0" destOrd="0" presId="urn:microsoft.com/office/officeart/2005/8/layout/hierarchy4"/>
    <dgm:cxn modelId="{10C7D581-8E85-485B-8A4C-AC2FC370E7BB}" type="presParOf" srcId="{69453C69-742B-4A75-94F5-BF85B416C143}" destId="{9B7B0D20-EB46-474C-AEB5-85D18DF3EF97}" srcOrd="0" destOrd="0" presId="urn:microsoft.com/office/officeart/2005/8/layout/hierarchy4"/>
    <dgm:cxn modelId="{29C0AA03-EFC4-48E0-B3F7-DE10698EF99C}" type="presParOf" srcId="{9B7B0D20-EB46-474C-AEB5-85D18DF3EF97}" destId="{32271A1E-192F-4CC1-B77E-DDD808845DAA}" srcOrd="0" destOrd="0" presId="urn:microsoft.com/office/officeart/2005/8/layout/hierarchy4"/>
    <dgm:cxn modelId="{3208FDF9-7408-4051-BA78-12BFAEC7765B}" type="presParOf" srcId="{9B7B0D20-EB46-474C-AEB5-85D18DF3EF97}" destId="{13162590-7559-43BB-988F-BCD41C6EDA91}" srcOrd="1" destOrd="0" presId="urn:microsoft.com/office/officeart/2005/8/layout/hierarchy4"/>
    <dgm:cxn modelId="{40CEA1DE-3CF0-43C6-80ED-724DE74BAE4D}" type="presParOf" srcId="{9B7B0D20-EB46-474C-AEB5-85D18DF3EF97}" destId="{D47D447C-4BBD-4414-B8D7-C69E1E18B02C}" srcOrd="2" destOrd="0" presId="urn:microsoft.com/office/officeart/2005/8/layout/hierarchy4"/>
    <dgm:cxn modelId="{5B1C16BD-A4D5-402B-B2F7-460442F9BE9E}" type="presParOf" srcId="{D47D447C-4BBD-4414-B8D7-C69E1E18B02C}" destId="{FAD7E6DA-6B39-4DA9-84BF-81E8F273C5CF}" srcOrd="0" destOrd="0" presId="urn:microsoft.com/office/officeart/2005/8/layout/hierarchy4"/>
    <dgm:cxn modelId="{D0609E0E-6B1F-4A98-8E54-91E18FAA561A}" type="presParOf" srcId="{FAD7E6DA-6B39-4DA9-84BF-81E8F273C5CF}" destId="{F1F3A870-A4D9-40A1-8D44-A690B6D165C1}" srcOrd="0" destOrd="0" presId="urn:microsoft.com/office/officeart/2005/8/layout/hierarchy4"/>
    <dgm:cxn modelId="{16E1743D-2440-4660-B405-3D14923A95E2}" type="presParOf" srcId="{FAD7E6DA-6B39-4DA9-84BF-81E8F273C5CF}" destId="{BDA7A91D-FC38-4FD0-9499-D329DA77239A}" srcOrd="1" destOrd="0" presId="urn:microsoft.com/office/officeart/2005/8/layout/hierarchy4"/>
    <dgm:cxn modelId="{FC0893BF-368A-445C-ADB1-A968A1C09C2D}" type="presParOf" srcId="{69453C69-742B-4A75-94F5-BF85B416C143}" destId="{0C134695-13FB-438C-A15F-B8D2FE129B27}" srcOrd="1" destOrd="0" presId="urn:microsoft.com/office/officeart/2005/8/layout/hierarchy4"/>
    <dgm:cxn modelId="{EC93F7D7-57FF-482C-856E-E4F8DCDB9786}" type="presParOf" srcId="{69453C69-742B-4A75-94F5-BF85B416C143}" destId="{E7769BD3-1500-4F00-8F46-FE06E7B018D6}" srcOrd="2" destOrd="0" presId="urn:microsoft.com/office/officeart/2005/8/layout/hierarchy4"/>
    <dgm:cxn modelId="{A4FC825F-92B4-455C-8B8A-26244C796A07}" type="presParOf" srcId="{E7769BD3-1500-4F00-8F46-FE06E7B018D6}" destId="{222B109F-247C-4C5B-83FE-5CEEDA7B1578}" srcOrd="0" destOrd="0" presId="urn:microsoft.com/office/officeart/2005/8/layout/hierarchy4"/>
    <dgm:cxn modelId="{8E850F36-4119-4512-890C-BA12859DCDD9}" type="presParOf" srcId="{E7769BD3-1500-4F00-8F46-FE06E7B018D6}" destId="{259B3B04-7CC1-4B8A-BA31-9ED715B2F50D}" srcOrd="1" destOrd="0" presId="urn:microsoft.com/office/officeart/2005/8/layout/hierarchy4"/>
    <dgm:cxn modelId="{35B02CA6-45D8-44CD-98EA-7423F6090695}" type="presParOf" srcId="{E7769BD3-1500-4F00-8F46-FE06E7B018D6}" destId="{3BAA47A3-E58D-40AD-A73D-A93E9D881E0D}" srcOrd="2" destOrd="0" presId="urn:microsoft.com/office/officeart/2005/8/layout/hierarchy4"/>
    <dgm:cxn modelId="{80BB1CD8-CCF8-4DDC-BAF0-63E405556903}" type="presParOf" srcId="{3BAA47A3-E58D-40AD-A73D-A93E9D881E0D}" destId="{26655ED8-46CE-4A39-82EF-0E2AA17FCE84}" srcOrd="0" destOrd="0" presId="urn:microsoft.com/office/officeart/2005/8/layout/hierarchy4"/>
    <dgm:cxn modelId="{06968B6A-23E1-4162-BE5E-8E6A33C51B4E}" type="presParOf" srcId="{26655ED8-46CE-4A39-82EF-0E2AA17FCE84}" destId="{9127B542-7E48-480D-A93A-C4E556F46CE5}" srcOrd="0" destOrd="0" presId="urn:microsoft.com/office/officeart/2005/8/layout/hierarchy4"/>
    <dgm:cxn modelId="{E0B9F417-8A5B-46F5-9D32-43313E00F75C}" type="presParOf" srcId="{26655ED8-46CE-4A39-82EF-0E2AA17FCE84}" destId="{6F3315E8-0AC6-4E64-8513-83A88E6973FE}" srcOrd="1" destOrd="0" presId="urn:microsoft.com/office/officeart/2005/8/layout/hierarchy4"/>
    <dgm:cxn modelId="{3D39D8E6-10D4-4119-AE97-AC408F74D4B8}" type="presParOf" srcId="{69453C69-742B-4A75-94F5-BF85B416C143}" destId="{823189F5-B759-481A-8FB8-95ED521714D3}" srcOrd="3" destOrd="0" presId="urn:microsoft.com/office/officeart/2005/8/layout/hierarchy4"/>
    <dgm:cxn modelId="{E0C6F5E5-D229-41CC-811E-BFDAA038CE44}" type="presParOf" srcId="{69453C69-742B-4A75-94F5-BF85B416C143}" destId="{1D60F048-A824-4711-AF69-5F36F5867F88}" srcOrd="4" destOrd="0" presId="urn:microsoft.com/office/officeart/2005/8/layout/hierarchy4"/>
    <dgm:cxn modelId="{4E7772C1-0CBE-4E43-B391-43B69BDD5F73}" type="presParOf" srcId="{1D60F048-A824-4711-AF69-5F36F5867F88}" destId="{DF8B43FD-CABF-4475-B72C-3E0BC49902BA}" srcOrd="0" destOrd="0" presId="urn:microsoft.com/office/officeart/2005/8/layout/hierarchy4"/>
    <dgm:cxn modelId="{0E2C3E9B-3F40-4BA8-94DD-E46AF7FE9812}" type="presParOf" srcId="{1D60F048-A824-4711-AF69-5F36F5867F88}" destId="{CFFCFFFA-BA32-4D4C-9A21-16B59AA2D4B5}" srcOrd="1" destOrd="0" presId="urn:microsoft.com/office/officeart/2005/8/layout/hierarchy4"/>
    <dgm:cxn modelId="{A18A97F4-0A4B-49A1-94B2-C95D6F5C4803}" type="presParOf" srcId="{1D60F048-A824-4711-AF69-5F36F5867F88}" destId="{DD4C5B45-7620-472A-8A64-DCDE06553CC1}" srcOrd="2" destOrd="0" presId="urn:microsoft.com/office/officeart/2005/8/layout/hierarchy4"/>
    <dgm:cxn modelId="{92B7E82E-86CA-4C48-892E-E30E4336D545}" type="presParOf" srcId="{DD4C5B45-7620-472A-8A64-DCDE06553CC1}" destId="{697A54B4-A9B5-46E8-815E-C6C0A3B4B0A7}" srcOrd="0" destOrd="0" presId="urn:microsoft.com/office/officeart/2005/8/layout/hierarchy4"/>
    <dgm:cxn modelId="{5A7B2927-519D-4792-83C2-842766BDD4AA}" type="presParOf" srcId="{697A54B4-A9B5-46E8-815E-C6C0A3B4B0A7}" destId="{4500833C-512B-40E2-8563-F70314E6D4E4}" srcOrd="0" destOrd="0" presId="urn:microsoft.com/office/officeart/2005/8/layout/hierarchy4"/>
    <dgm:cxn modelId="{0C9BF947-151B-4466-ADAC-7833B5BD388E}" type="presParOf" srcId="{697A54B4-A9B5-46E8-815E-C6C0A3B4B0A7}" destId="{458182D9-8FA1-418D-92F5-D1A1375A0EC8}" srcOrd="1" destOrd="0" presId="urn:microsoft.com/office/officeart/2005/8/layout/hierarchy4"/>
    <dgm:cxn modelId="{200A82B8-C495-422A-BBD5-638D2D9602A6}" type="presParOf" srcId="{69453C69-742B-4A75-94F5-BF85B416C143}" destId="{84FF1B0E-B6ED-4F18-9A94-033708C25C55}" srcOrd="5" destOrd="0" presId="urn:microsoft.com/office/officeart/2005/8/layout/hierarchy4"/>
    <dgm:cxn modelId="{797A2731-15A4-4A3F-80E8-617DB255D58C}" type="presParOf" srcId="{69453C69-742B-4A75-94F5-BF85B416C143}" destId="{60222948-BC28-4482-8543-76C4040E82E3}" srcOrd="6" destOrd="0" presId="urn:microsoft.com/office/officeart/2005/8/layout/hierarchy4"/>
    <dgm:cxn modelId="{8CDEEE89-EBEF-431B-B64D-46F4501255FC}" type="presParOf" srcId="{60222948-BC28-4482-8543-76C4040E82E3}" destId="{3197DB0B-62F4-4F02-A8BF-8F2B235C244C}" srcOrd="0" destOrd="0" presId="urn:microsoft.com/office/officeart/2005/8/layout/hierarchy4"/>
    <dgm:cxn modelId="{B9CB9799-89F0-4F33-BEED-334128EB7A5F}" type="presParOf" srcId="{60222948-BC28-4482-8543-76C4040E82E3}" destId="{A61C7B00-0A9F-4728-9370-6C15D8E99AA0}" srcOrd="1" destOrd="0" presId="urn:microsoft.com/office/officeart/2005/8/layout/hierarchy4"/>
    <dgm:cxn modelId="{496F8238-2893-4F05-A45F-DE4EBBDE9218}" type="presParOf" srcId="{60222948-BC28-4482-8543-76C4040E82E3}" destId="{0393D64E-ED55-406B-AA85-001D0932967A}" srcOrd="2" destOrd="0" presId="urn:microsoft.com/office/officeart/2005/8/layout/hierarchy4"/>
    <dgm:cxn modelId="{DDF20660-9CC7-4476-9FB1-09C36BAF1D76}" type="presParOf" srcId="{0393D64E-ED55-406B-AA85-001D0932967A}" destId="{277F51FC-54E1-4937-9195-775A72E679A6}" srcOrd="0" destOrd="0" presId="urn:microsoft.com/office/officeart/2005/8/layout/hierarchy4"/>
    <dgm:cxn modelId="{25B0BBF1-BE57-434A-A288-E32E891B27CE}" type="presParOf" srcId="{277F51FC-54E1-4937-9195-775A72E679A6}" destId="{15DC6595-9F85-443D-9F0C-CE2709BFE7D0}" srcOrd="0" destOrd="0" presId="urn:microsoft.com/office/officeart/2005/8/layout/hierarchy4"/>
    <dgm:cxn modelId="{62DC86B2-EC0D-468D-ADFF-DC8713328126}" type="presParOf" srcId="{277F51FC-54E1-4937-9195-775A72E679A6}" destId="{0DAAA4B3-6FE1-4F36-8A1E-2646C84CEA0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271A1E-192F-4CC1-B77E-DDD808845DAA}">
      <dsp:nvSpPr>
        <dsp:cNvPr id="0" name=""/>
        <dsp:cNvSpPr/>
      </dsp:nvSpPr>
      <dsp:spPr>
        <a:xfrm>
          <a:off x="1618"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CA" sz="1500" b="1" kern="1200" dirty="0">
            <a:solidFill>
              <a:srgbClr val="005172"/>
            </a:solidFill>
          </a:endParaRPr>
        </a:p>
        <a:p>
          <a:pPr marL="0" lvl="0" indent="0" algn="ctr" defTabSz="666750">
            <a:lnSpc>
              <a:spcPct val="90000"/>
            </a:lnSpc>
            <a:spcBef>
              <a:spcPct val="0"/>
            </a:spcBef>
            <a:spcAft>
              <a:spcPct val="35000"/>
            </a:spcAft>
            <a:buNone/>
          </a:pPr>
          <a:r>
            <a:rPr lang="en-CA" sz="1500" b="1" kern="1200" dirty="0">
              <a:solidFill>
                <a:srgbClr val="005172"/>
              </a:solidFill>
            </a:rPr>
            <a:t>External Comparability</a:t>
          </a:r>
          <a:endParaRPr lang="en-US" sz="1500" kern="1200" dirty="0">
            <a:solidFill>
              <a:srgbClr val="005172"/>
            </a:solidFill>
          </a:endParaRPr>
        </a:p>
      </dsp:txBody>
      <dsp:txXfrm>
        <a:off x="31871" y="31140"/>
        <a:ext cx="1518066" cy="972397"/>
      </dsp:txXfrm>
    </dsp:sp>
    <dsp:sp modelId="{F1F3A870-A4D9-40A1-8D44-A690B6D165C1}">
      <dsp:nvSpPr>
        <dsp:cNvPr id="0" name=""/>
        <dsp:cNvSpPr/>
      </dsp:nvSpPr>
      <dsp:spPr>
        <a:xfrm>
          <a:off x="18051" y="981252"/>
          <a:ext cx="1578572" cy="1032903"/>
        </a:xfrm>
        <a:prstGeom prst="roundRect">
          <a:avLst>
            <a:gd name="adj" fmla="val 10000"/>
          </a:avLst>
        </a:prstGeom>
        <a:solidFill>
          <a:srgbClr val="00517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Compensation </a:t>
          </a:r>
          <a:r>
            <a:rPr lang="en-CA" sz="900" b="1" kern="1200" dirty="0"/>
            <a:t>should be competitive with, but not lead</a:t>
          </a:r>
          <a:r>
            <a:rPr lang="en-CA" sz="900" kern="1200" dirty="0"/>
            <a:t>, that provided for similar work in relevant labour markets</a:t>
          </a:r>
          <a:endParaRPr lang="en-US" sz="900" kern="1200" dirty="0"/>
        </a:p>
      </dsp:txBody>
      <dsp:txXfrm>
        <a:off x="48304" y="1011505"/>
        <a:ext cx="1518066" cy="972397"/>
      </dsp:txXfrm>
    </dsp:sp>
    <dsp:sp modelId="{222B109F-247C-4C5B-83FE-5CEEDA7B1578}">
      <dsp:nvSpPr>
        <dsp:cNvPr id="0" name=""/>
        <dsp:cNvSpPr/>
      </dsp:nvSpPr>
      <dsp:spPr>
        <a:xfrm>
          <a:off x="1845391"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2"/>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endParaRPr lang="en-CA" sz="1500" b="1" kern="1200" dirty="0"/>
        </a:p>
        <a:p>
          <a:pPr marL="0" lvl="0" indent="0" algn="ctr" defTabSz="666750">
            <a:lnSpc>
              <a:spcPct val="90000"/>
            </a:lnSpc>
            <a:spcBef>
              <a:spcPct val="0"/>
            </a:spcBef>
            <a:spcAft>
              <a:spcPct val="35000"/>
            </a:spcAft>
            <a:buNone/>
          </a:pPr>
          <a:r>
            <a:rPr lang="en-CA" sz="1500" b="1" kern="1200" dirty="0"/>
            <a:t> Internal Relativity</a:t>
          </a:r>
          <a:endParaRPr lang="en-US" sz="1500" kern="1200" dirty="0"/>
        </a:p>
      </dsp:txBody>
      <dsp:txXfrm>
        <a:off x="1875644" y="31140"/>
        <a:ext cx="1518066" cy="972397"/>
      </dsp:txXfrm>
    </dsp:sp>
    <dsp:sp modelId="{9127B542-7E48-480D-A93A-C4E556F46CE5}">
      <dsp:nvSpPr>
        <dsp:cNvPr id="0" name=""/>
        <dsp:cNvSpPr/>
      </dsp:nvSpPr>
      <dsp:spPr>
        <a:xfrm>
          <a:off x="1849179" y="981252"/>
          <a:ext cx="1578572" cy="10329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Compensation should reflect the </a:t>
          </a:r>
          <a:r>
            <a:rPr lang="en-CA" sz="900" b="1" kern="1200" dirty="0"/>
            <a:t>relative value </a:t>
          </a:r>
          <a:r>
            <a:rPr lang="en-CA" sz="900" kern="1200" dirty="0"/>
            <a:t>to the employer </a:t>
          </a:r>
          <a:r>
            <a:rPr lang="en-CA" sz="900" b="1" kern="1200" dirty="0"/>
            <a:t>of the work </a:t>
          </a:r>
          <a:r>
            <a:rPr lang="en-CA" sz="900" kern="1200" dirty="0"/>
            <a:t>performed</a:t>
          </a:r>
          <a:endParaRPr lang="en-US" sz="900" kern="1200" dirty="0"/>
        </a:p>
      </dsp:txBody>
      <dsp:txXfrm>
        <a:off x="1879432" y="1011505"/>
        <a:ext cx="1518066" cy="972397"/>
      </dsp:txXfrm>
    </dsp:sp>
    <dsp:sp modelId="{DF8B43FD-CABF-4475-B72C-3E0BC49902BA}">
      <dsp:nvSpPr>
        <dsp:cNvPr id="0" name=""/>
        <dsp:cNvSpPr/>
      </dsp:nvSpPr>
      <dsp:spPr>
        <a:xfrm>
          <a:off x="3689164"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5"/>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b="1" kern="1200" dirty="0"/>
            <a:t> </a:t>
          </a:r>
        </a:p>
        <a:p>
          <a:pPr marL="0" lvl="0" indent="0" algn="ctr" defTabSz="666750">
            <a:lnSpc>
              <a:spcPct val="90000"/>
            </a:lnSpc>
            <a:spcBef>
              <a:spcPct val="0"/>
            </a:spcBef>
            <a:spcAft>
              <a:spcPct val="35000"/>
            </a:spcAft>
            <a:buNone/>
          </a:pPr>
          <a:r>
            <a:rPr lang="en-CA" sz="1500" b="1" kern="1200" dirty="0"/>
            <a:t>Individual/Group Performance</a:t>
          </a:r>
          <a:endParaRPr lang="en-US" sz="1500" kern="1200" dirty="0"/>
        </a:p>
      </dsp:txBody>
      <dsp:txXfrm>
        <a:off x="3719417" y="31140"/>
        <a:ext cx="1518066" cy="972397"/>
      </dsp:txXfrm>
    </dsp:sp>
    <dsp:sp modelId="{4500833C-512B-40E2-8563-F70314E6D4E4}">
      <dsp:nvSpPr>
        <dsp:cNvPr id="0" name=""/>
        <dsp:cNvSpPr/>
      </dsp:nvSpPr>
      <dsp:spPr>
        <a:xfrm>
          <a:off x="3712621" y="981252"/>
          <a:ext cx="1578572" cy="1032903"/>
        </a:xfrm>
        <a:prstGeom prst="roundRect">
          <a:avLst>
            <a:gd name="adj" fmla="val 10000"/>
          </a:avLst>
        </a:prstGeom>
        <a:solidFill>
          <a:srgbClr val="B41C2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Compensation should </a:t>
          </a:r>
          <a:r>
            <a:rPr lang="en-CA" sz="900" b="1" kern="1200" dirty="0"/>
            <a:t>reward performance</a:t>
          </a:r>
          <a:r>
            <a:rPr lang="en-CA" sz="900" kern="1200" dirty="0"/>
            <a:t>, where appropriate and practicable, </a:t>
          </a:r>
          <a:r>
            <a:rPr lang="en-CA" sz="900" b="0" kern="1200" dirty="0"/>
            <a:t>based on </a:t>
          </a:r>
          <a:r>
            <a:rPr lang="en-CA" sz="900" kern="1200" dirty="0"/>
            <a:t>individual or group contributions to business results</a:t>
          </a:r>
          <a:endParaRPr lang="en-US" sz="900" kern="1200" dirty="0"/>
        </a:p>
      </dsp:txBody>
      <dsp:txXfrm>
        <a:off x="3742874" y="1011505"/>
        <a:ext cx="1518066" cy="972397"/>
      </dsp:txXfrm>
    </dsp:sp>
    <dsp:sp modelId="{3197DB0B-62F4-4F02-A8BF-8F2B235C244C}">
      <dsp:nvSpPr>
        <dsp:cNvPr id="0" name=""/>
        <dsp:cNvSpPr/>
      </dsp:nvSpPr>
      <dsp:spPr>
        <a:xfrm>
          <a:off x="5532936" y="887"/>
          <a:ext cx="1578572" cy="1032903"/>
        </a:xfrm>
        <a:prstGeom prst="roundRect">
          <a:avLst>
            <a:gd name="adj" fmla="val 10000"/>
          </a:avLst>
        </a:prstGeom>
        <a:noFill/>
        <a:ln>
          <a:noFill/>
        </a:ln>
        <a:effectLst/>
      </dsp:spPr>
      <dsp:style>
        <a:lnRef idx="0">
          <a:scrgbClr r="0" g="0" b="0"/>
        </a:lnRef>
        <a:fillRef idx="0">
          <a:scrgbClr r="0" g="0" b="0"/>
        </a:fillRef>
        <a:effectRef idx="0">
          <a:scrgbClr r="0" g="0" b="0"/>
        </a:effectRef>
        <a:fontRef idx="minor">
          <a:schemeClr val="accent6"/>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CA" sz="1500" b="1" kern="1200" dirty="0"/>
            <a:t> </a:t>
          </a:r>
        </a:p>
        <a:p>
          <a:pPr marL="0" lvl="0" indent="0" algn="ctr" defTabSz="666750">
            <a:lnSpc>
              <a:spcPct val="90000"/>
            </a:lnSpc>
            <a:spcBef>
              <a:spcPct val="0"/>
            </a:spcBef>
            <a:spcAft>
              <a:spcPct val="35000"/>
            </a:spcAft>
            <a:buNone/>
          </a:pPr>
          <a:r>
            <a:rPr lang="en-CA" sz="1500" b="1" kern="1200" dirty="0"/>
            <a:t>Affordability</a:t>
          </a:r>
          <a:endParaRPr lang="en-US" sz="1500" kern="1200" dirty="0"/>
        </a:p>
      </dsp:txBody>
      <dsp:txXfrm>
        <a:off x="5563189" y="31140"/>
        <a:ext cx="1518066" cy="972397"/>
      </dsp:txXfrm>
    </dsp:sp>
    <dsp:sp modelId="{15DC6595-9F85-443D-9F0C-CE2709BFE7D0}">
      <dsp:nvSpPr>
        <dsp:cNvPr id="0" name=""/>
        <dsp:cNvSpPr/>
      </dsp:nvSpPr>
      <dsp:spPr>
        <a:xfrm>
          <a:off x="5512399" y="981252"/>
          <a:ext cx="1578572" cy="1032903"/>
        </a:xfrm>
        <a:prstGeom prst="roundRect">
          <a:avLst>
            <a:gd name="adj" fmla="val 10000"/>
          </a:avLst>
        </a:prstGeom>
        <a:solidFill>
          <a:srgbClr val="B6C4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CA" sz="900" kern="1200" dirty="0"/>
            <a:t>The cost of compensation </a:t>
          </a:r>
          <a:r>
            <a:rPr lang="en-CA" sz="900" b="1" kern="1200" dirty="0"/>
            <a:t>must be affordable </a:t>
          </a:r>
          <a:r>
            <a:rPr lang="en-CA" sz="900" kern="1200" dirty="0"/>
            <a:t>within the context of the commitments to provide services to Canadians, the fiscal circumstances, and the state of the Canadian economy</a:t>
          </a:r>
          <a:endParaRPr lang="en-US" sz="900" kern="1200" dirty="0"/>
        </a:p>
      </dsp:txBody>
      <dsp:txXfrm>
        <a:off x="5542652" y="1011505"/>
        <a:ext cx="1518066" cy="9723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40" tIns="45720" rIns="91440" bIns="45720" rtlCol="0"/>
          <a:lstStyle>
            <a:lvl1pPr algn="r">
              <a:defRPr sz="1200"/>
            </a:lvl1pPr>
          </a:lstStyle>
          <a:p>
            <a:fld id="{8C125156-8CB5-4F94-B1DD-9DEF660CA43A}" type="datetimeFigureOut">
              <a:rPr lang="en-CA" smtClean="0"/>
              <a:t>2023-06-01</a:t>
            </a:fld>
            <a:endParaRPr lang="en-CA"/>
          </a:p>
        </p:txBody>
      </p:sp>
      <p:sp>
        <p:nvSpPr>
          <p:cNvPr id="4" name="Footer Placeholder 3"/>
          <p:cNvSpPr>
            <a:spLocks noGrp="1"/>
          </p:cNvSpPr>
          <p:nvPr>
            <p:ph type="ftr" sz="quarter" idx="2"/>
          </p:nvPr>
        </p:nvSpPr>
        <p:spPr>
          <a:xfrm>
            <a:off x="3" y="8829674"/>
            <a:ext cx="30384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4"/>
            <a:ext cx="3038475" cy="465138"/>
          </a:xfrm>
          <a:prstGeom prst="rect">
            <a:avLst/>
          </a:prstGeom>
        </p:spPr>
        <p:txBody>
          <a:bodyPr vert="horz" lIns="91440" tIns="45720" rIns="91440" bIns="45720" rtlCol="0" anchor="b"/>
          <a:lstStyle>
            <a:lvl1pPr algn="r">
              <a:defRPr sz="1200"/>
            </a:lvl1pPr>
          </a:lstStyle>
          <a:p>
            <a:fld id="{6C297B32-12A3-46AB-84D3-B62C0D6D9FAB}" type="slidenum">
              <a:rPr lang="en-CA" smtClean="0"/>
              <a:t>‹#›</a:t>
            </a:fld>
            <a:endParaRPr lang="en-CA"/>
          </a:p>
        </p:txBody>
      </p:sp>
    </p:spTree>
    <p:extLst>
      <p:ext uri="{BB962C8B-B14F-4D97-AF65-F5344CB8AC3E}">
        <p14:creationId xmlns:p14="http://schemas.microsoft.com/office/powerpoint/2010/main" val="1193717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5BE00D6-E049-4381-83C8-29CB14B5448F}" type="datetimeFigureOut">
              <a:rPr lang="en-CA" smtClean="0"/>
              <a:t>2023-06-01</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8"/>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77" tIns="46589" rIns="93177" bIns="46589" rtlCol="0" anchor="b"/>
          <a:lstStyle>
            <a:lvl1pPr algn="r">
              <a:defRPr sz="1200"/>
            </a:lvl1pPr>
          </a:lstStyle>
          <a:p>
            <a:fld id="{EB3A5D88-BC26-4EFA-A680-927F6A4ACCF4}" type="slidenum">
              <a:rPr lang="en-CA" smtClean="0"/>
              <a:t>‹#›</a:t>
            </a:fld>
            <a:endParaRPr lang="en-CA"/>
          </a:p>
        </p:txBody>
      </p:sp>
    </p:spTree>
    <p:extLst>
      <p:ext uri="{BB962C8B-B14F-4D97-AF65-F5344CB8AC3E}">
        <p14:creationId xmlns:p14="http://schemas.microsoft.com/office/powerpoint/2010/main" val="2744622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100" dirty="0"/>
          </a:p>
        </p:txBody>
      </p:sp>
      <p:sp>
        <p:nvSpPr>
          <p:cNvPr id="4" name="Slide Number Placeholder 3"/>
          <p:cNvSpPr>
            <a:spLocks noGrp="1"/>
          </p:cNvSpPr>
          <p:nvPr>
            <p:ph type="sldNum" sz="quarter" idx="10"/>
          </p:nvPr>
        </p:nvSpPr>
        <p:spPr/>
        <p:txBody>
          <a:bodyPr/>
          <a:lstStyle/>
          <a:p>
            <a:fld id="{EB3A5D88-BC26-4EFA-A680-927F6A4ACCF4}" type="slidenum">
              <a:rPr lang="en-CA" smtClean="0"/>
              <a:t>1</a:t>
            </a:fld>
            <a:endParaRPr lang="en-CA"/>
          </a:p>
        </p:txBody>
      </p:sp>
    </p:spTree>
    <p:extLst>
      <p:ext uri="{BB962C8B-B14F-4D97-AF65-F5344CB8AC3E}">
        <p14:creationId xmlns:p14="http://schemas.microsoft.com/office/powerpoint/2010/main" val="1703999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CA"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3A5D88-BC26-4EFA-A680-927F6A4ACCF4}" type="slidenum">
              <a:rPr kumimoji="0" lang="en-CA"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64578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971600" y="2127977"/>
            <a:ext cx="7188758" cy="987095"/>
          </a:xfrm>
          <a:prstGeom prst="rect">
            <a:avLst/>
          </a:prstGeom>
        </p:spPr>
        <p:txBody>
          <a:bodyPr anchor="t"/>
          <a:lstStyle>
            <a:lvl1pPr algn="ctr">
              <a:defRPr sz="6600" b="0" cap="none" baseline="0">
                <a:solidFill>
                  <a:schemeClr val="tx2"/>
                </a:solidFill>
              </a:defRPr>
            </a:lvl1pPr>
          </a:lstStyle>
          <a:p>
            <a:r>
              <a:rPr lang="en-US" dirty="0"/>
              <a:t>Section title</a:t>
            </a:r>
            <a:endParaRPr lang="en-CA" dirty="0"/>
          </a:p>
        </p:txBody>
      </p:sp>
      <p:pic>
        <p:nvPicPr>
          <p:cNvPr id="10" name="Picture 9"/>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flipV="1">
            <a:off x="-180528" y="2889262"/>
            <a:ext cx="4146550" cy="4248150"/>
          </a:xfrm>
          <a:prstGeom prst="rect">
            <a:avLst/>
          </a:prstGeom>
        </p:spPr>
      </p:pic>
      <p:pic>
        <p:nvPicPr>
          <p:cNvPr id="11" name="Picture 10"/>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flipH="1" flipV="1">
            <a:off x="-252536" y="3104964"/>
            <a:ext cx="4134385" cy="4235688"/>
          </a:xfrm>
          <a:prstGeom prst="rect">
            <a:avLst/>
          </a:prstGeom>
        </p:spPr>
      </p:pic>
      <p:pic>
        <p:nvPicPr>
          <p:cNvPr id="12" name="Picture 11"/>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flipH="1" flipV="1">
            <a:off x="-252536" y="4155921"/>
            <a:ext cx="3111500" cy="2931033"/>
          </a:xfrm>
          <a:prstGeom prst="rect">
            <a:avLst/>
          </a:prstGeom>
        </p:spPr>
      </p:pic>
      <p:sp>
        <p:nvSpPr>
          <p:cNvPr id="13" name="Slide Number Placeholder 5"/>
          <p:cNvSpPr>
            <a:spLocks noGrp="1"/>
          </p:cNvSpPr>
          <p:nvPr>
            <p:ph type="sldNum" sz="quarter" idx="12"/>
          </p:nvPr>
        </p:nvSpPr>
        <p:spPr>
          <a:xfrm>
            <a:off x="6553200" y="6356350"/>
            <a:ext cx="21336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74503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1+#ppt_w/2"/>
                                          </p:val>
                                        </p:tav>
                                        <p:tav tm="100000">
                                          <p:val>
                                            <p:strVal val="#ppt_x"/>
                                          </p:val>
                                        </p:tav>
                                      </p:tavLst>
                                    </p:anim>
                                    <p:anim calcmode="lin" valueType="num">
                                      <p:cBhvr additive="base">
                                        <p:cTn id="12" dur="500" fill="hold"/>
                                        <p:tgtEl>
                                          <p:spTgt spid="12"/>
                                        </p:tgtEl>
                                        <p:attrNameLst>
                                          <p:attrName>ppt_y</p:attrName>
                                        </p:attrNameLst>
                                      </p:cBhvr>
                                      <p:tavLst>
                                        <p:tav tm="0">
                                          <p:val>
                                            <p:strVal val="#ppt_y"/>
                                          </p:val>
                                        </p:tav>
                                        <p:tav tm="100000">
                                          <p:val>
                                            <p:strVal val="#ppt_y"/>
                                          </p:val>
                                        </p:tav>
                                      </p:tavLst>
                                    </p:anim>
                                  </p:childTnLst>
                                </p:cTn>
                              </p:par>
                              <p:par>
                                <p:cTn id="13" presetID="2" presetClass="entr" presetSubtype="2" accel="50000" decel="50000" fill="hold" nodeType="withEffect">
                                  <p:stCondLst>
                                    <p:cond delay="75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1+#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494598"/>
            <a:ext cx="7886700" cy="775851"/>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501D18-93EC-4D08-9C92-419904306A89}" type="datetimeFigureOut">
              <a:rPr lang="en-CA" smtClean="0"/>
              <a:t>2023-06-01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4B07D99-D461-4C49-83BD-86150019FCEC}" type="slidenum">
              <a:rPr lang="en-CA" smtClean="0"/>
              <a:t>‹#›</a:t>
            </a:fld>
            <a:endParaRPr lang="en-CA"/>
          </a:p>
        </p:txBody>
      </p:sp>
    </p:spTree>
    <p:extLst>
      <p:ext uri="{BB962C8B-B14F-4D97-AF65-F5344CB8AC3E}">
        <p14:creationId xmlns:p14="http://schemas.microsoft.com/office/powerpoint/2010/main" val="138102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English">
    <p:spTree>
      <p:nvGrpSpPr>
        <p:cNvPr id="1" name=""/>
        <p:cNvGrpSpPr/>
        <p:nvPr/>
      </p:nvGrpSpPr>
      <p:grpSpPr>
        <a:xfrm>
          <a:off x="0" y="0"/>
          <a:ext cx="0" cy="0"/>
          <a:chOff x="0" y="0"/>
          <a:chExt cx="0" cy="0"/>
        </a:xfrm>
      </p:grpSpPr>
      <p:sp>
        <p:nvSpPr>
          <p:cNvPr id="14" name="Freeform 15"/>
          <p:cNvSpPr>
            <a:spLocks/>
          </p:cNvSpPr>
          <p:nvPr userDrawn="1"/>
        </p:nvSpPr>
        <p:spPr bwMode="auto">
          <a:xfrm>
            <a:off x="6962268" y="563604"/>
            <a:ext cx="2181225" cy="150813"/>
          </a:xfrm>
          <a:custGeom>
            <a:avLst/>
            <a:gdLst>
              <a:gd name="T0" fmla="*/ 96 w 1374"/>
              <a:gd name="T1" fmla="*/ 0 h 95"/>
              <a:gd name="T2" fmla="*/ 90 w 1374"/>
              <a:gd name="T3" fmla="*/ 0 h 95"/>
              <a:gd name="T4" fmla="*/ 0 w 1374"/>
              <a:gd name="T5" fmla="*/ 95 h 95"/>
              <a:gd name="T6" fmla="*/ 6 w 1374"/>
              <a:gd name="T7" fmla="*/ 95 h 95"/>
              <a:gd name="T8" fmla="*/ 1374 w 1374"/>
              <a:gd name="T9" fmla="*/ 95 h 95"/>
              <a:gd name="T10" fmla="*/ 1374 w 1374"/>
              <a:gd name="T11" fmla="*/ 0 h 95"/>
              <a:gd name="T12" fmla="*/ 96 w 13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374" h="95">
                <a:moveTo>
                  <a:pt x="96" y="0"/>
                </a:moveTo>
                <a:lnTo>
                  <a:pt x="90" y="0"/>
                </a:lnTo>
                <a:lnTo>
                  <a:pt x="0" y="95"/>
                </a:lnTo>
                <a:lnTo>
                  <a:pt x="6" y="95"/>
                </a:lnTo>
                <a:lnTo>
                  <a:pt x="1374" y="95"/>
                </a:lnTo>
                <a:lnTo>
                  <a:pt x="1374" y="0"/>
                </a:lnTo>
                <a:lnTo>
                  <a:pt x="96" y="0"/>
                </a:lnTo>
                <a:close/>
              </a:path>
            </a:pathLst>
          </a:custGeom>
          <a:solidFill>
            <a:srgbClr val="333E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userDrawn="1"/>
        </p:nvSpPr>
        <p:spPr bwMode="auto">
          <a:xfrm>
            <a:off x="6828918" y="563604"/>
            <a:ext cx="276225" cy="150813"/>
          </a:xfrm>
          <a:custGeom>
            <a:avLst/>
            <a:gdLst>
              <a:gd name="T0" fmla="*/ 96 w 174"/>
              <a:gd name="T1" fmla="*/ 0 h 95"/>
              <a:gd name="T2" fmla="*/ 96 w 174"/>
              <a:gd name="T3" fmla="*/ 0 h 95"/>
              <a:gd name="T4" fmla="*/ 0 w 174"/>
              <a:gd name="T5" fmla="*/ 95 h 95"/>
              <a:gd name="T6" fmla="*/ 6 w 174"/>
              <a:gd name="T7" fmla="*/ 95 h 95"/>
              <a:gd name="T8" fmla="*/ 84 w 174"/>
              <a:gd name="T9" fmla="*/ 95 h 95"/>
              <a:gd name="T10" fmla="*/ 174 w 174"/>
              <a:gd name="T11" fmla="*/ 0 h 95"/>
              <a:gd name="T12" fmla="*/ 96 w 174"/>
              <a:gd name="T13" fmla="*/ 0 h 95"/>
            </a:gdLst>
            <a:ahLst/>
            <a:cxnLst>
              <a:cxn ang="0">
                <a:pos x="T0" y="T1"/>
              </a:cxn>
              <a:cxn ang="0">
                <a:pos x="T2" y="T3"/>
              </a:cxn>
              <a:cxn ang="0">
                <a:pos x="T4" y="T5"/>
              </a:cxn>
              <a:cxn ang="0">
                <a:pos x="T6" y="T7"/>
              </a:cxn>
              <a:cxn ang="0">
                <a:pos x="T8" y="T9"/>
              </a:cxn>
              <a:cxn ang="0">
                <a:pos x="T10" y="T11"/>
              </a:cxn>
              <a:cxn ang="0">
                <a:pos x="T12" y="T13"/>
              </a:cxn>
            </a:cxnLst>
            <a:rect l="0" t="0" r="r" b="b"/>
            <a:pathLst>
              <a:path w="174" h="95">
                <a:moveTo>
                  <a:pt x="96" y="0"/>
                </a:moveTo>
                <a:lnTo>
                  <a:pt x="96" y="0"/>
                </a:lnTo>
                <a:lnTo>
                  <a:pt x="0" y="95"/>
                </a:lnTo>
                <a:lnTo>
                  <a:pt x="6" y="95"/>
                </a:lnTo>
                <a:lnTo>
                  <a:pt x="84" y="95"/>
                </a:lnTo>
                <a:lnTo>
                  <a:pt x="174" y="0"/>
                </a:lnTo>
                <a:lnTo>
                  <a:pt x="96" y="0"/>
                </a:lnTo>
                <a:close/>
              </a:path>
            </a:pathLst>
          </a:custGeom>
          <a:solidFill>
            <a:srgbClr val="CFD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3"/>
          <p:cNvSpPr>
            <a:spLocks/>
          </p:cNvSpPr>
          <p:nvPr userDrawn="1"/>
        </p:nvSpPr>
        <p:spPr bwMode="auto">
          <a:xfrm>
            <a:off x="-508" y="563604"/>
            <a:ext cx="6981826" cy="150813"/>
          </a:xfrm>
          <a:custGeom>
            <a:avLst/>
            <a:gdLst>
              <a:gd name="T0" fmla="*/ 4398 w 4398"/>
              <a:gd name="T1" fmla="*/ 0 h 95"/>
              <a:gd name="T2" fmla="*/ 0 w 4398"/>
              <a:gd name="T3" fmla="*/ 0 h 95"/>
              <a:gd name="T4" fmla="*/ 0 w 4398"/>
              <a:gd name="T5" fmla="*/ 95 h 95"/>
              <a:gd name="T6" fmla="*/ 4302 w 4398"/>
              <a:gd name="T7" fmla="*/ 95 h 95"/>
              <a:gd name="T8" fmla="*/ 4398 w 4398"/>
              <a:gd name="T9" fmla="*/ 0 h 95"/>
            </a:gdLst>
            <a:ahLst/>
            <a:cxnLst>
              <a:cxn ang="0">
                <a:pos x="T0" y="T1"/>
              </a:cxn>
              <a:cxn ang="0">
                <a:pos x="T2" y="T3"/>
              </a:cxn>
              <a:cxn ang="0">
                <a:pos x="T4" y="T5"/>
              </a:cxn>
              <a:cxn ang="0">
                <a:pos x="T6" y="T7"/>
              </a:cxn>
              <a:cxn ang="0">
                <a:pos x="T8" y="T9"/>
              </a:cxn>
            </a:cxnLst>
            <a:rect l="0" t="0" r="r" b="b"/>
            <a:pathLst>
              <a:path w="4398" h="95">
                <a:moveTo>
                  <a:pt x="4398" y="0"/>
                </a:moveTo>
                <a:lnTo>
                  <a:pt x="0" y="0"/>
                </a:lnTo>
                <a:lnTo>
                  <a:pt x="0" y="95"/>
                </a:lnTo>
                <a:lnTo>
                  <a:pt x="4302" y="95"/>
                </a:lnTo>
                <a:lnTo>
                  <a:pt x="439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Title 1"/>
          <p:cNvSpPr>
            <a:spLocks noGrp="1"/>
          </p:cNvSpPr>
          <p:nvPr>
            <p:ph type="ctrTitle" hasCustomPrompt="1"/>
          </p:nvPr>
        </p:nvSpPr>
        <p:spPr>
          <a:xfrm>
            <a:off x="827584" y="2060848"/>
            <a:ext cx="7702550" cy="613891"/>
          </a:xfrm>
          <a:prstGeom prst="rect">
            <a:avLst/>
          </a:prstGeom>
        </p:spPr>
        <p:txBody>
          <a:bodyPr/>
          <a:lstStyle>
            <a:lvl1pPr algn="l">
              <a:defRPr sz="3600">
                <a:solidFill>
                  <a:schemeClr val="tx2"/>
                </a:solidFill>
              </a:defRPr>
            </a:lvl1pPr>
          </a:lstStyle>
          <a:p>
            <a:r>
              <a:rPr lang="en-US" dirty="0"/>
              <a:t>Title</a:t>
            </a:r>
            <a:endParaRPr lang="en-CA" dirty="0"/>
          </a:p>
        </p:txBody>
      </p:sp>
      <p:sp>
        <p:nvSpPr>
          <p:cNvPr id="18" name="Text Placeholder 14"/>
          <p:cNvSpPr>
            <a:spLocks noGrp="1"/>
          </p:cNvSpPr>
          <p:nvPr>
            <p:ph type="body" sz="quarter" idx="13" hasCustomPrompt="1"/>
          </p:nvPr>
        </p:nvSpPr>
        <p:spPr>
          <a:xfrm>
            <a:off x="827584" y="2708920"/>
            <a:ext cx="7704856" cy="720080"/>
          </a:xfrm>
          <a:prstGeom prst="rect">
            <a:avLst/>
          </a:prstGeom>
        </p:spPr>
        <p:txBody>
          <a:bodyPr/>
          <a:lstStyle>
            <a:lvl1pPr marL="0" indent="0">
              <a:buNone/>
              <a:defRPr sz="2400">
                <a:solidFill>
                  <a:schemeClr val="accent3"/>
                </a:solidFill>
              </a:defRPr>
            </a:lvl1pPr>
          </a:lstStyle>
          <a:p>
            <a:pPr lvl="0"/>
            <a:r>
              <a:rPr lang="en-US" dirty="0"/>
              <a:t>Sub-title</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4025" y="911005"/>
            <a:ext cx="4265733" cy="393759"/>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87370" y="806228"/>
            <a:ext cx="1570676" cy="484291"/>
          </a:xfrm>
          <a:prstGeom prst="rect">
            <a:avLst/>
          </a:prstGeom>
        </p:spPr>
      </p:pic>
      <p:sp>
        <p:nvSpPr>
          <p:cNvPr id="21" name="Slide Number Placeholder 5"/>
          <p:cNvSpPr>
            <a:spLocks noGrp="1"/>
          </p:cNvSpPr>
          <p:nvPr>
            <p:ph type="sldNum" sz="quarter" idx="12"/>
          </p:nvPr>
        </p:nvSpPr>
        <p:spPr>
          <a:xfrm>
            <a:off x="6553200" y="6356350"/>
            <a:ext cx="2133600" cy="365125"/>
          </a:xfrm>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3516616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0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10" presetClass="entr" presetSubtype="0" fill="hold" nodeType="withEffect">
                                  <p:stCondLst>
                                    <p:cond delay="125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0" presetClass="entr" presetSubtype="0" fill="hold" nodeType="withEffect">
                                  <p:stCondLst>
                                    <p:cond delay="125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1" name="Content Placeholder 2"/>
          <p:cNvSpPr>
            <a:spLocks noGrp="1"/>
          </p:cNvSpPr>
          <p:nvPr>
            <p:ph idx="10" hasCustomPrompt="1"/>
          </p:nvPr>
        </p:nvSpPr>
        <p:spPr>
          <a:xfrm>
            <a:off x="786210" y="1124744"/>
            <a:ext cx="757158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
        <p:nvSpPr>
          <p:cNvPr id="2" name="Title 1"/>
          <p:cNvSpPr>
            <a:spLocks noGrp="1"/>
          </p:cNvSpPr>
          <p:nvPr>
            <p:ph type="title"/>
          </p:nvPr>
        </p:nvSpPr>
        <p:spPr>
          <a:xfrm>
            <a:off x="759199" y="138062"/>
            <a:ext cx="5432982" cy="878670"/>
          </a:xfrm>
          <a:prstGeom prst="rect">
            <a:avLst/>
          </a:prstGeom>
        </p:spPr>
        <p:txBody>
          <a:bodyPr wrap="none" lIns="0" tIns="0" rIns="0" bIns="0" anchor="ctr" anchorCtr="0"/>
          <a:lstStyle>
            <a:lvl1pPr marL="457200" indent="-457200" algn="l">
              <a:buFont typeface="Arial" panose="020B0604020202020204" pitchFamily="34" charset="0"/>
              <a:buNone/>
              <a:defRPr lang="en-CA" sz="2800" baseline="0">
                <a:solidFill>
                  <a:schemeClr val="accent1"/>
                </a:solidFill>
                <a:latin typeface="Calibri" panose="020F0502020204030204" pitchFamily="34" charset="0"/>
                <a:ea typeface="+mn-ea"/>
                <a:cs typeface="+mn-cs"/>
              </a:defRPr>
            </a:lvl1pPr>
          </a:lstStyle>
          <a:p>
            <a:pPr marL="0" marR="0" lvl="0" indent="0" algn="l" fontAlgn="auto">
              <a:lnSpc>
                <a:spcPct val="100000"/>
              </a:lnSpc>
              <a:spcBef>
                <a:spcPct val="20000"/>
              </a:spcBef>
              <a:spcAft>
                <a:spcPts val="0"/>
              </a:spcAft>
              <a:buClrTx/>
              <a:buSzTx/>
              <a:buFont typeface="Arial" panose="020B0604020202020204" pitchFamily="34" charset="0"/>
              <a:tabLst/>
            </a:pPr>
            <a:endParaRPr lang="en-CA" dirty="0"/>
          </a:p>
        </p:txBody>
      </p:sp>
    </p:spTree>
    <p:extLst>
      <p:ext uri="{BB962C8B-B14F-4D97-AF65-F5344CB8AC3E}">
        <p14:creationId xmlns:p14="http://schemas.microsoft.com/office/powerpoint/2010/main" val="207711345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c Page With Picture and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16" name="Title 1"/>
          <p:cNvSpPr>
            <a:spLocks noGrp="1"/>
          </p:cNvSpPr>
          <p:nvPr>
            <p:ph type="title" hasCustomPrompt="1"/>
          </p:nvPr>
        </p:nvSpPr>
        <p:spPr>
          <a:xfrm>
            <a:off x="1825980" y="4617625"/>
            <a:ext cx="5482323" cy="467559"/>
          </a:xfrm>
          <a:prstGeom prst="rect">
            <a:avLst/>
          </a:prstGeom>
        </p:spPr>
        <p:txBody>
          <a:bodyPr anchor="t"/>
          <a:lstStyle>
            <a:lvl1pPr algn="l">
              <a:defRPr sz="1800" b="1" baseline="0">
                <a:solidFill>
                  <a:schemeClr val="tx2"/>
                </a:solidFill>
              </a:defRPr>
            </a:lvl1pPr>
          </a:lstStyle>
          <a:p>
            <a:r>
              <a:rPr lang="en-US" dirty="0"/>
              <a:t>Photo Caption</a:t>
            </a:r>
            <a:endParaRPr lang="en-CA" dirty="0"/>
          </a:p>
        </p:txBody>
      </p:sp>
      <p:sp>
        <p:nvSpPr>
          <p:cNvPr id="17" name="Picture Placeholder 2"/>
          <p:cNvSpPr>
            <a:spLocks noGrp="1"/>
          </p:cNvSpPr>
          <p:nvPr>
            <p:ph type="pic" idx="1" hasCustomPrompt="1"/>
          </p:nvPr>
        </p:nvSpPr>
        <p:spPr>
          <a:xfrm>
            <a:off x="1821904" y="1196752"/>
            <a:ext cx="5486400" cy="33947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19" name="Rectangle 18"/>
          <p:cNvSpPr/>
          <p:nvPr userDrawn="1"/>
        </p:nvSpPr>
        <p:spPr>
          <a:xfrm>
            <a:off x="1821904" y="4617132"/>
            <a:ext cx="45719" cy="46756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841984464"/>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Page Image">
    <p:bg>
      <p:bgPr>
        <a:solidFill>
          <a:schemeClr val="bg2"/>
        </a:solidFill>
        <a:effectLst/>
      </p:bgPr>
    </p:bg>
    <p:spTree>
      <p:nvGrpSpPr>
        <p:cNvPr id="1" name=""/>
        <p:cNvGrpSpPr/>
        <p:nvPr/>
      </p:nvGrpSpPr>
      <p:grpSpPr>
        <a:xfrm>
          <a:off x="0" y="0"/>
          <a:ext cx="0" cy="0"/>
          <a:chOff x="0" y="0"/>
          <a:chExt cx="0" cy="0"/>
        </a:xfrm>
      </p:grpSpPr>
      <p:sp>
        <p:nvSpPr>
          <p:cNvPr id="12" name="Picture Placeholder 2"/>
          <p:cNvSpPr>
            <a:spLocks noGrp="1"/>
          </p:cNvSpPr>
          <p:nvPr>
            <p:ph type="pic" idx="1" hasCustomPrompt="1"/>
          </p:nvPr>
        </p:nvSpPr>
        <p:spPr>
          <a:xfrm>
            <a:off x="0" y="548680"/>
            <a:ext cx="9144000" cy="6309320"/>
          </a:xfrm>
          <a:prstGeom prst="rect">
            <a:avLst/>
          </a:prstGeom>
        </p:spPr>
        <p:txBody>
          <a:bodyPr/>
          <a:lstStyle>
            <a:lvl1pPr marL="0" indent="0">
              <a:buNone/>
              <a:defRPr sz="14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Tree>
    <p:extLst>
      <p:ext uri="{BB962C8B-B14F-4D97-AF65-F5344CB8AC3E}">
        <p14:creationId xmlns:p14="http://schemas.microsoft.com/office/powerpoint/2010/main" val="1313740679"/>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Photo Collage">
    <p:bg>
      <p:bgPr>
        <a:solidFill>
          <a:schemeClr val="bg2"/>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4667692" y="841784"/>
            <a:ext cx="4476307" cy="3795823"/>
          </a:xfrm>
          <a:prstGeom prst="rect">
            <a:avLst/>
          </a:prstGeom>
        </p:spPr>
        <p:txBody>
          <a:bodyPr/>
          <a:lstStyle>
            <a:lvl1pPr marL="0" indent="0">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dirty="0"/>
              <a:t>Click to insert a picture</a:t>
            </a:r>
          </a:p>
        </p:txBody>
      </p:sp>
      <p:sp>
        <p:nvSpPr>
          <p:cNvPr id="4" name="Text Placeholder 5"/>
          <p:cNvSpPr>
            <a:spLocks noGrp="1"/>
          </p:cNvSpPr>
          <p:nvPr>
            <p:ph type="body" sz="quarter" idx="11" hasCustomPrompt="1"/>
          </p:nvPr>
        </p:nvSpPr>
        <p:spPr>
          <a:xfrm>
            <a:off x="0" y="841784"/>
            <a:ext cx="4486940" cy="2571750"/>
          </a:xfrm>
          <a:prstGeom prst="rect">
            <a:avLst/>
          </a:prstGeom>
        </p:spPr>
        <p:txBody>
          <a:bodyPr lIns="180000" tIns="108000" rIns="180000" bIns="108000"/>
          <a:lstStyle>
            <a:lvl1pPr marL="0" indent="0">
              <a:buNone/>
              <a:defRPr sz="1800" baseline="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add text</a:t>
            </a:r>
            <a:endParaRPr lang="en-CA" dirty="0"/>
          </a:p>
        </p:txBody>
      </p:sp>
      <p:sp>
        <p:nvSpPr>
          <p:cNvPr id="5" name="Picture Placeholder 3"/>
          <p:cNvSpPr>
            <a:spLocks noGrp="1"/>
          </p:cNvSpPr>
          <p:nvPr>
            <p:ph type="pic" sz="quarter" idx="12" hasCustomPrompt="1"/>
          </p:nvPr>
        </p:nvSpPr>
        <p:spPr>
          <a:xfrm>
            <a:off x="184298" y="3413534"/>
            <a:ext cx="4302642" cy="2571750"/>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6" name="Picture Placeholder 7"/>
          <p:cNvSpPr>
            <a:spLocks noGrp="1"/>
          </p:cNvSpPr>
          <p:nvPr>
            <p:ph type="pic" sz="quarter" idx="13" hasCustomPrompt="1"/>
          </p:nvPr>
        </p:nvSpPr>
        <p:spPr>
          <a:xfrm>
            <a:off x="4667694" y="4637497"/>
            <a:ext cx="2171584"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7" name="Picture Placeholder 7"/>
          <p:cNvSpPr>
            <a:spLocks noGrp="1"/>
          </p:cNvSpPr>
          <p:nvPr>
            <p:ph type="pic" sz="quarter" idx="14" hasCustomPrompt="1"/>
          </p:nvPr>
        </p:nvSpPr>
        <p:spPr>
          <a:xfrm>
            <a:off x="7020029" y="4637497"/>
            <a:ext cx="2123971" cy="1347787"/>
          </a:xfrm>
          <a:prstGeom prst="rect">
            <a:avLst/>
          </a:prstGeom>
        </p:spPr>
        <p:txBody>
          <a:bodyPr/>
          <a:lstStyle>
            <a:lvl1pPr marL="0" indent="0">
              <a:buNone/>
              <a:defRPr sz="1800">
                <a:solidFill>
                  <a:schemeClr val="tx2"/>
                </a:solidFill>
              </a:defRPr>
            </a:lvl1pPr>
          </a:lstStyle>
          <a:p>
            <a:r>
              <a:rPr lang="en-CA" dirty="0"/>
              <a:t>Click to insert a picture</a:t>
            </a:r>
          </a:p>
        </p:txBody>
      </p:sp>
      <p:sp>
        <p:nvSpPr>
          <p:cNvPr id="9" name="Rectangle 8"/>
          <p:cNvSpPr/>
          <p:nvPr userDrawn="1"/>
        </p:nvSpPr>
        <p:spPr>
          <a:xfrm>
            <a:off x="4486940" y="4637497"/>
            <a:ext cx="180753" cy="1347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p:cNvSpPr/>
          <p:nvPr userDrawn="1"/>
        </p:nvSpPr>
        <p:spPr>
          <a:xfrm>
            <a:off x="4486940" y="841784"/>
            <a:ext cx="180753" cy="379582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p:cNvSpPr/>
          <p:nvPr userDrawn="1"/>
        </p:nvSpPr>
        <p:spPr>
          <a:xfrm>
            <a:off x="3545" y="3413534"/>
            <a:ext cx="180753" cy="25717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Slide Number Placeholder 5"/>
          <p:cNvSpPr>
            <a:spLocks noGrp="1"/>
          </p:cNvSpPr>
          <p:nvPr>
            <p:ph type="sldNum" sz="quarter" idx="15"/>
          </p:nvPr>
        </p:nvSpPr>
        <p:spPr>
          <a:xfrm>
            <a:off x="6553200" y="6356350"/>
            <a:ext cx="2133600" cy="365125"/>
          </a:xfrm>
        </p:spPr>
        <p:txBody>
          <a:bodyPr/>
          <a:lstStyle/>
          <a:p>
            <a:fld id="{32D4B517-E49B-41B6-9DBC-23634E0F1CDC}" type="slidenum">
              <a:rPr lang="en-CA" smtClean="0"/>
              <a:t>‹#›</a:t>
            </a:fld>
            <a:endParaRPr lang="en-CA"/>
          </a:p>
        </p:txBody>
      </p:sp>
      <p:sp>
        <p:nvSpPr>
          <p:cNvPr id="8" name="Rectangle 7"/>
          <p:cNvSpPr/>
          <p:nvPr userDrawn="1"/>
        </p:nvSpPr>
        <p:spPr>
          <a:xfrm>
            <a:off x="6839277" y="4637496"/>
            <a:ext cx="180753" cy="13477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3958275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Tree>
    <p:extLst>
      <p:ext uri="{BB962C8B-B14F-4D97-AF65-F5344CB8AC3E}">
        <p14:creationId xmlns:p14="http://schemas.microsoft.com/office/powerpoint/2010/main" val="198347379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cons">
    <p:bg>
      <p:bgPr>
        <a:solidFill>
          <a:schemeClr val="bg2"/>
        </a:solidFill>
        <a:effectLst/>
      </p:bgPr>
    </p:bg>
    <p:spTree>
      <p:nvGrpSpPr>
        <p:cNvPr id="1" name=""/>
        <p:cNvGrpSpPr/>
        <p:nvPr/>
      </p:nvGrpSpPr>
      <p:grpSpPr>
        <a:xfrm>
          <a:off x="0" y="0"/>
          <a:ext cx="0" cy="0"/>
          <a:chOff x="0" y="0"/>
          <a:chExt cx="0" cy="0"/>
        </a:xfrm>
      </p:grpSpPr>
      <p:sp>
        <p:nvSpPr>
          <p:cNvPr id="336" name="TextBox 335"/>
          <p:cNvSpPr txBox="1"/>
          <p:nvPr userDrawn="1"/>
        </p:nvSpPr>
        <p:spPr>
          <a:xfrm>
            <a:off x="216426" y="728700"/>
            <a:ext cx="1728192" cy="4154984"/>
          </a:xfrm>
          <a:prstGeom prst="rect">
            <a:avLst/>
          </a:prstGeom>
          <a:noFill/>
        </p:spPr>
        <p:txBody>
          <a:bodyPr wrap="square" rtlCol="0">
            <a:spAutoFit/>
          </a:bodyPr>
          <a:lstStyle/>
          <a:p>
            <a:r>
              <a:rPr lang="en-CA" sz="1200" dirty="0"/>
              <a:t>This is</a:t>
            </a:r>
            <a:r>
              <a:rPr lang="en-CA" sz="1200" baseline="0" dirty="0"/>
              <a:t> the sample</a:t>
            </a:r>
            <a:br>
              <a:rPr lang="en-CA" sz="1200" baseline="0" dirty="0"/>
            </a:br>
            <a:r>
              <a:rPr lang="en-CA" sz="1200" baseline="0" dirty="0"/>
              <a:t>icon page.</a:t>
            </a:r>
          </a:p>
          <a:p>
            <a:endParaRPr lang="en-CA" sz="1200" dirty="0"/>
          </a:p>
          <a:p>
            <a:r>
              <a:rPr lang="en-CA" sz="1200" dirty="0"/>
              <a:t>It features a </a:t>
            </a:r>
            <a:br>
              <a:rPr lang="en-CA" sz="1200" baseline="0" dirty="0"/>
            </a:br>
            <a:r>
              <a:rPr lang="en-CA" sz="1200" baseline="0" dirty="0"/>
              <a:t>selection of symbols</a:t>
            </a:r>
            <a:br>
              <a:rPr lang="en-CA" sz="1200" baseline="0" dirty="0"/>
            </a:br>
            <a:r>
              <a:rPr lang="en-CA" sz="1200" baseline="0" dirty="0"/>
              <a:t>for use in your presentation.</a:t>
            </a:r>
          </a:p>
          <a:p>
            <a:endParaRPr lang="en-CA" sz="1200" baseline="0" dirty="0"/>
          </a:p>
          <a:p>
            <a:r>
              <a:rPr lang="en-CA" sz="1200" baseline="0" dirty="0"/>
              <a:t>To use a particular symbol, simply go to the </a:t>
            </a:r>
            <a:r>
              <a:rPr lang="en-CA" sz="1200" b="1" baseline="0" dirty="0"/>
              <a:t>(1) View </a:t>
            </a:r>
            <a:r>
              <a:rPr lang="en-CA" sz="1200" baseline="0" dirty="0"/>
              <a:t>Tab and select </a:t>
            </a:r>
            <a:r>
              <a:rPr lang="en-CA" sz="1200" b="1" baseline="0" dirty="0"/>
              <a:t>Slide Master (2)</a:t>
            </a:r>
            <a:r>
              <a:rPr lang="en-CA" sz="1200" baseline="0" dirty="0"/>
              <a:t>. Navigate to the last layout and select the icon(s) you would like to use. Copy them, return to </a:t>
            </a:r>
            <a:r>
              <a:rPr lang="en-CA" sz="1200" b="1" baseline="0" dirty="0"/>
              <a:t>(3) Normal</a:t>
            </a:r>
            <a:r>
              <a:rPr lang="en-CA" sz="1200" baseline="0" dirty="0"/>
              <a:t> view and paste them on the correct slide. Change the colour by choosing a new shape fill if you wish.</a:t>
            </a:r>
            <a:endParaRPr lang="en-CA" sz="1200" dirty="0"/>
          </a:p>
        </p:txBody>
      </p:sp>
      <p:pic>
        <p:nvPicPr>
          <p:cNvPr id="337" name="Picture 33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1560" y="5090395"/>
            <a:ext cx="7455283" cy="1124008"/>
          </a:xfrm>
          <a:prstGeom prst="rect">
            <a:avLst/>
          </a:prstGeom>
        </p:spPr>
      </p:pic>
      <p:grpSp>
        <p:nvGrpSpPr>
          <p:cNvPr id="338" name="Group 337"/>
          <p:cNvGrpSpPr/>
          <p:nvPr userDrawn="1"/>
        </p:nvGrpSpPr>
        <p:grpSpPr>
          <a:xfrm>
            <a:off x="5351681" y="5109414"/>
            <a:ext cx="407963" cy="407963"/>
            <a:chOff x="5159011" y="3985346"/>
            <a:chExt cx="407963" cy="407963"/>
          </a:xfrm>
        </p:grpSpPr>
        <p:sp>
          <p:nvSpPr>
            <p:cNvPr id="339" name="Oval 338"/>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0" name="TextBox 339"/>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1</a:t>
              </a:r>
            </a:p>
          </p:txBody>
        </p:sp>
      </p:grpSp>
      <p:grpSp>
        <p:nvGrpSpPr>
          <p:cNvPr id="341" name="Group 340"/>
          <p:cNvGrpSpPr/>
          <p:nvPr userDrawn="1"/>
        </p:nvGrpSpPr>
        <p:grpSpPr>
          <a:xfrm>
            <a:off x="2449627" y="5437286"/>
            <a:ext cx="407963" cy="407963"/>
            <a:chOff x="5159011" y="3985346"/>
            <a:chExt cx="407963" cy="407963"/>
          </a:xfrm>
        </p:grpSpPr>
        <p:sp>
          <p:nvSpPr>
            <p:cNvPr id="342" name="Oval 341"/>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3" name="TextBox 342"/>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2</a:t>
              </a:r>
            </a:p>
          </p:txBody>
        </p:sp>
      </p:grpSp>
      <p:grpSp>
        <p:nvGrpSpPr>
          <p:cNvPr id="344" name="Group 343"/>
          <p:cNvGrpSpPr/>
          <p:nvPr userDrawn="1"/>
        </p:nvGrpSpPr>
        <p:grpSpPr>
          <a:xfrm>
            <a:off x="373172" y="5821805"/>
            <a:ext cx="407963" cy="407963"/>
            <a:chOff x="5159011" y="3985346"/>
            <a:chExt cx="407963" cy="407963"/>
          </a:xfrm>
        </p:grpSpPr>
        <p:sp>
          <p:nvSpPr>
            <p:cNvPr id="345" name="Oval 344"/>
            <p:cNvSpPr/>
            <p:nvPr userDrawn="1"/>
          </p:nvSpPr>
          <p:spPr>
            <a:xfrm>
              <a:off x="5159011" y="3985346"/>
              <a:ext cx="407963" cy="40796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6" name="TextBox 345"/>
            <p:cNvSpPr txBox="1"/>
            <p:nvPr userDrawn="1"/>
          </p:nvSpPr>
          <p:spPr>
            <a:xfrm>
              <a:off x="5209534" y="4012788"/>
              <a:ext cx="243441" cy="369332"/>
            </a:xfrm>
            <a:prstGeom prst="rect">
              <a:avLst/>
            </a:prstGeom>
            <a:noFill/>
          </p:spPr>
          <p:txBody>
            <a:bodyPr wrap="square" rtlCol="0">
              <a:spAutoFit/>
            </a:bodyPr>
            <a:lstStyle/>
            <a:p>
              <a:r>
                <a:rPr lang="en-CA" b="1" dirty="0">
                  <a:solidFill>
                    <a:schemeClr val="bg2"/>
                  </a:solidFill>
                </a:rPr>
                <a:t>3</a:t>
              </a:r>
            </a:p>
          </p:txBody>
        </p:sp>
      </p:grpSp>
      <p:sp>
        <p:nvSpPr>
          <p:cNvPr id="14" name="Freeform 5"/>
          <p:cNvSpPr>
            <a:spLocks/>
          </p:cNvSpPr>
          <p:nvPr userDrawn="1"/>
        </p:nvSpPr>
        <p:spPr bwMode="auto">
          <a:xfrm>
            <a:off x="4824413" y="654050"/>
            <a:ext cx="331788" cy="296863"/>
          </a:xfrm>
          <a:custGeom>
            <a:avLst/>
            <a:gdLst>
              <a:gd name="T0" fmla="*/ 43 w 86"/>
              <a:gd name="T1" fmla="*/ 77 h 77"/>
              <a:gd name="T2" fmla="*/ 0 w 86"/>
              <a:gd name="T3" fmla="*/ 24 h 77"/>
              <a:gd name="T4" fmla="*/ 24 w 86"/>
              <a:gd name="T5" fmla="*/ 0 h 77"/>
              <a:gd name="T6" fmla="*/ 43 w 86"/>
              <a:gd name="T7" fmla="*/ 11 h 77"/>
              <a:gd name="T8" fmla="*/ 62 w 86"/>
              <a:gd name="T9" fmla="*/ 0 h 77"/>
              <a:gd name="T10" fmla="*/ 86 w 86"/>
              <a:gd name="T11" fmla="*/ 24 h 77"/>
              <a:gd name="T12" fmla="*/ 43 w 86"/>
              <a:gd name="T13" fmla="*/ 77 h 77"/>
            </a:gdLst>
            <a:ahLst/>
            <a:cxnLst>
              <a:cxn ang="0">
                <a:pos x="T0" y="T1"/>
              </a:cxn>
              <a:cxn ang="0">
                <a:pos x="T2" y="T3"/>
              </a:cxn>
              <a:cxn ang="0">
                <a:pos x="T4" y="T5"/>
              </a:cxn>
              <a:cxn ang="0">
                <a:pos x="T6" y="T7"/>
              </a:cxn>
              <a:cxn ang="0">
                <a:pos x="T8" y="T9"/>
              </a:cxn>
              <a:cxn ang="0">
                <a:pos x="T10" y="T11"/>
              </a:cxn>
              <a:cxn ang="0">
                <a:pos x="T12" y="T13"/>
              </a:cxn>
            </a:cxnLst>
            <a:rect l="0" t="0" r="r" b="b"/>
            <a:pathLst>
              <a:path w="86" h="77">
                <a:moveTo>
                  <a:pt x="43" y="77"/>
                </a:moveTo>
                <a:cubicBezTo>
                  <a:pt x="33" y="57"/>
                  <a:pt x="0" y="50"/>
                  <a:pt x="0" y="24"/>
                </a:cubicBezTo>
                <a:cubicBezTo>
                  <a:pt x="0" y="11"/>
                  <a:pt x="11" y="0"/>
                  <a:pt x="24" y="0"/>
                </a:cubicBezTo>
                <a:cubicBezTo>
                  <a:pt x="32" y="0"/>
                  <a:pt x="39" y="5"/>
                  <a:pt x="43" y="11"/>
                </a:cubicBezTo>
                <a:cubicBezTo>
                  <a:pt x="47" y="5"/>
                  <a:pt x="54" y="0"/>
                  <a:pt x="62" y="0"/>
                </a:cubicBezTo>
                <a:cubicBezTo>
                  <a:pt x="75" y="0"/>
                  <a:pt x="86" y="11"/>
                  <a:pt x="86" y="24"/>
                </a:cubicBezTo>
                <a:cubicBezTo>
                  <a:pt x="86" y="50"/>
                  <a:pt x="53" y="57"/>
                  <a:pt x="4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 name="Group 14"/>
          <p:cNvGrpSpPr/>
          <p:nvPr userDrawn="1"/>
        </p:nvGrpSpPr>
        <p:grpSpPr>
          <a:xfrm>
            <a:off x="6303963" y="2513013"/>
            <a:ext cx="277813" cy="361950"/>
            <a:chOff x="6303963" y="2513013"/>
            <a:chExt cx="277813" cy="361950"/>
          </a:xfrm>
        </p:grpSpPr>
        <p:sp>
          <p:nvSpPr>
            <p:cNvPr id="16" name="Freeform 6"/>
            <p:cNvSpPr>
              <a:spLocks noEditPoints="1"/>
            </p:cNvSpPr>
            <p:nvPr userDrawn="1"/>
          </p:nvSpPr>
          <p:spPr bwMode="auto">
            <a:xfrm>
              <a:off x="6303963" y="2620963"/>
              <a:ext cx="277813" cy="254000"/>
            </a:xfrm>
            <a:custGeom>
              <a:avLst/>
              <a:gdLst>
                <a:gd name="T0" fmla="*/ 71 w 72"/>
                <a:gd name="T1" fmla="*/ 43 h 66"/>
                <a:gd name="T2" fmla="*/ 57 w 72"/>
                <a:gd name="T3" fmla="*/ 15 h 66"/>
                <a:gd name="T4" fmla="*/ 44 w 72"/>
                <a:gd name="T5" fmla="*/ 3 h 66"/>
                <a:gd name="T6" fmla="*/ 40 w 72"/>
                <a:gd name="T7" fmla="*/ 1 h 66"/>
                <a:gd name="T8" fmla="*/ 36 w 72"/>
                <a:gd name="T9" fmla="*/ 1 h 66"/>
                <a:gd name="T10" fmla="*/ 32 w 72"/>
                <a:gd name="T11" fmla="*/ 1 h 66"/>
                <a:gd name="T12" fmla="*/ 27 w 72"/>
                <a:gd name="T13" fmla="*/ 4 h 66"/>
                <a:gd name="T14" fmla="*/ 4 w 72"/>
                <a:gd name="T15" fmla="*/ 33 h 66"/>
                <a:gd name="T16" fmla="*/ 1 w 72"/>
                <a:gd name="T17" fmla="*/ 50 h 66"/>
                <a:gd name="T18" fmla="*/ 13 w 72"/>
                <a:gd name="T19" fmla="*/ 63 h 66"/>
                <a:gd name="T20" fmla="*/ 59 w 72"/>
                <a:gd name="T21" fmla="*/ 63 h 66"/>
                <a:gd name="T22" fmla="*/ 71 w 72"/>
                <a:gd name="T23" fmla="*/ 51 h 66"/>
                <a:gd name="T24" fmla="*/ 71 w 72"/>
                <a:gd name="T25" fmla="*/ 43 h 66"/>
                <a:gd name="T26" fmla="*/ 38 w 72"/>
                <a:gd name="T27" fmla="*/ 48 h 66"/>
                <a:gd name="T28" fmla="*/ 38 w 72"/>
                <a:gd name="T29" fmla="*/ 53 h 66"/>
                <a:gd name="T30" fmla="*/ 34 w 72"/>
                <a:gd name="T31" fmla="*/ 53 h 66"/>
                <a:gd name="T32" fmla="*/ 34 w 72"/>
                <a:gd name="T33" fmla="*/ 48 h 66"/>
                <a:gd name="T34" fmla="*/ 25 w 72"/>
                <a:gd name="T35" fmla="*/ 46 h 66"/>
                <a:gd name="T36" fmla="*/ 27 w 72"/>
                <a:gd name="T37" fmla="*/ 41 h 66"/>
                <a:gd name="T38" fmla="*/ 35 w 72"/>
                <a:gd name="T39" fmla="*/ 43 h 66"/>
                <a:gd name="T40" fmla="*/ 40 w 72"/>
                <a:gd name="T41" fmla="*/ 40 h 66"/>
                <a:gd name="T42" fmla="*/ 34 w 72"/>
                <a:gd name="T43" fmla="*/ 35 h 66"/>
                <a:gd name="T44" fmla="*/ 26 w 72"/>
                <a:gd name="T45" fmla="*/ 27 h 66"/>
                <a:gd name="T46" fmla="*/ 34 w 72"/>
                <a:gd name="T47" fmla="*/ 18 h 66"/>
                <a:gd name="T48" fmla="*/ 34 w 72"/>
                <a:gd name="T49" fmla="*/ 13 h 66"/>
                <a:gd name="T50" fmla="*/ 39 w 72"/>
                <a:gd name="T51" fmla="*/ 13 h 66"/>
                <a:gd name="T52" fmla="*/ 39 w 72"/>
                <a:gd name="T53" fmla="*/ 18 h 66"/>
                <a:gd name="T54" fmla="*/ 46 w 72"/>
                <a:gd name="T55" fmla="*/ 19 h 66"/>
                <a:gd name="T56" fmla="*/ 44 w 72"/>
                <a:gd name="T57" fmla="*/ 25 h 66"/>
                <a:gd name="T58" fmla="*/ 37 w 72"/>
                <a:gd name="T59" fmla="*/ 23 h 66"/>
                <a:gd name="T60" fmla="*/ 33 w 72"/>
                <a:gd name="T61" fmla="*/ 26 h 66"/>
                <a:gd name="T62" fmla="*/ 39 w 72"/>
                <a:gd name="T63" fmla="*/ 30 h 66"/>
                <a:gd name="T64" fmla="*/ 47 w 72"/>
                <a:gd name="T65" fmla="*/ 39 h 66"/>
                <a:gd name="T66" fmla="*/ 38 w 72"/>
                <a:gd name="T67" fmla="*/ 4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2" h="66">
                  <a:moveTo>
                    <a:pt x="71" y="43"/>
                  </a:moveTo>
                  <a:cubicBezTo>
                    <a:pt x="70" y="32"/>
                    <a:pt x="64" y="23"/>
                    <a:pt x="57" y="15"/>
                  </a:cubicBezTo>
                  <a:cubicBezTo>
                    <a:pt x="53" y="11"/>
                    <a:pt x="49" y="7"/>
                    <a:pt x="44" y="3"/>
                  </a:cubicBezTo>
                  <a:cubicBezTo>
                    <a:pt x="43" y="2"/>
                    <a:pt x="42" y="2"/>
                    <a:pt x="40" y="1"/>
                  </a:cubicBezTo>
                  <a:cubicBezTo>
                    <a:pt x="36" y="1"/>
                    <a:pt x="36" y="1"/>
                    <a:pt x="36" y="1"/>
                  </a:cubicBezTo>
                  <a:cubicBezTo>
                    <a:pt x="36" y="0"/>
                    <a:pt x="32" y="1"/>
                    <a:pt x="32" y="1"/>
                  </a:cubicBezTo>
                  <a:cubicBezTo>
                    <a:pt x="30" y="2"/>
                    <a:pt x="28" y="3"/>
                    <a:pt x="27" y="4"/>
                  </a:cubicBezTo>
                  <a:cubicBezTo>
                    <a:pt x="17" y="12"/>
                    <a:pt x="9" y="22"/>
                    <a:pt x="4" y="33"/>
                  </a:cubicBezTo>
                  <a:cubicBezTo>
                    <a:pt x="1" y="39"/>
                    <a:pt x="0" y="44"/>
                    <a:pt x="1" y="50"/>
                  </a:cubicBezTo>
                  <a:cubicBezTo>
                    <a:pt x="2" y="56"/>
                    <a:pt x="6" y="62"/>
                    <a:pt x="13" y="63"/>
                  </a:cubicBezTo>
                  <a:cubicBezTo>
                    <a:pt x="28" y="66"/>
                    <a:pt x="44" y="66"/>
                    <a:pt x="59" y="63"/>
                  </a:cubicBezTo>
                  <a:cubicBezTo>
                    <a:pt x="66" y="62"/>
                    <a:pt x="70" y="58"/>
                    <a:pt x="71" y="51"/>
                  </a:cubicBezTo>
                  <a:cubicBezTo>
                    <a:pt x="72" y="48"/>
                    <a:pt x="72" y="46"/>
                    <a:pt x="71" y="43"/>
                  </a:cubicBezTo>
                  <a:close/>
                  <a:moveTo>
                    <a:pt x="38" y="48"/>
                  </a:moveTo>
                  <a:cubicBezTo>
                    <a:pt x="38" y="53"/>
                    <a:pt x="38" y="53"/>
                    <a:pt x="38" y="53"/>
                  </a:cubicBezTo>
                  <a:cubicBezTo>
                    <a:pt x="34" y="53"/>
                    <a:pt x="34" y="53"/>
                    <a:pt x="34" y="53"/>
                  </a:cubicBezTo>
                  <a:cubicBezTo>
                    <a:pt x="34" y="48"/>
                    <a:pt x="34" y="48"/>
                    <a:pt x="34" y="48"/>
                  </a:cubicBezTo>
                  <a:cubicBezTo>
                    <a:pt x="30" y="48"/>
                    <a:pt x="27" y="47"/>
                    <a:pt x="25" y="46"/>
                  </a:cubicBezTo>
                  <a:cubicBezTo>
                    <a:pt x="27" y="41"/>
                    <a:pt x="27" y="41"/>
                    <a:pt x="27" y="41"/>
                  </a:cubicBezTo>
                  <a:cubicBezTo>
                    <a:pt x="29" y="42"/>
                    <a:pt x="32" y="43"/>
                    <a:pt x="35" y="43"/>
                  </a:cubicBezTo>
                  <a:cubicBezTo>
                    <a:pt x="38" y="43"/>
                    <a:pt x="40" y="42"/>
                    <a:pt x="40" y="40"/>
                  </a:cubicBezTo>
                  <a:cubicBezTo>
                    <a:pt x="40" y="38"/>
                    <a:pt x="38" y="37"/>
                    <a:pt x="34" y="35"/>
                  </a:cubicBezTo>
                  <a:cubicBezTo>
                    <a:pt x="29" y="34"/>
                    <a:pt x="26" y="31"/>
                    <a:pt x="26" y="27"/>
                  </a:cubicBezTo>
                  <a:cubicBezTo>
                    <a:pt x="26" y="22"/>
                    <a:pt x="29" y="19"/>
                    <a:pt x="34" y="18"/>
                  </a:cubicBezTo>
                  <a:cubicBezTo>
                    <a:pt x="34" y="13"/>
                    <a:pt x="34" y="13"/>
                    <a:pt x="34" y="13"/>
                  </a:cubicBezTo>
                  <a:cubicBezTo>
                    <a:pt x="39" y="13"/>
                    <a:pt x="39" y="13"/>
                    <a:pt x="39" y="13"/>
                  </a:cubicBezTo>
                  <a:cubicBezTo>
                    <a:pt x="39" y="18"/>
                    <a:pt x="39" y="18"/>
                    <a:pt x="39" y="18"/>
                  </a:cubicBezTo>
                  <a:cubicBezTo>
                    <a:pt x="42" y="18"/>
                    <a:pt x="44" y="18"/>
                    <a:pt x="46" y="19"/>
                  </a:cubicBezTo>
                  <a:cubicBezTo>
                    <a:pt x="44" y="25"/>
                    <a:pt x="44" y="25"/>
                    <a:pt x="44" y="25"/>
                  </a:cubicBezTo>
                  <a:cubicBezTo>
                    <a:pt x="43" y="24"/>
                    <a:pt x="41" y="23"/>
                    <a:pt x="37" y="23"/>
                  </a:cubicBezTo>
                  <a:cubicBezTo>
                    <a:pt x="34" y="23"/>
                    <a:pt x="33" y="24"/>
                    <a:pt x="33" y="26"/>
                  </a:cubicBezTo>
                  <a:cubicBezTo>
                    <a:pt x="33" y="27"/>
                    <a:pt x="35" y="28"/>
                    <a:pt x="39" y="30"/>
                  </a:cubicBezTo>
                  <a:cubicBezTo>
                    <a:pt x="45" y="32"/>
                    <a:pt x="47" y="35"/>
                    <a:pt x="47" y="39"/>
                  </a:cubicBezTo>
                  <a:cubicBezTo>
                    <a:pt x="47" y="43"/>
                    <a:pt x="44" y="47"/>
                    <a:pt x="38" y="4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7"/>
            <p:cNvSpPr>
              <a:spLocks/>
            </p:cNvSpPr>
            <p:nvPr userDrawn="1"/>
          </p:nvSpPr>
          <p:spPr bwMode="auto">
            <a:xfrm>
              <a:off x="6372225" y="2513013"/>
              <a:ext cx="142875" cy="107950"/>
            </a:xfrm>
            <a:custGeom>
              <a:avLst/>
              <a:gdLst>
                <a:gd name="T0" fmla="*/ 11 w 37"/>
                <a:gd name="T1" fmla="*/ 27 h 28"/>
                <a:gd name="T2" fmla="*/ 15 w 37"/>
                <a:gd name="T3" fmla="*/ 26 h 28"/>
                <a:gd name="T4" fmla="*/ 23 w 37"/>
                <a:gd name="T5" fmla="*/ 22 h 28"/>
                <a:gd name="T6" fmla="*/ 22 w 37"/>
                <a:gd name="T7" fmla="*/ 26 h 28"/>
                <a:gd name="T8" fmla="*/ 27 w 37"/>
                <a:gd name="T9" fmla="*/ 25 h 28"/>
                <a:gd name="T10" fmla="*/ 34 w 37"/>
                <a:gd name="T11" fmla="*/ 18 h 28"/>
                <a:gd name="T12" fmla="*/ 32 w 37"/>
                <a:gd name="T13" fmla="*/ 8 h 28"/>
                <a:gd name="T14" fmla="*/ 29 w 37"/>
                <a:gd name="T15" fmla="*/ 12 h 28"/>
                <a:gd name="T16" fmla="*/ 31 w 37"/>
                <a:gd name="T17" fmla="*/ 5 h 28"/>
                <a:gd name="T18" fmla="*/ 30 w 37"/>
                <a:gd name="T19" fmla="*/ 3 h 28"/>
                <a:gd name="T20" fmla="*/ 9 w 37"/>
                <a:gd name="T21" fmla="*/ 3 h 28"/>
                <a:gd name="T22" fmla="*/ 8 w 37"/>
                <a:gd name="T23" fmla="*/ 6 h 28"/>
                <a:gd name="T24" fmla="*/ 11 w 37"/>
                <a:gd name="T25" fmla="*/ 14 h 28"/>
                <a:gd name="T26" fmla="*/ 10 w 37"/>
                <a:gd name="T27" fmla="*/ 14 h 28"/>
                <a:gd name="T28" fmla="*/ 7 w 37"/>
                <a:gd name="T29" fmla="*/ 7 h 28"/>
                <a:gd name="T30" fmla="*/ 1 w 37"/>
                <a:gd name="T31" fmla="*/ 12 h 28"/>
                <a:gd name="T32" fmla="*/ 1 w 37"/>
                <a:gd name="T33" fmla="*/ 16 h 28"/>
                <a:gd name="T34" fmla="*/ 11 w 37"/>
                <a:gd name="T35"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7" h="28">
                  <a:moveTo>
                    <a:pt x="11" y="27"/>
                  </a:moveTo>
                  <a:cubicBezTo>
                    <a:pt x="12" y="27"/>
                    <a:pt x="14" y="26"/>
                    <a:pt x="15" y="26"/>
                  </a:cubicBezTo>
                  <a:cubicBezTo>
                    <a:pt x="18" y="26"/>
                    <a:pt x="22" y="26"/>
                    <a:pt x="23" y="22"/>
                  </a:cubicBezTo>
                  <a:cubicBezTo>
                    <a:pt x="23" y="24"/>
                    <a:pt x="23" y="25"/>
                    <a:pt x="22" y="26"/>
                  </a:cubicBezTo>
                  <a:cubicBezTo>
                    <a:pt x="24" y="28"/>
                    <a:pt x="26" y="27"/>
                    <a:pt x="27" y="25"/>
                  </a:cubicBezTo>
                  <a:cubicBezTo>
                    <a:pt x="29" y="23"/>
                    <a:pt x="32" y="20"/>
                    <a:pt x="34" y="18"/>
                  </a:cubicBezTo>
                  <a:cubicBezTo>
                    <a:pt x="37" y="14"/>
                    <a:pt x="36" y="11"/>
                    <a:pt x="32" y="8"/>
                  </a:cubicBezTo>
                  <a:cubicBezTo>
                    <a:pt x="31" y="9"/>
                    <a:pt x="30" y="11"/>
                    <a:pt x="29" y="12"/>
                  </a:cubicBezTo>
                  <a:cubicBezTo>
                    <a:pt x="29" y="9"/>
                    <a:pt x="30" y="7"/>
                    <a:pt x="31" y="5"/>
                  </a:cubicBezTo>
                  <a:cubicBezTo>
                    <a:pt x="31" y="5"/>
                    <a:pt x="31" y="3"/>
                    <a:pt x="30" y="3"/>
                  </a:cubicBezTo>
                  <a:cubicBezTo>
                    <a:pt x="23" y="0"/>
                    <a:pt x="16" y="0"/>
                    <a:pt x="9" y="3"/>
                  </a:cubicBezTo>
                  <a:cubicBezTo>
                    <a:pt x="9" y="3"/>
                    <a:pt x="8" y="5"/>
                    <a:pt x="8" y="6"/>
                  </a:cubicBezTo>
                  <a:cubicBezTo>
                    <a:pt x="9" y="9"/>
                    <a:pt x="10" y="11"/>
                    <a:pt x="11" y="14"/>
                  </a:cubicBezTo>
                  <a:cubicBezTo>
                    <a:pt x="10" y="14"/>
                    <a:pt x="10" y="14"/>
                    <a:pt x="10" y="14"/>
                  </a:cubicBezTo>
                  <a:cubicBezTo>
                    <a:pt x="9" y="12"/>
                    <a:pt x="8" y="10"/>
                    <a:pt x="7" y="7"/>
                  </a:cubicBezTo>
                  <a:cubicBezTo>
                    <a:pt x="5" y="9"/>
                    <a:pt x="3" y="10"/>
                    <a:pt x="1" y="12"/>
                  </a:cubicBezTo>
                  <a:cubicBezTo>
                    <a:pt x="0" y="13"/>
                    <a:pt x="0" y="15"/>
                    <a:pt x="1" y="16"/>
                  </a:cubicBezTo>
                  <a:cubicBezTo>
                    <a:pt x="4" y="20"/>
                    <a:pt x="8" y="24"/>
                    <a:pt x="11"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8" name="Freeform 8"/>
          <p:cNvSpPr>
            <a:spLocks/>
          </p:cNvSpPr>
          <p:nvPr userDrawn="1"/>
        </p:nvSpPr>
        <p:spPr bwMode="auto">
          <a:xfrm>
            <a:off x="5357813" y="2949575"/>
            <a:ext cx="146050" cy="41275"/>
          </a:xfrm>
          <a:custGeom>
            <a:avLst/>
            <a:gdLst>
              <a:gd name="T0" fmla="*/ 2 w 38"/>
              <a:gd name="T1" fmla="*/ 6 h 11"/>
              <a:gd name="T2" fmla="*/ 18 w 38"/>
              <a:gd name="T3" fmla="*/ 0 h 11"/>
              <a:gd name="T4" fmla="*/ 35 w 38"/>
              <a:gd name="T5" fmla="*/ 5 h 11"/>
              <a:gd name="T6" fmla="*/ 38 w 38"/>
              <a:gd name="T7" fmla="*/ 8 h 11"/>
              <a:gd name="T8" fmla="*/ 36 w 38"/>
              <a:gd name="T9" fmla="*/ 11 h 11"/>
              <a:gd name="T10" fmla="*/ 31 w 38"/>
              <a:gd name="T11" fmla="*/ 11 h 11"/>
              <a:gd name="T12" fmla="*/ 18 w 38"/>
              <a:gd name="T13" fmla="*/ 7 h 11"/>
              <a:gd name="T14" fmla="*/ 8 w 38"/>
              <a:gd name="T15" fmla="*/ 11 h 11"/>
              <a:gd name="T16" fmla="*/ 3 w 38"/>
              <a:gd name="T17" fmla="*/ 11 h 11"/>
              <a:gd name="T18" fmla="*/ 0 w 38"/>
              <a:gd name="T19" fmla="*/ 9 h 11"/>
              <a:gd name="T20" fmla="*/ 2 w 38"/>
              <a:gd name="T21"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11">
                <a:moveTo>
                  <a:pt x="2" y="6"/>
                </a:moveTo>
                <a:cubicBezTo>
                  <a:pt x="6" y="3"/>
                  <a:pt x="12" y="0"/>
                  <a:pt x="18" y="0"/>
                </a:cubicBezTo>
                <a:cubicBezTo>
                  <a:pt x="24" y="0"/>
                  <a:pt x="30" y="1"/>
                  <a:pt x="35" y="5"/>
                </a:cubicBezTo>
                <a:cubicBezTo>
                  <a:pt x="36" y="6"/>
                  <a:pt x="37" y="7"/>
                  <a:pt x="38" y="8"/>
                </a:cubicBezTo>
                <a:cubicBezTo>
                  <a:pt x="36" y="11"/>
                  <a:pt x="36" y="11"/>
                  <a:pt x="36" y="11"/>
                </a:cubicBezTo>
                <a:cubicBezTo>
                  <a:pt x="31" y="11"/>
                  <a:pt x="31" y="11"/>
                  <a:pt x="31" y="11"/>
                </a:cubicBezTo>
                <a:cubicBezTo>
                  <a:pt x="27" y="8"/>
                  <a:pt x="23" y="7"/>
                  <a:pt x="18" y="7"/>
                </a:cubicBezTo>
                <a:cubicBezTo>
                  <a:pt x="14" y="7"/>
                  <a:pt x="10" y="9"/>
                  <a:pt x="8" y="11"/>
                </a:cubicBezTo>
                <a:cubicBezTo>
                  <a:pt x="3" y="11"/>
                  <a:pt x="3" y="11"/>
                  <a:pt x="3" y="11"/>
                </a:cubicBezTo>
                <a:cubicBezTo>
                  <a:pt x="0" y="9"/>
                  <a:pt x="0" y="9"/>
                  <a:pt x="0" y="9"/>
                </a:cubicBezTo>
                <a:cubicBezTo>
                  <a:pt x="1" y="8"/>
                  <a:pt x="2" y="7"/>
                  <a:pt x="2"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9"/>
          <p:cNvSpPr>
            <a:spLocks/>
          </p:cNvSpPr>
          <p:nvPr userDrawn="1"/>
        </p:nvSpPr>
        <p:spPr bwMode="auto">
          <a:xfrm>
            <a:off x="5299075" y="3125788"/>
            <a:ext cx="266700" cy="115888"/>
          </a:xfrm>
          <a:custGeom>
            <a:avLst/>
            <a:gdLst>
              <a:gd name="T0" fmla="*/ 69 w 69"/>
              <a:gd name="T1" fmla="*/ 24 h 30"/>
              <a:gd name="T2" fmla="*/ 64 w 69"/>
              <a:gd name="T3" fmla="*/ 30 h 30"/>
              <a:gd name="T4" fmla="*/ 5 w 69"/>
              <a:gd name="T5" fmla="*/ 30 h 30"/>
              <a:gd name="T6" fmla="*/ 0 w 69"/>
              <a:gd name="T7" fmla="*/ 24 h 30"/>
              <a:gd name="T8" fmla="*/ 0 w 69"/>
              <a:gd name="T9" fmla="*/ 0 h 30"/>
              <a:gd name="T10" fmla="*/ 26 w 69"/>
              <a:gd name="T11" fmla="*/ 0 h 30"/>
              <a:gd name="T12" fmla="*/ 26 w 69"/>
              <a:gd name="T13" fmla="*/ 3 h 30"/>
              <a:gd name="T14" fmla="*/ 31 w 69"/>
              <a:gd name="T15" fmla="*/ 3 h 30"/>
              <a:gd name="T16" fmla="*/ 31 w 69"/>
              <a:gd name="T17" fmla="*/ 10 h 30"/>
              <a:gd name="T18" fmla="*/ 38 w 69"/>
              <a:gd name="T19" fmla="*/ 10 h 30"/>
              <a:gd name="T20" fmla="*/ 38 w 69"/>
              <a:gd name="T21" fmla="*/ 3 h 30"/>
              <a:gd name="T22" fmla="*/ 43 w 69"/>
              <a:gd name="T23" fmla="*/ 3 h 30"/>
              <a:gd name="T24" fmla="*/ 43 w 69"/>
              <a:gd name="T25" fmla="*/ 0 h 30"/>
              <a:gd name="T26" fmla="*/ 69 w 69"/>
              <a:gd name="T27" fmla="*/ 0 h 30"/>
              <a:gd name="T28" fmla="*/ 69 w 69"/>
              <a:gd name="T29" fmla="*/ 0 h 30"/>
              <a:gd name="T30" fmla="*/ 69 w 69"/>
              <a:gd name="T31"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9" h="30">
                <a:moveTo>
                  <a:pt x="69" y="24"/>
                </a:moveTo>
                <a:cubicBezTo>
                  <a:pt x="69" y="27"/>
                  <a:pt x="67" y="30"/>
                  <a:pt x="64" y="30"/>
                </a:cubicBezTo>
                <a:cubicBezTo>
                  <a:pt x="5" y="30"/>
                  <a:pt x="5" y="30"/>
                  <a:pt x="5" y="30"/>
                </a:cubicBezTo>
                <a:cubicBezTo>
                  <a:pt x="2" y="30"/>
                  <a:pt x="0" y="27"/>
                  <a:pt x="0" y="24"/>
                </a:cubicBezTo>
                <a:cubicBezTo>
                  <a:pt x="0" y="0"/>
                  <a:pt x="0" y="0"/>
                  <a:pt x="0" y="0"/>
                </a:cubicBezTo>
                <a:cubicBezTo>
                  <a:pt x="26" y="0"/>
                  <a:pt x="26" y="0"/>
                  <a:pt x="26" y="0"/>
                </a:cubicBezTo>
                <a:cubicBezTo>
                  <a:pt x="26" y="3"/>
                  <a:pt x="26" y="3"/>
                  <a:pt x="26" y="3"/>
                </a:cubicBezTo>
                <a:cubicBezTo>
                  <a:pt x="31" y="3"/>
                  <a:pt x="31" y="3"/>
                  <a:pt x="31" y="3"/>
                </a:cubicBezTo>
                <a:cubicBezTo>
                  <a:pt x="31" y="10"/>
                  <a:pt x="31" y="10"/>
                  <a:pt x="31" y="10"/>
                </a:cubicBezTo>
                <a:cubicBezTo>
                  <a:pt x="38" y="10"/>
                  <a:pt x="38" y="10"/>
                  <a:pt x="38" y="10"/>
                </a:cubicBezTo>
                <a:cubicBezTo>
                  <a:pt x="38" y="3"/>
                  <a:pt x="38" y="3"/>
                  <a:pt x="38" y="3"/>
                </a:cubicBezTo>
                <a:cubicBezTo>
                  <a:pt x="43" y="3"/>
                  <a:pt x="43" y="3"/>
                  <a:pt x="43" y="3"/>
                </a:cubicBezTo>
                <a:cubicBezTo>
                  <a:pt x="43" y="0"/>
                  <a:pt x="43" y="0"/>
                  <a:pt x="43" y="0"/>
                </a:cubicBezTo>
                <a:cubicBezTo>
                  <a:pt x="69" y="0"/>
                  <a:pt x="69" y="0"/>
                  <a:pt x="69" y="0"/>
                </a:cubicBezTo>
                <a:cubicBezTo>
                  <a:pt x="69" y="0"/>
                  <a:pt x="69" y="0"/>
                  <a:pt x="69" y="0"/>
                </a:cubicBezTo>
                <a:lnTo>
                  <a:pt x="69" y="2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0"/>
          <p:cNvSpPr>
            <a:spLocks/>
          </p:cNvSpPr>
          <p:nvPr userDrawn="1"/>
        </p:nvSpPr>
        <p:spPr bwMode="auto">
          <a:xfrm>
            <a:off x="5272088" y="2998788"/>
            <a:ext cx="317500" cy="104775"/>
          </a:xfrm>
          <a:custGeom>
            <a:avLst/>
            <a:gdLst>
              <a:gd name="T0" fmla="*/ 76 w 82"/>
              <a:gd name="T1" fmla="*/ 27 h 27"/>
              <a:gd name="T2" fmla="*/ 6 w 82"/>
              <a:gd name="T3" fmla="*/ 27 h 27"/>
              <a:gd name="T4" fmla="*/ 0 w 82"/>
              <a:gd name="T5" fmla="*/ 21 h 27"/>
              <a:gd name="T6" fmla="*/ 0 w 82"/>
              <a:gd name="T7" fmla="*/ 6 h 27"/>
              <a:gd name="T8" fmla="*/ 6 w 82"/>
              <a:gd name="T9" fmla="*/ 0 h 27"/>
              <a:gd name="T10" fmla="*/ 76 w 82"/>
              <a:gd name="T11" fmla="*/ 0 h 27"/>
              <a:gd name="T12" fmla="*/ 82 w 82"/>
              <a:gd name="T13" fmla="*/ 6 h 27"/>
              <a:gd name="T14" fmla="*/ 82 w 82"/>
              <a:gd name="T15" fmla="*/ 21 h 27"/>
              <a:gd name="T16" fmla="*/ 76 w 82"/>
              <a:gd name="T17"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27">
                <a:moveTo>
                  <a:pt x="76" y="27"/>
                </a:moveTo>
                <a:cubicBezTo>
                  <a:pt x="6" y="27"/>
                  <a:pt x="6" y="27"/>
                  <a:pt x="6" y="27"/>
                </a:cubicBezTo>
                <a:cubicBezTo>
                  <a:pt x="3" y="27"/>
                  <a:pt x="0" y="24"/>
                  <a:pt x="0" y="21"/>
                </a:cubicBezTo>
                <a:cubicBezTo>
                  <a:pt x="0" y="6"/>
                  <a:pt x="0" y="6"/>
                  <a:pt x="0" y="6"/>
                </a:cubicBezTo>
                <a:cubicBezTo>
                  <a:pt x="0" y="3"/>
                  <a:pt x="3" y="0"/>
                  <a:pt x="6" y="0"/>
                </a:cubicBezTo>
                <a:cubicBezTo>
                  <a:pt x="76" y="0"/>
                  <a:pt x="76" y="0"/>
                  <a:pt x="76" y="0"/>
                </a:cubicBezTo>
                <a:cubicBezTo>
                  <a:pt x="79" y="0"/>
                  <a:pt x="82" y="3"/>
                  <a:pt x="82" y="6"/>
                </a:cubicBezTo>
                <a:cubicBezTo>
                  <a:pt x="82" y="21"/>
                  <a:pt x="82" y="21"/>
                  <a:pt x="82" y="21"/>
                </a:cubicBezTo>
                <a:cubicBezTo>
                  <a:pt x="82" y="24"/>
                  <a:pt x="79" y="27"/>
                  <a:pt x="76"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1"/>
          <p:cNvSpPr>
            <a:spLocks noEditPoints="1"/>
          </p:cNvSpPr>
          <p:nvPr userDrawn="1"/>
        </p:nvSpPr>
        <p:spPr bwMode="auto">
          <a:xfrm>
            <a:off x="5241925" y="739775"/>
            <a:ext cx="323850" cy="323850"/>
          </a:xfrm>
          <a:custGeom>
            <a:avLst/>
            <a:gdLst>
              <a:gd name="T0" fmla="*/ 84 w 84"/>
              <a:gd name="T1" fmla="*/ 43 h 84"/>
              <a:gd name="T2" fmla="*/ 82 w 84"/>
              <a:gd name="T3" fmla="*/ 38 h 84"/>
              <a:gd name="T4" fmla="*/ 82 w 84"/>
              <a:gd name="T5" fmla="*/ 34 h 84"/>
              <a:gd name="T6" fmla="*/ 81 w 84"/>
              <a:gd name="T7" fmla="*/ 29 h 84"/>
              <a:gd name="T8" fmla="*/ 74 w 84"/>
              <a:gd name="T9" fmla="*/ 28 h 84"/>
              <a:gd name="T10" fmla="*/ 78 w 84"/>
              <a:gd name="T11" fmla="*/ 20 h 84"/>
              <a:gd name="T12" fmla="*/ 69 w 84"/>
              <a:gd name="T13" fmla="*/ 19 h 84"/>
              <a:gd name="T14" fmla="*/ 71 w 84"/>
              <a:gd name="T15" fmla="*/ 12 h 84"/>
              <a:gd name="T16" fmla="*/ 66 w 84"/>
              <a:gd name="T17" fmla="*/ 9 h 84"/>
              <a:gd name="T18" fmla="*/ 63 w 84"/>
              <a:gd name="T19" fmla="*/ 7 h 84"/>
              <a:gd name="T20" fmla="*/ 59 w 84"/>
              <a:gd name="T21" fmla="*/ 4 h 84"/>
              <a:gd name="T22" fmla="*/ 53 w 84"/>
              <a:gd name="T23" fmla="*/ 9 h 84"/>
              <a:gd name="T24" fmla="*/ 50 w 84"/>
              <a:gd name="T25" fmla="*/ 1 h 84"/>
              <a:gd name="T26" fmla="*/ 46 w 84"/>
              <a:gd name="T27" fmla="*/ 7 h 84"/>
              <a:gd name="T28" fmla="*/ 40 w 84"/>
              <a:gd name="T29" fmla="*/ 0 h 84"/>
              <a:gd name="T30" fmla="*/ 36 w 84"/>
              <a:gd name="T31" fmla="*/ 8 h 84"/>
              <a:gd name="T32" fmla="*/ 31 w 84"/>
              <a:gd name="T33" fmla="*/ 2 h 84"/>
              <a:gd name="T34" fmla="*/ 26 w 84"/>
              <a:gd name="T35" fmla="*/ 5 h 84"/>
              <a:gd name="T36" fmla="*/ 23 w 84"/>
              <a:gd name="T37" fmla="*/ 7 h 84"/>
              <a:gd name="T38" fmla="*/ 17 w 84"/>
              <a:gd name="T39" fmla="*/ 9 h 84"/>
              <a:gd name="T40" fmla="*/ 19 w 84"/>
              <a:gd name="T41" fmla="*/ 16 h 84"/>
              <a:gd name="T42" fmla="*/ 10 w 84"/>
              <a:gd name="T43" fmla="*/ 15 h 84"/>
              <a:gd name="T44" fmla="*/ 12 w 84"/>
              <a:gd name="T45" fmla="*/ 24 h 84"/>
              <a:gd name="T46" fmla="*/ 5 w 84"/>
              <a:gd name="T47" fmla="*/ 24 h 84"/>
              <a:gd name="T48" fmla="*/ 4 w 84"/>
              <a:gd name="T49" fmla="*/ 29 h 84"/>
              <a:gd name="T50" fmla="*/ 3 w 84"/>
              <a:gd name="T51" fmla="*/ 33 h 84"/>
              <a:gd name="T52" fmla="*/ 1 w 84"/>
              <a:gd name="T53" fmla="*/ 38 h 84"/>
              <a:gd name="T54" fmla="*/ 7 w 84"/>
              <a:gd name="T55" fmla="*/ 42 h 84"/>
              <a:gd name="T56" fmla="*/ 1 w 84"/>
              <a:gd name="T57" fmla="*/ 48 h 84"/>
              <a:gd name="T58" fmla="*/ 9 w 84"/>
              <a:gd name="T59" fmla="*/ 52 h 84"/>
              <a:gd name="T60" fmla="*/ 4 w 84"/>
              <a:gd name="T61" fmla="*/ 58 h 84"/>
              <a:gd name="T62" fmla="*/ 7 w 84"/>
              <a:gd name="T63" fmla="*/ 62 h 84"/>
              <a:gd name="T64" fmla="*/ 9 w 84"/>
              <a:gd name="T65" fmla="*/ 65 h 84"/>
              <a:gd name="T66" fmla="*/ 11 w 84"/>
              <a:gd name="T67" fmla="*/ 70 h 84"/>
              <a:gd name="T68" fmla="*/ 19 w 84"/>
              <a:gd name="T69" fmla="*/ 68 h 84"/>
              <a:gd name="T70" fmla="*/ 19 w 84"/>
              <a:gd name="T71" fmla="*/ 77 h 84"/>
              <a:gd name="T72" fmla="*/ 27 w 84"/>
              <a:gd name="T73" fmla="*/ 73 h 84"/>
              <a:gd name="T74" fmla="*/ 28 w 84"/>
              <a:gd name="T75" fmla="*/ 81 h 84"/>
              <a:gd name="T76" fmla="*/ 34 w 84"/>
              <a:gd name="T77" fmla="*/ 76 h 84"/>
              <a:gd name="T78" fmla="*/ 36 w 84"/>
              <a:gd name="T79" fmla="*/ 83 h 84"/>
              <a:gd name="T80" fmla="*/ 42 w 84"/>
              <a:gd name="T81" fmla="*/ 82 h 84"/>
              <a:gd name="T82" fmla="*/ 46 w 84"/>
              <a:gd name="T83" fmla="*/ 82 h 84"/>
              <a:gd name="T84" fmla="*/ 51 w 84"/>
              <a:gd name="T85" fmla="*/ 83 h 84"/>
              <a:gd name="T86" fmla="*/ 53 w 84"/>
              <a:gd name="T87" fmla="*/ 75 h 84"/>
              <a:gd name="T88" fmla="*/ 61 w 84"/>
              <a:gd name="T89" fmla="*/ 80 h 84"/>
              <a:gd name="T90" fmla="*/ 62 w 84"/>
              <a:gd name="T91" fmla="*/ 71 h 84"/>
              <a:gd name="T92" fmla="*/ 69 w 84"/>
              <a:gd name="T93" fmla="*/ 74 h 84"/>
              <a:gd name="T94" fmla="*/ 72 w 84"/>
              <a:gd name="T95" fmla="*/ 69 h 84"/>
              <a:gd name="T96" fmla="*/ 74 w 84"/>
              <a:gd name="T97" fmla="*/ 66 h 84"/>
              <a:gd name="T98" fmla="*/ 78 w 84"/>
              <a:gd name="T99" fmla="*/ 62 h 84"/>
              <a:gd name="T100" fmla="*/ 74 w 84"/>
              <a:gd name="T101" fmla="*/ 56 h 84"/>
              <a:gd name="T102" fmla="*/ 82 w 84"/>
              <a:gd name="T103" fmla="*/ 53 h 84"/>
              <a:gd name="T104" fmla="*/ 77 w 84"/>
              <a:gd name="T105" fmla="*/ 47 h 84"/>
              <a:gd name="T106" fmla="*/ 35 w 84"/>
              <a:gd name="T107" fmla="*/ 40 h 84"/>
              <a:gd name="T108" fmla="*/ 15 w 84"/>
              <a:gd name="T109" fmla="*/ 34 h 84"/>
              <a:gd name="T110" fmla="*/ 19 w 84"/>
              <a:gd name="T111" fmla="*/ 44 h 84"/>
              <a:gd name="T112" fmla="*/ 21 w 84"/>
              <a:gd name="T113" fmla="*/ 51 h 84"/>
              <a:gd name="T114" fmla="*/ 35 w 84"/>
              <a:gd name="T115" fmla="*/ 69 h 84"/>
              <a:gd name="T116" fmla="*/ 64 w 84"/>
              <a:gd name="T117"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4" h="84">
                <a:moveTo>
                  <a:pt x="82" y="46"/>
                </a:moveTo>
                <a:cubicBezTo>
                  <a:pt x="83" y="46"/>
                  <a:pt x="83" y="46"/>
                  <a:pt x="83" y="46"/>
                </a:cubicBezTo>
                <a:cubicBezTo>
                  <a:pt x="84" y="46"/>
                  <a:pt x="84" y="45"/>
                  <a:pt x="84" y="45"/>
                </a:cubicBezTo>
                <a:cubicBezTo>
                  <a:pt x="84" y="44"/>
                  <a:pt x="84" y="44"/>
                  <a:pt x="84" y="43"/>
                </a:cubicBezTo>
                <a:cubicBezTo>
                  <a:pt x="83" y="43"/>
                  <a:pt x="83" y="43"/>
                  <a:pt x="82" y="43"/>
                </a:cubicBezTo>
                <a:cubicBezTo>
                  <a:pt x="82" y="43"/>
                  <a:pt x="79" y="42"/>
                  <a:pt x="77" y="42"/>
                </a:cubicBezTo>
                <a:cubicBezTo>
                  <a:pt x="77" y="41"/>
                  <a:pt x="77" y="40"/>
                  <a:pt x="77" y="39"/>
                </a:cubicBezTo>
                <a:cubicBezTo>
                  <a:pt x="79" y="39"/>
                  <a:pt x="82" y="38"/>
                  <a:pt x="82" y="38"/>
                </a:cubicBezTo>
                <a:cubicBezTo>
                  <a:pt x="83" y="38"/>
                  <a:pt x="83" y="38"/>
                  <a:pt x="83" y="37"/>
                </a:cubicBezTo>
                <a:cubicBezTo>
                  <a:pt x="84" y="37"/>
                  <a:pt x="84" y="36"/>
                  <a:pt x="84" y="36"/>
                </a:cubicBezTo>
                <a:cubicBezTo>
                  <a:pt x="84" y="35"/>
                  <a:pt x="83" y="35"/>
                  <a:pt x="83" y="35"/>
                </a:cubicBezTo>
                <a:cubicBezTo>
                  <a:pt x="83" y="34"/>
                  <a:pt x="82" y="34"/>
                  <a:pt x="82" y="34"/>
                </a:cubicBezTo>
                <a:cubicBezTo>
                  <a:pt x="81" y="34"/>
                  <a:pt x="78" y="34"/>
                  <a:pt x="76" y="35"/>
                </a:cubicBezTo>
                <a:cubicBezTo>
                  <a:pt x="76" y="34"/>
                  <a:pt x="76" y="33"/>
                  <a:pt x="75" y="32"/>
                </a:cubicBezTo>
                <a:cubicBezTo>
                  <a:pt x="78" y="31"/>
                  <a:pt x="80" y="30"/>
                  <a:pt x="81" y="30"/>
                </a:cubicBezTo>
                <a:cubicBezTo>
                  <a:pt x="81" y="30"/>
                  <a:pt x="81" y="29"/>
                  <a:pt x="81" y="29"/>
                </a:cubicBezTo>
                <a:cubicBezTo>
                  <a:pt x="82" y="28"/>
                  <a:pt x="82" y="28"/>
                  <a:pt x="81" y="27"/>
                </a:cubicBezTo>
                <a:cubicBezTo>
                  <a:pt x="81" y="27"/>
                  <a:pt x="81" y="27"/>
                  <a:pt x="81" y="26"/>
                </a:cubicBezTo>
                <a:cubicBezTo>
                  <a:pt x="80" y="26"/>
                  <a:pt x="80" y="26"/>
                  <a:pt x="79" y="26"/>
                </a:cubicBezTo>
                <a:cubicBezTo>
                  <a:pt x="79" y="26"/>
                  <a:pt x="76" y="27"/>
                  <a:pt x="74" y="28"/>
                </a:cubicBezTo>
                <a:cubicBezTo>
                  <a:pt x="73" y="27"/>
                  <a:pt x="73" y="26"/>
                  <a:pt x="73" y="25"/>
                </a:cubicBezTo>
                <a:cubicBezTo>
                  <a:pt x="75" y="24"/>
                  <a:pt x="77" y="22"/>
                  <a:pt x="77" y="22"/>
                </a:cubicBezTo>
                <a:cubicBezTo>
                  <a:pt x="78" y="22"/>
                  <a:pt x="78" y="21"/>
                  <a:pt x="78" y="21"/>
                </a:cubicBezTo>
                <a:cubicBezTo>
                  <a:pt x="78" y="20"/>
                  <a:pt x="78" y="20"/>
                  <a:pt x="78" y="20"/>
                </a:cubicBezTo>
                <a:cubicBezTo>
                  <a:pt x="77" y="19"/>
                  <a:pt x="77" y="19"/>
                  <a:pt x="76" y="19"/>
                </a:cubicBezTo>
                <a:cubicBezTo>
                  <a:pt x="76" y="19"/>
                  <a:pt x="76" y="19"/>
                  <a:pt x="75" y="19"/>
                </a:cubicBezTo>
                <a:cubicBezTo>
                  <a:pt x="75" y="19"/>
                  <a:pt x="72" y="20"/>
                  <a:pt x="70" y="21"/>
                </a:cubicBezTo>
                <a:cubicBezTo>
                  <a:pt x="70" y="21"/>
                  <a:pt x="69" y="20"/>
                  <a:pt x="69" y="19"/>
                </a:cubicBezTo>
                <a:cubicBezTo>
                  <a:pt x="70" y="18"/>
                  <a:pt x="72" y="16"/>
                  <a:pt x="72" y="15"/>
                </a:cubicBezTo>
                <a:cubicBezTo>
                  <a:pt x="73" y="15"/>
                  <a:pt x="73" y="14"/>
                  <a:pt x="73" y="14"/>
                </a:cubicBezTo>
                <a:cubicBezTo>
                  <a:pt x="73" y="13"/>
                  <a:pt x="72" y="13"/>
                  <a:pt x="72" y="13"/>
                </a:cubicBezTo>
                <a:cubicBezTo>
                  <a:pt x="72" y="12"/>
                  <a:pt x="71" y="12"/>
                  <a:pt x="71" y="12"/>
                </a:cubicBezTo>
                <a:cubicBezTo>
                  <a:pt x="70" y="12"/>
                  <a:pt x="70" y="12"/>
                  <a:pt x="70" y="12"/>
                </a:cubicBezTo>
                <a:cubicBezTo>
                  <a:pt x="69" y="13"/>
                  <a:pt x="67" y="14"/>
                  <a:pt x="65" y="16"/>
                </a:cubicBezTo>
                <a:cubicBezTo>
                  <a:pt x="65" y="15"/>
                  <a:pt x="64" y="15"/>
                  <a:pt x="63" y="14"/>
                </a:cubicBezTo>
                <a:cubicBezTo>
                  <a:pt x="65" y="12"/>
                  <a:pt x="66" y="10"/>
                  <a:pt x="66" y="9"/>
                </a:cubicBezTo>
                <a:cubicBezTo>
                  <a:pt x="66" y="9"/>
                  <a:pt x="66" y="9"/>
                  <a:pt x="66" y="8"/>
                </a:cubicBezTo>
                <a:cubicBezTo>
                  <a:pt x="66" y="8"/>
                  <a:pt x="66" y="7"/>
                  <a:pt x="65" y="7"/>
                </a:cubicBezTo>
                <a:cubicBezTo>
                  <a:pt x="65" y="7"/>
                  <a:pt x="65" y="7"/>
                  <a:pt x="64" y="7"/>
                </a:cubicBezTo>
                <a:cubicBezTo>
                  <a:pt x="64" y="7"/>
                  <a:pt x="63" y="7"/>
                  <a:pt x="63" y="7"/>
                </a:cubicBezTo>
                <a:cubicBezTo>
                  <a:pt x="63" y="8"/>
                  <a:pt x="61" y="10"/>
                  <a:pt x="59" y="12"/>
                </a:cubicBezTo>
                <a:cubicBezTo>
                  <a:pt x="59" y="11"/>
                  <a:pt x="58" y="11"/>
                  <a:pt x="57" y="11"/>
                </a:cubicBezTo>
                <a:cubicBezTo>
                  <a:pt x="58" y="8"/>
                  <a:pt x="59" y="6"/>
                  <a:pt x="59" y="5"/>
                </a:cubicBezTo>
                <a:cubicBezTo>
                  <a:pt x="59" y="5"/>
                  <a:pt x="59" y="4"/>
                  <a:pt x="59" y="4"/>
                </a:cubicBezTo>
                <a:cubicBezTo>
                  <a:pt x="58" y="3"/>
                  <a:pt x="58" y="3"/>
                  <a:pt x="58" y="3"/>
                </a:cubicBezTo>
                <a:cubicBezTo>
                  <a:pt x="57" y="3"/>
                  <a:pt x="57" y="3"/>
                  <a:pt x="56" y="3"/>
                </a:cubicBezTo>
                <a:cubicBezTo>
                  <a:pt x="56" y="3"/>
                  <a:pt x="55" y="3"/>
                  <a:pt x="55" y="4"/>
                </a:cubicBezTo>
                <a:cubicBezTo>
                  <a:pt x="55" y="4"/>
                  <a:pt x="54" y="7"/>
                  <a:pt x="53" y="9"/>
                </a:cubicBezTo>
                <a:cubicBezTo>
                  <a:pt x="52" y="9"/>
                  <a:pt x="52" y="9"/>
                  <a:pt x="52" y="8"/>
                </a:cubicBezTo>
                <a:cubicBezTo>
                  <a:pt x="51" y="8"/>
                  <a:pt x="51" y="8"/>
                  <a:pt x="50" y="8"/>
                </a:cubicBezTo>
                <a:cubicBezTo>
                  <a:pt x="51" y="6"/>
                  <a:pt x="51" y="3"/>
                  <a:pt x="51" y="2"/>
                </a:cubicBezTo>
                <a:cubicBezTo>
                  <a:pt x="51" y="2"/>
                  <a:pt x="51" y="2"/>
                  <a:pt x="50" y="1"/>
                </a:cubicBezTo>
                <a:cubicBezTo>
                  <a:pt x="50" y="1"/>
                  <a:pt x="50" y="1"/>
                  <a:pt x="49" y="1"/>
                </a:cubicBezTo>
                <a:cubicBezTo>
                  <a:pt x="49" y="0"/>
                  <a:pt x="48" y="1"/>
                  <a:pt x="48" y="1"/>
                </a:cubicBezTo>
                <a:cubicBezTo>
                  <a:pt x="47" y="1"/>
                  <a:pt x="47" y="1"/>
                  <a:pt x="47" y="2"/>
                </a:cubicBezTo>
                <a:cubicBezTo>
                  <a:pt x="47" y="2"/>
                  <a:pt x="46" y="5"/>
                  <a:pt x="46" y="7"/>
                </a:cubicBezTo>
                <a:cubicBezTo>
                  <a:pt x="45" y="7"/>
                  <a:pt x="44" y="7"/>
                  <a:pt x="43" y="7"/>
                </a:cubicBezTo>
                <a:cubicBezTo>
                  <a:pt x="43" y="5"/>
                  <a:pt x="42" y="2"/>
                  <a:pt x="42" y="2"/>
                </a:cubicBezTo>
                <a:cubicBezTo>
                  <a:pt x="42" y="1"/>
                  <a:pt x="42" y="1"/>
                  <a:pt x="42" y="0"/>
                </a:cubicBezTo>
                <a:cubicBezTo>
                  <a:pt x="41" y="0"/>
                  <a:pt x="41" y="0"/>
                  <a:pt x="40" y="0"/>
                </a:cubicBezTo>
                <a:cubicBezTo>
                  <a:pt x="40" y="0"/>
                  <a:pt x="40" y="0"/>
                  <a:pt x="39" y="0"/>
                </a:cubicBezTo>
                <a:cubicBezTo>
                  <a:pt x="39" y="1"/>
                  <a:pt x="39" y="1"/>
                  <a:pt x="39" y="2"/>
                </a:cubicBezTo>
                <a:cubicBezTo>
                  <a:pt x="39" y="2"/>
                  <a:pt x="38" y="5"/>
                  <a:pt x="38" y="7"/>
                </a:cubicBezTo>
                <a:cubicBezTo>
                  <a:pt x="37" y="7"/>
                  <a:pt x="37" y="7"/>
                  <a:pt x="36" y="8"/>
                </a:cubicBezTo>
                <a:cubicBezTo>
                  <a:pt x="35" y="5"/>
                  <a:pt x="34" y="3"/>
                  <a:pt x="34" y="2"/>
                </a:cubicBezTo>
                <a:cubicBezTo>
                  <a:pt x="34" y="2"/>
                  <a:pt x="34" y="2"/>
                  <a:pt x="33" y="1"/>
                </a:cubicBezTo>
                <a:cubicBezTo>
                  <a:pt x="33" y="1"/>
                  <a:pt x="32" y="1"/>
                  <a:pt x="32" y="1"/>
                </a:cubicBezTo>
                <a:cubicBezTo>
                  <a:pt x="31" y="1"/>
                  <a:pt x="31" y="2"/>
                  <a:pt x="31" y="2"/>
                </a:cubicBezTo>
                <a:cubicBezTo>
                  <a:pt x="30" y="2"/>
                  <a:pt x="30" y="3"/>
                  <a:pt x="30" y="3"/>
                </a:cubicBezTo>
                <a:cubicBezTo>
                  <a:pt x="30" y="4"/>
                  <a:pt x="31" y="6"/>
                  <a:pt x="31" y="9"/>
                </a:cubicBezTo>
                <a:cubicBezTo>
                  <a:pt x="30" y="9"/>
                  <a:pt x="30" y="9"/>
                  <a:pt x="29" y="10"/>
                </a:cubicBezTo>
                <a:cubicBezTo>
                  <a:pt x="28" y="8"/>
                  <a:pt x="26" y="5"/>
                  <a:pt x="26" y="5"/>
                </a:cubicBezTo>
                <a:cubicBezTo>
                  <a:pt x="26" y="4"/>
                  <a:pt x="25" y="4"/>
                  <a:pt x="25" y="4"/>
                </a:cubicBezTo>
                <a:cubicBezTo>
                  <a:pt x="24" y="4"/>
                  <a:pt x="24" y="4"/>
                  <a:pt x="24" y="4"/>
                </a:cubicBezTo>
                <a:cubicBezTo>
                  <a:pt x="23" y="4"/>
                  <a:pt x="23" y="5"/>
                  <a:pt x="23" y="5"/>
                </a:cubicBezTo>
                <a:cubicBezTo>
                  <a:pt x="22" y="6"/>
                  <a:pt x="22" y="6"/>
                  <a:pt x="23" y="7"/>
                </a:cubicBezTo>
                <a:cubicBezTo>
                  <a:pt x="23" y="7"/>
                  <a:pt x="24" y="10"/>
                  <a:pt x="25" y="12"/>
                </a:cubicBezTo>
                <a:cubicBezTo>
                  <a:pt x="24" y="12"/>
                  <a:pt x="23" y="13"/>
                  <a:pt x="23" y="13"/>
                </a:cubicBezTo>
                <a:cubicBezTo>
                  <a:pt x="21" y="11"/>
                  <a:pt x="19" y="9"/>
                  <a:pt x="19" y="9"/>
                </a:cubicBezTo>
                <a:cubicBezTo>
                  <a:pt x="18" y="9"/>
                  <a:pt x="18" y="9"/>
                  <a:pt x="17" y="9"/>
                </a:cubicBezTo>
                <a:cubicBezTo>
                  <a:pt x="17" y="9"/>
                  <a:pt x="16" y="9"/>
                  <a:pt x="16" y="9"/>
                </a:cubicBezTo>
                <a:cubicBezTo>
                  <a:pt x="16" y="9"/>
                  <a:pt x="15" y="10"/>
                  <a:pt x="15" y="10"/>
                </a:cubicBezTo>
                <a:cubicBezTo>
                  <a:pt x="15" y="11"/>
                  <a:pt x="15" y="11"/>
                  <a:pt x="16" y="11"/>
                </a:cubicBezTo>
                <a:cubicBezTo>
                  <a:pt x="16" y="12"/>
                  <a:pt x="17" y="14"/>
                  <a:pt x="19" y="16"/>
                </a:cubicBezTo>
                <a:cubicBezTo>
                  <a:pt x="18" y="17"/>
                  <a:pt x="18" y="17"/>
                  <a:pt x="17" y="18"/>
                </a:cubicBezTo>
                <a:cubicBezTo>
                  <a:pt x="15" y="16"/>
                  <a:pt x="13" y="15"/>
                  <a:pt x="12" y="15"/>
                </a:cubicBezTo>
                <a:cubicBezTo>
                  <a:pt x="12" y="14"/>
                  <a:pt x="11" y="14"/>
                  <a:pt x="11" y="14"/>
                </a:cubicBezTo>
                <a:cubicBezTo>
                  <a:pt x="11" y="14"/>
                  <a:pt x="10" y="15"/>
                  <a:pt x="10" y="15"/>
                </a:cubicBezTo>
                <a:cubicBezTo>
                  <a:pt x="10" y="15"/>
                  <a:pt x="9" y="16"/>
                  <a:pt x="9" y="16"/>
                </a:cubicBezTo>
                <a:cubicBezTo>
                  <a:pt x="9" y="17"/>
                  <a:pt x="10" y="17"/>
                  <a:pt x="10" y="18"/>
                </a:cubicBezTo>
                <a:cubicBezTo>
                  <a:pt x="10" y="18"/>
                  <a:pt x="12" y="20"/>
                  <a:pt x="14" y="22"/>
                </a:cubicBezTo>
                <a:cubicBezTo>
                  <a:pt x="13" y="22"/>
                  <a:pt x="13" y="23"/>
                  <a:pt x="12" y="24"/>
                </a:cubicBezTo>
                <a:cubicBezTo>
                  <a:pt x="10" y="23"/>
                  <a:pt x="8" y="22"/>
                  <a:pt x="7" y="21"/>
                </a:cubicBezTo>
                <a:cubicBezTo>
                  <a:pt x="7" y="21"/>
                  <a:pt x="6" y="21"/>
                  <a:pt x="6" y="21"/>
                </a:cubicBezTo>
                <a:cubicBezTo>
                  <a:pt x="6" y="22"/>
                  <a:pt x="5" y="22"/>
                  <a:pt x="5" y="22"/>
                </a:cubicBezTo>
                <a:cubicBezTo>
                  <a:pt x="5" y="23"/>
                  <a:pt x="5" y="23"/>
                  <a:pt x="5" y="24"/>
                </a:cubicBezTo>
                <a:cubicBezTo>
                  <a:pt x="5" y="24"/>
                  <a:pt x="5" y="25"/>
                  <a:pt x="6" y="25"/>
                </a:cubicBezTo>
                <a:cubicBezTo>
                  <a:pt x="6" y="25"/>
                  <a:pt x="8" y="27"/>
                  <a:pt x="10" y="28"/>
                </a:cubicBezTo>
                <a:cubicBezTo>
                  <a:pt x="10" y="29"/>
                  <a:pt x="10" y="29"/>
                  <a:pt x="9" y="30"/>
                </a:cubicBezTo>
                <a:cubicBezTo>
                  <a:pt x="7" y="30"/>
                  <a:pt x="4" y="29"/>
                  <a:pt x="4" y="29"/>
                </a:cubicBezTo>
                <a:cubicBezTo>
                  <a:pt x="3" y="29"/>
                  <a:pt x="3" y="29"/>
                  <a:pt x="2" y="29"/>
                </a:cubicBezTo>
                <a:cubicBezTo>
                  <a:pt x="2" y="30"/>
                  <a:pt x="2" y="30"/>
                  <a:pt x="2" y="31"/>
                </a:cubicBezTo>
                <a:cubicBezTo>
                  <a:pt x="2" y="31"/>
                  <a:pt x="2" y="31"/>
                  <a:pt x="2" y="32"/>
                </a:cubicBezTo>
                <a:cubicBezTo>
                  <a:pt x="2" y="32"/>
                  <a:pt x="2" y="33"/>
                  <a:pt x="3" y="33"/>
                </a:cubicBezTo>
                <a:cubicBezTo>
                  <a:pt x="3" y="33"/>
                  <a:pt x="6" y="34"/>
                  <a:pt x="8" y="35"/>
                </a:cubicBezTo>
                <a:cubicBezTo>
                  <a:pt x="8" y="36"/>
                  <a:pt x="8" y="36"/>
                  <a:pt x="8" y="37"/>
                </a:cubicBezTo>
                <a:cubicBezTo>
                  <a:pt x="5" y="37"/>
                  <a:pt x="3" y="37"/>
                  <a:pt x="2" y="37"/>
                </a:cubicBezTo>
                <a:cubicBezTo>
                  <a:pt x="1" y="37"/>
                  <a:pt x="1" y="38"/>
                  <a:pt x="1" y="38"/>
                </a:cubicBezTo>
                <a:cubicBezTo>
                  <a:pt x="0" y="38"/>
                  <a:pt x="0" y="39"/>
                  <a:pt x="0" y="39"/>
                </a:cubicBezTo>
                <a:cubicBezTo>
                  <a:pt x="0" y="40"/>
                  <a:pt x="0" y="40"/>
                  <a:pt x="1" y="40"/>
                </a:cubicBezTo>
                <a:cubicBezTo>
                  <a:pt x="1" y="41"/>
                  <a:pt x="1" y="41"/>
                  <a:pt x="2" y="41"/>
                </a:cubicBezTo>
                <a:cubicBezTo>
                  <a:pt x="2" y="41"/>
                  <a:pt x="5" y="42"/>
                  <a:pt x="7" y="42"/>
                </a:cubicBezTo>
                <a:cubicBezTo>
                  <a:pt x="7" y="43"/>
                  <a:pt x="7" y="44"/>
                  <a:pt x="7" y="45"/>
                </a:cubicBezTo>
                <a:cubicBezTo>
                  <a:pt x="5" y="45"/>
                  <a:pt x="2" y="46"/>
                  <a:pt x="2" y="46"/>
                </a:cubicBezTo>
                <a:cubicBezTo>
                  <a:pt x="1" y="46"/>
                  <a:pt x="1" y="46"/>
                  <a:pt x="1" y="47"/>
                </a:cubicBezTo>
                <a:cubicBezTo>
                  <a:pt x="1" y="47"/>
                  <a:pt x="0" y="48"/>
                  <a:pt x="1" y="48"/>
                </a:cubicBezTo>
                <a:cubicBezTo>
                  <a:pt x="1" y="48"/>
                  <a:pt x="1" y="49"/>
                  <a:pt x="1" y="49"/>
                </a:cubicBezTo>
                <a:cubicBezTo>
                  <a:pt x="2" y="49"/>
                  <a:pt x="2" y="50"/>
                  <a:pt x="2" y="50"/>
                </a:cubicBezTo>
                <a:cubicBezTo>
                  <a:pt x="3" y="50"/>
                  <a:pt x="6" y="49"/>
                  <a:pt x="8" y="49"/>
                </a:cubicBezTo>
                <a:cubicBezTo>
                  <a:pt x="8" y="50"/>
                  <a:pt x="8" y="51"/>
                  <a:pt x="9" y="52"/>
                </a:cubicBezTo>
                <a:cubicBezTo>
                  <a:pt x="6" y="53"/>
                  <a:pt x="4" y="54"/>
                  <a:pt x="4" y="54"/>
                </a:cubicBezTo>
                <a:cubicBezTo>
                  <a:pt x="3" y="54"/>
                  <a:pt x="3" y="55"/>
                  <a:pt x="3" y="55"/>
                </a:cubicBezTo>
                <a:cubicBezTo>
                  <a:pt x="3" y="56"/>
                  <a:pt x="3" y="56"/>
                  <a:pt x="3" y="56"/>
                </a:cubicBezTo>
                <a:cubicBezTo>
                  <a:pt x="3" y="57"/>
                  <a:pt x="3" y="57"/>
                  <a:pt x="4" y="58"/>
                </a:cubicBezTo>
                <a:cubicBezTo>
                  <a:pt x="4" y="58"/>
                  <a:pt x="4" y="58"/>
                  <a:pt x="5" y="58"/>
                </a:cubicBezTo>
                <a:cubicBezTo>
                  <a:pt x="5" y="58"/>
                  <a:pt x="8" y="57"/>
                  <a:pt x="10" y="56"/>
                </a:cubicBezTo>
                <a:cubicBezTo>
                  <a:pt x="11" y="57"/>
                  <a:pt x="11" y="58"/>
                  <a:pt x="11" y="58"/>
                </a:cubicBezTo>
                <a:cubicBezTo>
                  <a:pt x="9" y="60"/>
                  <a:pt x="7" y="62"/>
                  <a:pt x="7" y="62"/>
                </a:cubicBezTo>
                <a:cubicBezTo>
                  <a:pt x="7" y="62"/>
                  <a:pt x="6" y="63"/>
                  <a:pt x="6" y="63"/>
                </a:cubicBezTo>
                <a:cubicBezTo>
                  <a:pt x="6" y="63"/>
                  <a:pt x="6" y="64"/>
                  <a:pt x="7" y="64"/>
                </a:cubicBezTo>
                <a:cubicBezTo>
                  <a:pt x="7" y="65"/>
                  <a:pt x="7" y="65"/>
                  <a:pt x="8" y="65"/>
                </a:cubicBezTo>
                <a:cubicBezTo>
                  <a:pt x="8" y="65"/>
                  <a:pt x="9" y="65"/>
                  <a:pt x="9" y="65"/>
                </a:cubicBezTo>
                <a:cubicBezTo>
                  <a:pt x="9" y="65"/>
                  <a:pt x="12" y="64"/>
                  <a:pt x="14" y="63"/>
                </a:cubicBezTo>
                <a:cubicBezTo>
                  <a:pt x="14" y="63"/>
                  <a:pt x="15" y="64"/>
                  <a:pt x="15" y="64"/>
                </a:cubicBezTo>
                <a:cubicBezTo>
                  <a:pt x="14" y="66"/>
                  <a:pt x="12" y="68"/>
                  <a:pt x="12" y="69"/>
                </a:cubicBezTo>
                <a:cubicBezTo>
                  <a:pt x="12" y="69"/>
                  <a:pt x="11" y="70"/>
                  <a:pt x="11" y="70"/>
                </a:cubicBezTo>
                <a:cubicBezTo>
                  <a:pt x="11" y="70"/>
                  <a:pt x="12" y="71"/>
                  <a:pt x="12" y="71"/>
                </a:cubicBezTo>
                <a:cubicBezTo>
                  <a:pt x="12" y="72"/>
                  <a:pt x="13" y="72"/>
                  <a:pt x="13" y="72"/>
                </a:cubicBezTo>
                <a:cubicBezTo>
                  <a:pt x="14" y="72"/>
                  <a:pt x="14" y="72"/>
                  <a:pt x="14" y="71"/>
                </a:cubicBezTo>
                <a:cubicBezTo>
                  <a:pt x="15" y="71"/>
                  <a:pt x="17" y="69"/>
                  <a:pt x="19" y="68"/>
                </a:cubicBezTo>
                <a:cubicBezTo>
                  <a:pt x="19" y="68"/>
                  <a:pt x="20" y="69"/>
                  <a:pt x="21" y="70"/>
                </a:cubicBezTo>
                <a:cubicBezTo>
                  <a:pt x="20" y="72"/>
                  <a:pt x="18" y="74"/>
                  <a:pt x="18" y="74"/>
                </a:cubicBezTo>
                <a:cubicBezTo>
                  <a:pt x="18" y="75"/>
                  <a:pt x="18" y="75"/>
                  <a:pt x="18" y="76"/>
                </a:cubicBezTo>
                <a:cubicBezTo>
                  <a:pt x="18" y="76"/>
                  <a:pt x="18" y="77"/>
                  <a:pt x="19" y="77"/>
                </a:cubicBezTo>
                <a:cubicBezTo>
                  <a:pt x="19" y="77"/>
                  <a:pt x="20" y="77"/>
                  <a:pt x="20" y="77"/>
                </a:cubicBezTo>
                <a:cubicBezTo>
                  <a:pt x="20" y="77"/>
                  <a:pt x="21" y="77"/>
                  <a:pt x="21" y="77"/>
                </a:cubicBezTo>
                <a:cubicBezTo>
                  <a:pt x="22" y="76"/>
                  <a:pt x="23" y="74"/>
                  <a:pt x="25" y="72"/>
                </a:cubicBezTo>
                <a:cubicBezTo>
                  <a:pt x="25" y="73"/>
                  <a:pt x="26" y="73"/>
                  <a:pt x="27" y="73"/>
                </a:cubicBezTo>
                <a:cubicBezTo>
                  <a:pt x="26" y="76"/>
                  <a:pt x="25" y="78"/>
                  <a:pt x="25" y="79"/>
                </a:cubicBezTo>
                <a:cubicBezTo>
                  <a:pt x="25" y="79"/>
                  <a:pt x="25" y="80"/>
                  <a:pt x="25" y="80"/>
                </a:cubicBezTo>
                <a:cubicBezTo>
                  <a:pt x="26" y="80"/>
                  <a:pt x="26" y="81"/>
                  <a:pt x="26" y="81"/>
                </a:cubicBezTo>
                <a:cubicBezTo>
                  <a:pt x="27" y="81"/>
                  <a:pt x="27" y="81"/>
                  <a:pt x="28" y="81"/>
                </a:cubicBezTo>
                <a:cubicBezTo>
                  <a:pt x="28" y="81"/>
                  <a:pt x="29" y="81"/>
                  <a:pt x="29" y="80"/>
                </a:cubicBezTo>
                <a:cubicBezTo>
                  <a:pt x="29" y="80"/>
                  <a:pt x="30" y="77"/>
                  <a:pt x="31" y="75"/>
                </a:cubicBezTo>
                <a:cubicBezTo>
                  <a:pt x="32" y="75"/>
                  <a:pt x="32" y="75"/>
                  <a:pt x="33" y="75"/>
                </a:cubicBezTo>
                <a:cubicBezTo>
                  <a:pt x="33" y="76"/>
                  <a:pt x="33" y="76"/>
                  <a:pt x="34" y="76"/>
                </a:cubicBezTo>
                <a:cubicBezTo>
                  <a:pt x="34" y="78"/>
                  <a:pt x="33" y="81"/>
                  <a:pt x="33" y="81"/>
                </a:cubicBezTo>
                <a:cubicBezTo>
                  <a:pt x="33" y="82"/>
                  <a:pt x="33" y="82"/>
                  <a:pt x="34" y="83"/>
                </a:cubicBezTo>
                <a:cubicBezTo>
                  <a:pt x="34" y="83"/>
                  <a:pt x="34" y="83"/>
                  <a:pt x="35" y="83"/>
                </a:cubicBezTo>
                <a:cubicBezTo>
                  <a:pt x="35" y="83"/>
                  <a:pt x="36" y="83"/>
                  <a:pt x="36" y="83"/>
                </a:cubicBezTo>
                <a:cubicBezTo>
                  <a:pt x="37" y="83"/>
                  <a:pt x="37" y="83"/>
                  <a:pt x="37" y="82"/>
                </a:cubicBezTo>
                <a:cubicBezTo>
                  <a:pt x="37" y="82"/>
                  <a:pt x="38" y="79"/>
                  <a:pt x="39" y="77"/>
                </a:cubicBezTo>
                <a:cubicBezTo>
                  <a:pt x="39" y="77"/>
                  <a:pt x="40" y="77"/>
                  <a:pt x="41" y="77"/>
                </a:cubicBezTo>
                <a:cubicBezTo>
                  <a:pt x="41" y="79"/>
                  <a:pt x="42" y="82"/>
                  <a:pt x="42" y="82"/>
                </a:cubicBezTo>
                <a:cubicBezTo>
                  <a:pt x="42" y="83"/>
                  <a:pt x="42" y="83"/>
                  <a:pt x="42" y="84"/>
                </a:cubicBezTo>
                <a:cubicBezTo>
                  <a:pt x="43" y="84"/>
                  <a:pt x="43" y="84"/>
                  <a:pt x="44" y="84"/>
                </a:cubicBezTo>
                <a:cubicBezTo>
                  <a:pt x="44" y="84"/>
                  <a:pt x="45" y="84"/>
                  <a:pt x="45" y="83"/>
                </a:cubicBezTo>
                <a:cubicBezTo>
                  <a:pt x="45" y="83"/>
                  <a:pt x="45" y="83"/>
                  <a:pt x="46" y="82"/>
                </a:cubicBezTo>
                <a:cubicBezTo>
                  <a:pt x="46" y="82"/>
                  <a:pt x="46" y="79"/>
                  <a:pt x="46" y="77"/>
                </a:cubicBezTo>
                <a:cubicBezTo>
                  <a:pt x="47" y="76"/>
                  <a:pt x="47" y="76"/>
                  <a:pt x="48" y="76"/>
                </a:cubicBezTo>
                <a:cubicBezTo>
                  <a:pt x="49" y="79"/>
                  <a:pt x="50" y="81"/>
                  <a:pt x="50" y="82"/>
                </a:cubicBezTo>
                <a:cubicBezTo>
                  <a:pt x="50" y="82"/>
                  <a:pt x="51" y="82"/>
                  <a:pt x="51" y="83"/>
                </a:cubicBezTo>
                <a:cubicBezTo>
                  <a:pt x="51" y="83"/>
                  <a:pt x="52" y="83"/>
                  <a:pt x="52" y="83"/>
                </a:cubicBezTo>
                <a:cubicBezTo>
                  <a:pt x="53" y="83"/>
                  <a:pt x="53" y="82"/>
                  <a:pt x="53" y="82"/>
                </a:cubicBezTo>
                <a:cubicBezTo>
                  <a:pt x="54" y="82"/>
                  <a:pt x="54" y="81"/>
                  <a:pt x="54" y="81"/>
                </a:cubicBezTo>
                <a:cubicBezTo>
                  <a:pt x="54" y="80"/>
                  <a:pt x="53" y="77"/>
                  <a:pt x="53" y="75"/>
                </a:cubicBezTo>
                <a:cubicBezTo>
                  <a:pt x="54" y="75"/>
                  <a:pt x="54" y="74"/>
                  <a:pt x="55" y="74"/>
                </a:cubicBezTo>
                <a:cubicBezTo>
                  <a:pt x="56" y="76"/>
                  <a:pt x="58" y="79"/>
                  <a:pt x="58" y="79"/>
                </a:cubicBezTo>
                <a:cubicBezTo>
                  <a:pt x="58" y="79"/>
                  <a:pt x="59" y="80"/>
                  <a:pt x="59" y="80"/>
                </a:cubicBezTo>
                <a:cubicBezTo>
                  <a:pt x="60" y="80"/>
                  <a:pt x="60" y="80"/>
                  <a:pt x="61" y="80"/>
                </a:cubicBezTo>
                <a:cubicBezTo>
                  <a:pt x="61" y="79"/>
                  <a:pt x="61" y="79"/>
                  <a:pt x="62" y="79"/>
                </a:cubicBezTo>
                <a:cubicBezTo>
                  <a:pt x="62" y="78"/>
                  <a:pt x="62" y="78"/>
                  <a:pt x="62" y="77"/>
                </a:cubicBezTo>
                <a:cubicBezTo>
                  <a:pt x="61" y="77"/>
                  <a:pt x="60" y="74"/>
                  <a:pt x="60" y="72"/>
                </a:cubicBezTo>
                <a:cubicBezTo>
                  <a:pt x="60" y="72"/>
                  <a:pt x="61" y="71"/>
                  <a:pt x="62" y="71"/>
                </a:cubicBezTo>
                <a:cubicBezTo>
                  <a:pt x="63" y="72"/>
                  <a:pt x="65" y="74"/>
                  <a:pt x="66" y="75"/>
                </a:cubicBezTo>
                <a:cubicBezTo>
                  <a:pt x="66" y="75"/>
                  <a:pt x="66" y="75"/>
                  <a:pt x="67" y="75"/>
                </a:cubicBezTo>
                <a:cubicBezTo>
                  <a:pt x="67" y="75"/>
                  <a:pt x="68" y="75"/>
                  <a:pt x="68" y="75"/>
                </a:cubicBezTo>
                <a:cubicBezTo>
                  <a:pt x="68" y="75"/>
                  <a:pt x="69" y="74"/>
                  <a:pt x="69" y="74"/>
                </a:cubicBezTo>
                <a:cubicBezTo>
                  <a:pt x="69" y="73"/>
                  <a:pt x="69" y="73"/>
                  <a:pt x="68" y="72"/>
                </a:cubicBezTo>
                <a:cubicBezTo>
                  <a:pt x="68" y="72"/>
                  <a:pt x="67" y="70"/>
                  <a:pt x="65" y="68"/>
                </a:cubicBezTo>
                <a:cubicBezTo>
                  <a:pt x="66" y="67"/>
                  <a:pt x="67" y="67"/>
                  <a:pt x="67" y="66"/>
                </a:cubicBezTo>
                <a:cubicBezTo>
                  <a:pt x="69" y="67"/>
                  <a:pt x="71" y="69"/>
                  <a:pt x="72" y="69"/>
                </a:cubicBezTo>
                <a:cubicBezTo>
                  <a:pt x="72" y="69"/>
                  <a:pt x="73" y="70"/>
                  <a:pt x="73" y="69"/>
                </a:cubicBezTo>
                <a:cubicBezTo>
                  <a:pt x="74" y="69"/>
                  <a:pt x="74" y="69"/>
                  <a:pt x="74" y="69"/>
                </a:cubicBezTo>
                <a:cubicBezTo>
                  <a:pt x="75" y="68"/>
                  <a:pt x="75" y="68"/>
                  <a:pt x="75" y="68"/>
                </a:cubicBezTo>
                <a:cubicBezTo>
                  <a:pt x="75" y="67"/>
                  <a:pt x="75" y="67"/>
                  <a:pt x="74" y="66"/>
                </a:cubicBezTo>
                <a:cubicBezTo>
                  <a:pt x="74" y="66"/>
                  <a:pt x="72" y="64"/>
                  <a:pt x="70" y="62"/>
                </a:cubicBezTo>
                <a:cubicBezTo>
                  <a:pt x="71" y="62"/>
                  <a:pt x="71" y="61"/>
                  <a:pt x="72" y="60"/>
                </a:cubicBezTo>
                <a:cubicBezTo>
                  <a:pt x="74" y="61"/>
                  <a:pt x="76" y="62"/>
                  <a:pt x="77" y="62"/>
                </a:cubicBezTo>
                <a:cubicBezTo>
                  <a:pt x="77" y="63"/>
                  <a:pt x="78" y="63"/>
                  <a:pt x="78" y="62"/>
                </a:cubicBezTo>
                <a:cubicBezTo>
                  <a:pt x="79" y="62"/>
                  <a:pt x="79" y="62"/>
                  <a:pt x="79" y="61"/>
                </a:cubicBezTo>
                <a:cubicBezTo>
                  <a:pt x="79" y="61"/>
                  <a:pt x="79" y="61"/>
                  <a:pt x="79" y="60"/>
                </a:cubicBezTo>
                <a:cubicBezTo>
                  <a:pt x="79" y="60"/>
                  <a:pt x="79" y="59"/>
                  <a:pt x="79" y="59"/>
                </a:cubicBezTo>
                <a:cubicBezTo>
                  <a:pt x="78" y="59"/>
                  <a:pt x="76" y="57"/>
                  <a:pt x="74" y="56"/>
                </a:cubicBezTo>
                <a:cubicBezTo>
                  <a:pt x="74" y="55"/>
                  <a:pt x="75" y="54"/>
                  <a:pt x="75" y="54"/>
                </a:cubicBezTo>
                <a:cubicBezTo>
                  <a:pt x="77" y="54"/>
                  <a:pt x="80" y="55"/>
                  <a:pt x="80" y="55"/>
                </a:cubicBezTo>
                <a:cubicBezTo>
                  <a:pt x="81" y="55"/>
                  <a:pt x="81" y="55"/>
                  <a:pt x="82" y="54"/>
                </a:cubicBezTo>
                <a:cubicBezTo>
                  <a:pt x="82" y="54"/>
                  <a:pt x="82" y="54"/>
                  <a:pt x="82" y="53"/>
                </a:cubicBezTo>
                <a:cubicBezTo>
                  <a:pt x="83" y="53"/>
                  <a:pt x="83" y="52"/>
                  <a:pt x="82" y="52"/>
                </a:cubicBezTo>
                <a:cubicBezTo>
                  <a:pt x="82" y="52"/>
                  <a:pt x="82" y="51"/>
                  <a:pt x="81" y="51"/>
                </a:cubicBezTo>
                <a:cubicBezTo>
                  <a:pt x="81" y="51"/>
                  <a:pt x="78" y="50"/>
                  <a:pt x="76" y="49"/>
                </a:cubicBezTo>
                <a:cubicBezTo>
                  <a:pt x="76" y="48"/>
                  <a:pt x="76" y="47"/>
                  <a:pt x="77" y="47"/>
                </a:cubicBezTo>
                <a:cubicBezTo>
                  <a:pt x="79" y="47"/>
                  <a:pt x="82" y="46"/>
                  <a:pt x="82" y="46"/>
                </a:cubicBezTo>
                <a:close/>
                <a:moveTo>
                  <a:pt x="49" y="44"/>
                </a:moveTo>
                <a:cubicBezTo>
                  <a:pt x="48" y="47"/>
                  <a:pt x="44" y="50"/>
                  <a:pt x="40" y="49"/>
                </a:cubicBezTo>
                <a:cubicBezTo>
                  <a:pt x="37" y="47"/>
                  <a:pt x="34" y="44"/>
                  <a:pt x="35" y="40"/>
                </a:cubicBezTo>
                <a:cubicBezTo>
                  <a:pt x="37" y="36"/>
                  <a:pt x="40" y="34"/>
                  <a:pt x="44" y="35"/>
                </a:cubicBezTo>
                <a:cubicBezTo>
                  <a:pt x="48" y="36"/>
                  <a:pt x="50" y="40"/>
                  <a:pt x="49" y="44"/>
                </a:cubicBezTo>
                <a:close/>
                <a:moveTo>
                  <a:pt x="15" y="45"/>
                </a:moveTo>
                <a:cubicBezTo>
                  <a:pt x="14" y="42"/>
                  <a:pt x="14" y="38"/>
                  <a:pt x="15" y="34"/>
                </a:cubicBezTo>
                <a:cubicBezTo>
                  <a:pt x="19" y="21"/>
                  <a:pt x="33" y="12"/>
                  <a:pt x="46" y="15"/>
                </a:cubicBezTo>
                <a:cubicBezTo>
                  <a:pt x="45" y="19"/>
                  <a:pt x="45" y="19"/>
                  <a:pt x="45" y="19"/>
                </a:cubicBezTo>
                <a:cubicBezTo>
                  <a:pt x="34" y="17"/>
                  <a:pt x="23" y="24"/>
                  <a:pt x="20" y="36"/>
                </a:cubicBezTo>
                <a:cubicBezTo>
                  <a:pt x="19" y="39"/>
                  <a:pt x="19" y="42"/>
                  <a:pt x="19" y="44"/>
                </a:cubicBezTo>
                <a:lnTo>
                  <a:pt x="15" y="45"/>
                </a:lnTo>
                <a:close/>
                <a:moveTo>
                  <a:pt x="35" y="69"/>
                </a:moveTo>
                <a:cubicBezTo>
                  <a:pt x="26" y="66"/>
                  <a:pt x="19" y="60"/>
                  <a:pt x="16" y="52"/>
                </a:cubicBezTo>
                <a:cubicBezTo>
                  <a:pt x="21" y="51"/>
                  <a:pt x="21" y="51"/>
                  <a:pt x="21" y="51"/>
                </a:cubicBezTo>
                <a:cubicBezTo>
                  <a:pt x="23" y="57"/>
                  <a:pt x="29" y="62"/>
                  <a:pt x="36" y="64"/>
                </a:cubicBezTo>
                <a:cubicBezTo>
                  <a:pt x="43" y="66"/>
                  <a:pt x="50" y="65"/>
                  <a:pt x="56" y="61"/>
                </a:cubicBezTo>
                <a:cubicBezTo>
                  <a:pt x="59" y="64"/>
                  <a:pt x="59" y="64"/>
                  <a:pt x="59" y="64"/>
                </a:cubicBezTo>
                <a:cubicBezTo>
                  <a:pt x="52" y="69"/>
                  <a:pt x="43" y="71"/>
                  <a:pt x="35" y="69"/>
                </a:cubicBezTo>
                <a:close/>
                <a:moveTo>
                  <a:pt x="69" y="49"/>
                </a:moveTo>
                <a:cubicBezTo>
                  <a:pt x="68" y="53"/>
                  <a:pt x="66" y="57"/>
                  <a:pt x="64" y="59"/>
                </a:cubicBezTo>
                <a:cubicBezTo>
                  <a:pt x="60" y="56"/>
                  <a:pt x="60" y="56"/>
                  <a:pt x="60" y="56"/>
                </a:cubicBezTo>
                <a:cubicBezTo>
                  <a:pt x="62" y="54"/>
                  <a:pt x="64" y="51"/>
                  <a:pt x="64" y="48"/>
                </a:cubicBezTo>
                <a:cubicBezTo>
                  <a:pt x="68" y="37"/>
                  <a:pt x="62" y="25"/>
                  <a:pt x="51" y="21"/>
                </a:cubicBezTo>
                <a:cubicBezTo>
                  <a:pt x="53" y="16"/>
                  <a:pt x="53" y="16"/>
                  <a:pt x="53" y="16"/>
                </a:cubicBezTo>
                <a:cubicBezTo>
                  <a:pt x="66" y="22"/>
                  <a:pt x="73" y="36"/>
                  <a:pt x="69"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2"/>
          <p:cNvSpPr>
            <a:spLocks/>
          </p:cNvSpPr>
          <p:nvPr userDrawn="1"/>
        </p:nvSpPr>
        <p:spPr bwMode="auto">
          <a:xfrm>
            <a:off x="4244975" y="758825"/>
            <a:ext cx="431800" cy="385763"/>
          </a:xfrm>
          <a:custGeom>
            <a:avLst/>
            <a:gdLst>
              <a:gd name="T0" fmla="*/ 112 w 112"/>
              <a:gd name="T1" fmla="*/ 3 h 100"/>
              <a:gd name="T2" fmla="*/ 5 w 112"/>
              <a:gd name="T3" fmla="*/ 8 h 100"/>
              <a:gd name="T4" fmla="*/ 5 w 112"/>
              <a:gd name="T5" fmla="*/ 6 h 100"/>
              <a:gd name="T6" fmla="*/ 5 w 112"/>
              <a:gd name="T7" fmla="*/ 3 h 100"/>
              <a:gd name="T8" fmla="*/ 2 w 112"/>
              <a:gd name="T9" fmla="*/ 1 h 100"/>
              <a:gd name="T10" fmla="*/ 0 w 112"/>
              <a:gd name="T11" fmla="*/ 4 h 100"/>
              <a:gd name="T12" fmla="*/ 3 w 112"/>
              <a:gd name="T13" fmla="*/ 6 h 100"/>
              <a:gd name="T14" fmla="*/ 31 w 112"/>
              <a:gd name="T15" fmla="*/ 100 h 100"/>
              <a:gd name="T16" fmla="*/ 33 w 112"/>
              <a:gd name="T17" fmla="*/ 99 h 100"/>
              <a:gd name="T18" fmla="*/ 21 w 112"/>
              <a:gd name="T19" fmla="*/ 58 h 100"/>
              <a:gd name="T20" fmla="*/ 112 w 112"/>
              <a:gd name="T21" fmla="*/ 3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00">
                <a:moveTo>
                  <a:pt x="112" y="3"/>
                </a:moveTo>
                <a:cubicBezTo>
                  <a:pt x="5" y="8"/>
                  <a:pt x="5" y="8"/>
                  <a:pt x="5" y="8"/>
                </a:cubicBezTo>
                <a:cubicBezTo>
                  <a:pt x="5" y="6"/>
                  <a:pt x="5" y="6"/>
                  <a:pt x="5" y="6"/>
                </a:cubicBezTo>
                <a:cubicBezTo>
                  <a:pt x="5" y="5"/>
                  <a:pt x="6" y="4"/>
                  <a:pt x="5" y="3"/>
                </a:cubicBezTo>
                <a:cubicBezTo>
                  <a:pt x="5" y="1"/>
                  <a:pt x="3" y="0"/>
                  <a:pt x="2" y="1"/>
                </a:cubicBezTo>
                <a:cubicBezTo>
                  <a:pt x="0" y="1"/>
                  <a:pt x="0" y="3"/>
                  <a:pt x="0" y="4"/>
                </a:cubicBezTo>
                <a:cubicBezTo>
                  <a:pt x="0" y="5"/>
                  <a:pt x="1" y="6"/>
                  <a:pt x="3" y="6"/>
                </a:cubicBezTo>
                <a:cubicBezTo>
                  <a:pt x="31" y="100"/>
                  <a:pt x="31" y="100"/>
                  <a:pt x="31" y="100"/>
                </a:cubicBezTo>
                <a:cubicBezTo>
                  <a:pt x="33" y="99"/>
                  <a:pt x="33" y="99"/>
                  <a:pt x="33" y="99"/>
                </a:cubicBezTo>
                <a:cubicBezTo>
                  <a:pt x="21" y="58"/>
                  <a:pt x="21" y="58"/>
                  <a:pt x="21" y="58"/>
                </a:cubicBezTo>
                <a:lnTo>
                  <a:pt x="112" y="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3"/>
          <p:cNvSpPr>
            <a:spLocks noEditPoints="1"/>
          </p:cNvSpPr>
          <p:nvPr userDrawn="1"/>
        </p:nvSpPr>
        <p:spPr bwMode="auto">
          <a:xfrm>
            <a:off x="2924175" y="1303338"/>
            <a:ext cx="293688" cy="247650"/>
          </a:xfrm>
          <a:custGeom>
            <a:avLst/>
            <a:gdLst>
              <a:gd name="T0" fmla="*/ 73 w 76"/>
              <a:gd name="T1" fmla="*/ 0 h 64"/>
              <a:gd name="T2" fmla="*/ 65 w 76"/>
              <a:gd name="T3" fmla="*/ 0 h 64"/>
              <a:gd name="T4" fmla="*/ 62 w 76"/>
              <a:gd name="T5" fmla="*/ 3 h 64"/>
              <a:gd name="T6" fmla="*/ 62 w 76"/>
              <a:gd name="T7" fmla="*/ 5 h 64"/>
              <a:gd name="T8" fmla="*/ 10 w 76"/>
              <a:gd name="T9" fmla="*/ 23 h 64"/>
              <a:gd name="T10" fmla="*/ 8 w 76"/>
              <a:gd name="T11" fmla="*/ 21 h 64"/>
              <a:gd name="T12" fmla="*/ 2 w 76"/>
              <a:gd name="T13" fmla="*/ 21 h 64"/>
              <a:gd name="T14" fmla="*/ 0 w 76"/>
              <a:gd name="T15" fmla="*/ 23 h 64"/>
              <a:gd name="T16" fmla="*/ 0 w 76"/>
              <a:gd name="T17" fmla="*/ 41 h 64"/>
              <a:gd name="T18" fmla="*/ 2 w 76"/>
              <a:gd name="T19" fmla="*/ 43 h 64"/>
              <a:gd name="T20" fmla="*/ 8 w 76"/>
              <a:gd name="T21" fmla="*/ 43 h 64"/>
              <a:gd name="T22" fmla="*/ 10 w 76"/>
              <a:gd name="T23" fmla="*/ 41 h 64"/>
              <a:gd name="T24" fmla="*/ 24 w 76"/>
              <a:gd name="T25" fmla="*/ 46 h 64"/>
              <a:gd name="T26" fmla="*/ 23 w 76"/>
              <a:gd name="T27" fmla="*/ 49 h 64"/>
              <a:gd name="T28" fmla="*/ 23 w 76"/>
              <a:gd name="T29" fmla="*/ 51 h 64"/>
              <a:gd name="T30" fmla="*/ 24 w 76"/>
              <a:gd name="T31" fmla="*/ 52 h 64"/>
              <a:gd name="T32" fmla="*/ 38 w 76"/>
              <a:gd name="T33" fmla="*/ 57 h 64"/>
              <a:gd name="T34" fmla="*/ 39 w 76"/>
              <a:gd name="T35" fmla="*/ 57 h 64"/>
              <a:gd name="T36" fmla="*/ 42 w 76"/>
              <a:gd name="T37" fmla="*/ 55 h 64"/>
              <a:gd name="T38" fmla="*/ 43 w 76"/>
              <a:gd name="T39" fmla="*/ 52 h 64"/>
              <a:gd name="T40" fmla="*/ 62 w 76"/>
              <a:gd name="T41" fmla="*/ 59 h 64"/>
              <a:gd name="T42" fmla="*/ 62 w 76"/>
              <a:gd name="T43" fmla="*/ 61 h 64"/>
              <a:gd name="T44" fmla="*/ 65 w 76"/>
              <a:gd name="T45" fmla="*/ 64 h 64"/>
              <a:gd name="T46" fmla="*/ 73 w 76"/>
              <a:gd name="T47" fmla="*/ 64 h 64"/>
              <a:gd name="T48" fmla="*/ 76 w 76"/>
              <a:gd name="T49" fmla="*/ 61 h 64"/>
              <a:gd name="T50" fmla="*/ 76 w 76"/>
              <a:gd name="T51" fmla="*/ 3 h 64"/>
              <a:gd name="T52" fmla="*/ 73 w 76"/>
              <a:gd name="T53" fmla="*/ 0 h 64"/>
              <a:gd name="T54" fmla="*/ 40 w 76"/>
              <a:gd name="T55" fmla="*/ 54 h 64"/>
              <a:gd name="T56" fmla="*/ 38 w 76"/>
              <a:gd name="T57" fmla="*/ 55 h 64"/>
              <a:gd name="T58" fmla="*/ 25 w 76"/>
              <a:gd name="T59" fmla="*/ 50 h 64"/>
              <a:gd name="T60" fmla="*/ 25 w 76"/>
              <a:gd name="T61" fmla="*/ 50 h 64"/>
              <a:gd name="T62" fmla="*/ 25 w 76"/>
              <a:gd name="T63" fmla="*/ 49 h 64"/>
              <a:gd name="T64" fmla="*/ 26 w 76"/>
              <a:gd name="T65" fmla="*/ 46 h 64"/>
              <a:gd name="T66" fmla="*/ 41 w 76"/>
              <a:gd name="T67" fmla="*/ 51 h 64"/>
              <a:gd name="T68" fmla="*/ 40 w 76"/>
              <a:gd name="T6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 h="64">
                <a:moveTo>
                  <a:pt x="73" y="0"/>
                </a:moveTo>
                <a:cubicBezTo>
                  <a:pt x="65" y="0"/>
                  <a:pt x="65" y="0"/>
                  <a:pt x="65" y="0"/>
                </a:cubicBezTo>
                <a:cubicBezTo>
                  <a:pt x="64" y="0"/>
                  <a:pt x="62" y="1"/>
                  <a:pt x="62" y="3"/>
                </a:cubicBezTo>
                <a:cubicBezTo>
                  <a:pt x="62" y="5"/>
                  <a:pt x="62" y="5"/>
                  <a:pt x="62" y="5"/>
                </a:cubicBezTo>
                <a:cubicBezTo>
                  <a:pt x="10" y="23"/>
                  <a:pt x="10" y="23"/>
                  <a:pt x="10" y="23"/>
                </a:cubicBezTo>
                <a:cubicBezTo>
                  <a:pt x="10" y="22"/>
                  <a:pt x="9" y="21"/>
                  <a:pt x="8" y="21"/>
                </a:cubicBezTo>
                <a:cubicBezTo>
                  <a:pt x="2" y="21"/>
                  <a:pt x="2" y="21"/>
                  <a:pt x="2" y="21"/>
                </a:cubicBezTo>
                <a:cubicBezTo>
                  <a:pt x="1" y="21"/>
                  <a:pt x="0" y="22"/>
                  <a:pt x="0" y="23"/>
                </a:cubicBezTo>
                <a:cubicBezTo>
                  <a:pt x="0" y="41"/>
                  <a:pt x="0" y="41"/>
                  <a:pt x="0" y="41"/>
                </a:cubicBezTo>
                <a:cubicBezTo>
                  <a:pt x="0" y="42"/>
                  <a:pt x="1" y="43"/>
                  <a:pt x="2" y="43"/>
                </a:cubicBezTo>
                <a:cubicBezTo>
                  <a:pt x="8" y="43"/>
                  <a:pt x="8" y="43"/>
                  <a:pt x="8" y="43"/>
                </a:cubicBezTo>
                <a:cubicBezTo>
                  <a:pt x="9" y="43"/>
                  <a:pt x="10" y="42"/>
                  <a:pt x="10" y="41"/>
                </a:cubicBezTo>
                <a:cubicBezTo>
                  <a:pt x="24" y="46"/>
                  <a:pt x="24" y="46"/>
                  <a:pt x="24" y="46"/>
                </a:cubicBezTo>
                <a:cubicBezTo>
                  <a:pt x="23" y="49"/>
                  <a:pt x="23" y="49"/>
                  <a:pt x="23" y="49"/>
                </a:cubicBezTo>
                <a:cubicBezTo>
                  <a:pt x="22" y="49"/>
                  <a:pt x="22" y="50"/>
                  <a:pt x="23" y="51"/>
                </a:cubicBezTo>
                <a:cubicBezTo>
                  <a:pt x="23" y="52"/>
                  <a:pt x="24" y="52"/>
                  <a:pt x="24" y="52"/>
                </a:cubicBezTo>
                <a:cubicBezTo>
                  <a:pt x="38" y="57"/>
                  <a:pt x="38" y="57"/>
                  <a:pt x="38" y="57"/>
                </a:cubicBezTo>
                <a:cubicBezTo>
                  <a:pt x="38" y="57"/>
                  <a:pt x="38" y="57"/>
                  <a:pt x="39" y="57"/>
                </a:cubicBezTo>
                <a:cubicBezTo>
                  <a:pt x="40" y="57"/>
                  <a:pt x="41" y="56"/>
                  <a:pt x="42" y="55"/>
                </a:cubicBezTo>
                <a:cubicBezTo>
                  <a:pt x="43" y="52"/>
                  <a:pt x="43" y="52"/>
                  <a:pt x="43" y="52"/>
                </a:cubicBezTo>
                <a:cubicBezTo>
                  <a:pt x="62" y="59"/>
                  <a:pt x="62" y="59"/>
                  <a:pt x="62" y="59"/>
                </a:cubicBezTo>
                <a:cubicBezTo>
                  <a:pt x="62" y="61"/>
                  <a:pt x="62" y="61"/>
                  <a:pt x="62" y="61"/>
                </a:cubicBezTo>
                <a:cubicBezTo>
                  <a:pt x="62" y="63"/>
                  <a:pt x="64" y="64"/>
                  <a:pt x="65" y="64"/>
                </a:cubicBezTo>
                <a:cubicBezTo>
                  <a:pt x="73" y="64"/>
                  <a:pt x="73" y="64"/>
                  <a:pt x="73" y="64"/>
                </a:cubicBezTo>
                <a:cubicBezTo>
                  <a:pt x="75" y="64"/>
                  <a:pt x="76" y="63"/>
                  <a:pt x="76" y="61"/>
                </a:cubicBezTo>
                <a:cubicBezTo>
                  <a:pt x="76" y="3"/>
                  <a:pt x="76" y="3"/>
                  <a:pt x="76" y="3"/>
                </a:cubicBezTo>
                <a:cubicBezTo>
                  <a:pt x="76" y="1"/>
                  <a:pt x="75" y="0"/>
                  <a:pt x="73" y="0"/>
                </a:cubicBezTo>
                <a:close/>
                <a:moveTo>
                  <a:pt x="40" y="54"/>
                </a:moveTo>
                <a:cubicBezTo>
                  <a:pt x="39" y="55"/>
                  <a:pt x="39" y="55"/>
                  <a:pt x="38" y="55"/>
                </a:cubicBezTo>
                <a:cubicBezTo>
                  <a:pt x="25" y="50"/>
                  <a:pt x="25" y="50"/>
                  <a:pt x="25" y="50"/>
                </a:cubicBezTo>
                <a:cubicBezTo>
                  <a:pt x="25" y="50"/>
                  <a:pt x="25" y="50"/>
                  <a:pt x="25" y="50"/>
                </a:cubicBezTo>
                <a:cubicBezTo>
                  <a:pt x="24" y="50"/>
                  <a:pt x="24" y="50"/>
                  <a:pt x="25" y="49"/>
                </a:cubicBezTo>
                <a:cubicBezTo>
                  <a:pt x="26" y="46"/>
                  <a:pt x="26" y="46"/>
                  <a:pt x="26" y="46"/>
                </a:cubicBezTo>
                <a:cubicBezTo>
                  <a:pt x="41" y="51"/>
                  <a:pt x="41" y="51"/>
                  <a:pt x="41" y="51"/>
                </a:cubicBezTo>
                <a:lnTo>
                  <a:pt x="4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4" name="Group 23"/>
          <p:cNvGrpSpPr/>
          <p:nvPr userDrawn="1"/>
        </p:nvGrpSpPr>
        <p:grpSpPr>
          <a:xfrm>
            <a:off x="3449638" y="692150"/>
            <a:ext cx="663575" cy="371476"/>
            <a:chOff x="3449638" y="692150"/>
            <a:chExt cx="663575" cy="371476"/>
          </a:xfrm>
        </p:grpSpPr>
        <p:sp>
          <p:nvSpPr>
            <p:cNvPr id="25" name="Oval 14"/>
            <p:cNvSpPr>
              <a:spLocks noChangeArrowheads="1"/>
            </p:cNvSpPr>
            <p:nvPr userDrawn="1"/>
          </p:nvSpPr>
          <p:spPr bwMode="auto">
            <a:xfrm>
              <a:off x="3554413"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5"/>
            <p:cNvSpPr>
              <a:spLocks/>
            </p:cNvSpPr>
            <p:nvPr userDrawn="1"/>
          </p:nvSpPr>
          <p:spPr bwMode="auto">
            <a:xfrm>
              <a:off x="3514725" y="777875"/>
              <a:ext cx="158750" cy="50800"/>
            </a:xfrm>
            <a:custGeom>
              <a:avLst/>
              <a:gdLst>
                <a:gd name="T0" fmla="*/ 27 w 41"/>
                <a:gd name="T1" fmla="*/ 0 h 13"/>
                <a:gd name="T2" fmla="*/ 20 w 41"/>
                <a:gd name="T3" fmla="*/ 0 h 13"/>
                <a:gd name="T4" fmla="*/ 13 w 41"/>
                <a:gd name="T5" fmla="*/ 0 h 13"/>
                <a:gd name="T6" fmla="*/ 1 w 41"/>
                <a:gd name="T7" fmla="*/ 9 h 13"/>
                <a:gd name="T8" fmla="*/ 0 w 41"/>
                <a:gd name="T9" fmla="*/ 13 h 13"/>
                <a:gd name="T10" fmla="*/ 41 w 41"/>
                <a:gd name="T11" fmla="*/ 13 h 13"/>
                <a:gd name="T12" fmla="*/ 40 w 41"/>
                <a:gd name="T13" fmla="*/ 9 h 13"/>
                <a:gd name="T14" fmla="*/ 27 w 41"/>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13">
                  <a:moveTo>
                    <a:pt x="27" y="0"/>
                  </a:moveTo>
                  <a:cubicBezTo>
                    <a:pt x="20" y="0"/>
                    <a:pt x="20" y="0"/>
                    <a:pt x="20" y="0"/>
                  </a:cubicBezTo>
                  <a:cubicBezTo>
                    <a:pt x="13" y="0"/>
                    <a:pt x="13" y="0"/>
                    <a:pt x="13" y="0"/>
                  </a:cubicBezTo>
                  <a:cubicBezTo>
                    <a:pt x="6" y="0"/>
                    <a:pt x="2" y="6"/>
                    <a:pt x="1" y="9"/>
                  </a:cubicBezTo>
                  <a:cubicBezTo>
                    <a:pt x="0" y="13"/>
                    <a:pt x="0" y="13"/>
                    <a:pt x="0" y="13"/>
                  </a:cubicBezTo>
                  <a:cubicBezTo>
                    <a:pt x="41" y="13"/>
                    <a:pt x="41" y="13"/>
                    <a:pt x="41" y="13"/>
                  </a:cubicBezTo>
                  <a:cubicBezTo>
                    <a:pt x="40" y="9"/>
                    <a:pt x="40" y="9"/>
                    <a:pt x="40" y="9"/>
                  </a:cubicBezTo>
                  <a:cubicBezTo>
                    <a:pt x="38" y="6"/>
                    <a:pt x="34" y="0"/>
                    <a:pt x="2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16"/>
            <p:cNvSpPr>
              <a:spLocks/>
            </p:cNvSpPr>
            <p:nvPr userDrawn="1"/>
          </p:nvSpPr>
          <p:spPr bwMode="auto">
            <a:xfrm>
              <a:off x="3681413" y="777875"/>
              <a:ext cx="180975" cy="50800"/>
            </a:xfrm>
            <a:custGeom>
              <a:avLst/>
              <a:gdLst>
                <a:gd name="T0" fmla="*/ 34 w 47"/>
                <a:gd name="T1" fmla="*/ 0 h 13"/>
                <a:gd name="T2" fmla="*/ 13 w 47"/>
                <a:gd name="T3" fmla="*/ 0 h 13"/>
                <a:gd name="T4" fmla="*/ 0 w 47"/>
                <a:gd name="T5" fmla="*/ 13 h 13"/>
                <a:gd name="T6" fmla="*/ 47 w 47"/>
                <a:gd name="T7" fmla="*/ 13 h 13"/>
                <a:gd name="T8" fmla="*/ 34 w 47"/>
                <a:gd name="T9" fmla="*/ 0 h 13"/>
              </a:gdLst>
              <a:ahLst/>
              <a:cxnLst>
                <a:cxn ang="0">
                  <a:pos x="T0" y="T1"/>
                </a:cxn>
                <a:cxn ang="0">
                  <a:pos x="T2" y="T3"/>
                </a:cxn>
                <a:cxn ang="0">
                  <a:pos x="T4" y="T5"/>
                </a:cxn>
                <a:cxn ang="0">
                  <a:pos x="T6" y="T7"/>
                </a:cxn>
                <a:cxn ang="0">
                  <a:pos x="T8" y="T9"/>
                </a:cxn>
              </a:cxnLst>
              <a:rect l="0" t="0" r="r" b="b"/>
              <a:pathLst>
                <a:path w="47" h="13">
                  <a:moveTo>
                    <a:pt x="34" y="0"/>
                  </a:moveTo>
                  <a:cubicBezTo>
                    <a:pt x="13" y="0"/>
                    <a:pt x="13" y="0"/>
                    <a:pt x="13" y="0"/>
                  </a:cubicBezTo>
                  <a:cubicBezTo>
                    <a:pt x="6" y="0"/>
                    <a:pt x="0" y="6"/>
                    <a:pt x="0" y="13"/>
                  </a:cubicBezTo>
                  <a:cubicBezTo>
                    <a:pt x="47" y="13"/>
                    <a:pt x="47" y="13"/>
                    <a:pt x="47" y="13"/>
                  </a:cubicBezTo>
                  <a:cubicBezTo>
                    <a:pt x="46" y="7"/>
                    <a:pt x="41" y="0"/>
                    <a:pt x="34"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 name="Oval 17"/>
            <p:cNvSpPr>
              <a:spLocks noChangeArrowheads="1"/>
            </p:cNvSpPr>
            <p:nvPr userDrawn="1"/>
          </p:nvSpPr>
          <p:spPr bwMode="auto">
            <a:xfrm>
              <a:off x="3730625" y="692150"/>
              <a:ext cx="77788"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 name="Freeform 18"/>
            <p:cNvSpPr>
              <a:spLocks/>
            </p:cNvSpPr>
            <p:nvPr userDrawn="1"/>
          </p:nvSpPr>
          <p:spPr bwMode="auto">
            <a:xfrm>
              <a:off x="3870325" y="777875"/>
              <a:ext cx="177800" cy="50800"/>
            </a:xfrm>
            <a:custGeom>
              <a:avLst/>
              <a:gdLst>
                <a:gd name="T0" fmla="*/ 33 w 46"/>
                <a:gd name="T1" fmla="*/ 0 h 13"/>
                <a:gd name="T2" fmla="*/ 12 w 46"/>
                <a:gd name="T3" fmla="*/ 0 h 13"/>
                <a:gd name="T4" fmla="*/ 0 w 46"/>
                <a:gd name="T5" fmla="*/ 13 h 13"/>
                <a:gd name="T6" fmla="*/ 46 w 46"/>
                <a:gd name="T7" fmla="*/ 13 h 13"/>
                <a:gd name="T8" fmla="*/ 33 w 46"/>
                <a:gd name="T9" fmla="*/ 0 h 13"/>
              </a:gdLst>
              <a:ahLst/>
              <a:cxnLst>
                <a:cxn ang="0">
                  <a:pos x="T0" y="T1"/>
                </a:cxn>
                <a:cxn ang="0">
                  <a:pos x="T2" y="T3"/>
                </a:cxn>
                <a:cxn ang="0">
                  <a:pos x="T4" y="T5"/>
                </a:cxn>
                <a:cxn ang="0">
                  <a:pos x="T6" y="T7"/>
                </a:cxn>
                <a:cxn ang="0">
                  <a:pos x="T8" y="T9"/>
                </a:cxn>
              </a:cxnLst>
              <a:rect l="0" t="0" r="r" b="b"/>
              <a:pathLst>
                <a:path w="46" h="13">
                  <a:moveTo>
                    <a:pt x="33" y="0"/>
                  </a:moveTo>
                  <a:cubicBezTo>
                    <a:pt x="12" y="0"/>
                    <a:pt x="12" y="0"/>
                    <a:pt x="12" y="0"/>
                  </a:cubicBezTo>
                  <a:cubicBezTo>
                    <a:pt x="5" y="0"/>
                    <a:pt x="0" y="6"/>
                    <a:pt x="0" y="13"/>
                  </a:cubicBezTo>
                  <a:cubicBezTo>
                    <a:pt x="46" y="13"/>
                    <a:pt x="46" y="13"/>
                    <a:pt x="46" y="13"/>
                  </a:cubicBezTo>
                  <a:cubicBezTo>
                    <a:pt x="46" y="7"/>
                    <a:pt x="41"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 name="Oval 19"/>
            <p:cNvSpPr>
              <a:spLocks noChangeArrowheads="1"/>
            </p:cNvSpPr>
            <p:nvPr userDrawn="1"/>
          </p:nvSpPr>
          <p:spPr bwMode="auto">
            <a:xfrm>
              <a:off x="3921125" y="692150"/>
              <a:ext cx="76200" cy="777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1" name="Freeform 20"/>
            <p:cNvSpPr>
              <a:spLocks noEditPoints="1"/>
            </p:cNvSpPr>
            <p:nvPr userDrawn="1"/>
          </p:nvSpPr>
          <p:spPr bwMode="auto">
            <a:xfrm>
              <a:off x="3449638" y="839788"/>
              <a:ext cx="663575" cy="223838"/>
            </a:xfrm>
            <a:custGeom>
              <a:avLst/>
              <a:gdLst>
                <a:gd name="T0" fmla="*/ 167 w 172"/>
                <a:gd name="T1" fmla="*/ 14 h 58"/>
                <a:gd name="T2" fmla="*/ 153 w 172"/>
                <a:gd name="T3" fmla="*/ 0 h 58"/>
                <a:gd name="T4" fmla="*/ 19 w 172"/>
                <a:gd name="T5" fmla="*/ 0 h 58"/>
                <a:gd name="T6" fmla="*/ 5 w 172"/>
                <a:gd name="T7" fmla="*/ 14 h 58"/>
                <a:gd name="T8" fmla="*/ 5 w 172"/>
                <a:gd name="T9" fmla="*/ 14 h 58"/>
                <a:gd name="T10" fmla="*/ 0 w 172"/>
                <a:gd name="T11" fmla="*/ 45 h 58"/>
                <a:gd name="T12" fmla="*/ 14 w 172"/>
                <a:gd name="T13" fmla="*/ 58 h 58"/>
                <a:gd name="T14" fmla="*/ 17 w 172"/>
                <a:gd name="T15" fmla="*/ 58 h 58"/>
                <a:gd name="T16" fmla="*/ 18 w 172"/>
                <a:gd name="T17" fmla="*/ 55 h 58"/>
                <a:gd name="T18" fmla="*/ 30 w 172"/>
                <a:gd name="T19" fmla="*/ 46 h 58"/>
                <a:gd name="T20" fmla="*/ 37 w 172"/>
                <a:gd name="T21" fmla="*/ 46 h 58"/>
                <a:gd name="T22" fmla="*/ 44 w 172"/>
                <a:gd name="T23" fmla="*/ 46 h 58"/>
                <a:gd name="T24" fmla="*/ 57 w 172"/>
                <a:gd name="T25" fmla="*/ 55 h 58"/>
                <a:gd name="T26" fmla="*/ 57 w 172"/>
                <a:gd name="T27" fmla="*/ 58 h 58"/>
                <a:gd name="T28" fmla="*/ 60 w 172"/>
                <a:gd name="T29" fmla="*/ 58 h 58"/>
                <a:gd name="T30" fmla="*/ 73 w 172"/>
                <a:gd name="T31" fmla="*/ 46 h 58"/>
                <a:gd name="T32" fmla="*/ 94 w 172"/>
                <a:gd name="T33" fmla="*/ 46 h 58"/>
                <a:gd name="T34" fmla="*/ 106 w 172"/>
                <a:gd name="T35" fmla="*/ 58 h 58"/>
                <a:gd name="T36" fmla="*/ 109 w 172"/>
                <a:gd name="T37" fmla="*/ 58 h 58"/>
                <a:gd name="T38" fmla="*/ 121 w 172"/>
                <a:gd name="T39" fmla="*/ 46 h 58"/>
                <a:gd name="T40" fmla="*/ 142 w 172"/>
                <a:gd name="T41" fmla="*/ 46 h 58"/>
                <a:gd name="T42" fmla="*/ 155 w 172"/>
                <a:gd name="T43" fmla="*/ 58 h 58"/>
                <a:gd name="T44" fmla="*/ 159 w 172"/>
                <a:gd name="T45" fmla="*/ 58 h 58"/>
                <a:gd name="T46" fmla="*/ 172 w 172"/>
                <a:gd name="T47" fmla="*/ 45 h 58"/>
                <a:gd name="T48" fmla="*/ 167 w 172"/>
                <a:gd name="T49" fmla="*/ 14 h 58"/>
                <a:gd name="T50" fmla="*/ 37 w 172"/>
                <a:gd name="T51" fmla="*/ 43 h 58"/>
                <a:gd name="T52" fmla="*/ 27 w 172"/>
                <a:gd name="T53" fmla="*/ 33 h 58"/>
                <a:gd name="T54" fmla="*/ 37 w 172"/>
                <a:gd name="T55" fmla="*/ 23 h 58"/>
                <a:gd name="T56" fmla="*/ 47 w 172"/>
                <a:gd name="T57" fmla="*/ 33 h 58"/>
                <a:gd name="T58" fmla="*/ 37 w 172"/>
                <a:gd name="T59" fmla="*/ 43 h 58"/>
                <a:gd name="T60" fmla="*/ 83 w 172"/>
                <a:gd name="T61" fmla="*/ 43 h 58"/>
                <a:gd name="T62" fmla="*/ 73 w 172"/>
                <a:gd name="T63" fmla="*/ 33 h 58"/>
                <a:gd name="T64" fmla="*/ 83 w 172"/>
                <a:gd name="T65" fmla="*/ 23 h 58"/>
                <a:gd name="T66" fmla="*/ 93 w 172"/>
                <a:gd name="T67" fmla="*/ 33 h 58"/>
                <a:gd name="T68" fmla="*/ 83 w 172"/>
                <a:gd name="T69" fmla="*/ 43 h 58"/>
                <a:gd name="T70" fmla="*/ 132 w 172"/>
                <a:gd name="T71" fmla="*/ 43 h 58"/>
                <a:gd name="T72" fmla="*/ 122 w 172"/>
                <a:gd name="T73" fmla="*/ 33 h 58"/>
                <a:gd name="T74" fmla="*/ 132 w 172"/>
                <a:gd name="T75" fmla="*/ 23 h 58"/>
                <a:gd name="T76" fmla="*/ 142 w 172"/>
                <a:gd name="T77" fmla="*/ 33 h 58"/>
                <a:gd name="T78" fmla="*/ 132 w 172"/>
                <a:gd name="T79"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2" h="58">
                  <a:moveTo>
                    <a:pt x="167" y="14"/>
                  </a:moveTo>
                  <a:cubicBezTo>
                    <a:pt x="167" y="6"/>
                    <a:pt x="161" y="0"/>
                    <a:pt x="153" y="0"/>
                  </a:cubicBezTo>
                  <a:cubicBezTo>
                    <a:pt x="19" y="0"/>
                    <a:pt x="19" y="0"/>
                    <a:pt x="19" y="0"/>
                  </a:cubicBezTo>
                  <a:cubicBezTo>
                    <a:pt x="12" y="0"/>
                    <a:pt x="5" y="6"/>
                    <a:pt x="5" y="14"/>
                  </a:cubicBezTo>
                  <a:cubicBezTo>
                    <a:pt x="5" y="14"/>
                    <a:pt x="5" y="14"/>
                    <a:pt x="5" y="14"/>
                  </a:cubicBezTo>
                  <a:cubicBezTo>
                    <a:pt x="0" y="45"/>
                    <a:pt x="0" y="45"/>
                    <a:pt x="0" y="45"/>
                  </a:cubicBezTo>
                  <a:cubicBezTo>
                    <a:pt x="0" y="52"/>
                    <a:pt x="6" y="58"/>
                    <a:pt x="14" y="58"/>
                  </a:cubicBezTo>
                  <a:cubicBezTo>
                    <a:pt x="17" y="58"/>
                    <a:pt x="17" y="58"/>
                    <a:pt x="17" y="58"/>
                  </a:cubicBezTo>
                  <a:cubicBezTo>
                    <a:pt x="18" y="55"/>
                    <a:pt x="18" y="55"/>
                    <a:pt x="18" y="55"/>
                  </a:cubicBezTo>
                  <a:cubicBezTo>
                    <a:pt x="19" y="52"/>
                    <a:pt x="23" y="46"/>
                    <a:pt x="30" y="46"/>
                  </a:cubicBezTo>
                  <a:cubicBezTo>
                    <a:pt x="37" y="46"/>
                    <a:pt x="37" y="46"/>
                    <a:pt x="37" y="46"/>
                  </a:cubicBezTo>
                  <a:cubicBezTo>
                    <a:pt x="44" y="46"/>
                    <a:pt x="44" y="46"/>
                    <a:pt x="44" y="46"/>
                  </a:cubicBezTo>
                  <a:cubicBezTo>
                    <a:pt x="51" y="46"/>
                    <a:pt x="55" y="52"/>
                    <a:pt x="57" y="55"/>
                  </a:cubicBezTo>
                  <a:cubicBezTo>
                    <a:pt x="57" y="58"/>
                    <a:pt x="57" y="58"/>
                    <a:pt x="57" y="58"/>
                  </a:cubicBezTo>
                  <a:cubicBezTo>
                    <a:pt x="60" y="58"/>
                    <a:pt x="60" y="58"/>
                    <a:pt x="60" y="58"/>
                  </a:cubicBezTo>
                  <a:cubicBezTo>
                    <a:pt x="61" y="52"/>
                    <a:pt x="66" y="46"/>
                    <a:pt x="73" y="46"/>
                  </a:cubicBezTo>
                  <a:cubicBezTo>
                    <a:pt x="94" y="46"/>
                    <a:pt x="94" y="46"/>
                    <a:pt x="94" y="46"/>
                  </a:cubicBezTo>
                  <a:cubicBezTo>
                    <a:pt x="101" y="46"/>
                    <a:pt x="106" y="52"/>
                    <a:pt x="106" y="58"/>
                  </a:cubicBezTo>
                  <a:cubicBezTo>
                    <a:pt x="109" y="58"/>
                    <a:pt x="109" y="58"/>
                    <a:pt x="109" y="58"/>
                  </a:cubicBezTo>
                  <a:cubicBezTo>
                    <a:pt x="109" y="52"/>
                    <a:pt x="115" y="46"/>
                    <a:pt x="121" y="46"/>
                  </a:cubicBezTo>
                  <a:cubicBezTo>
                    <a:pt x="142" y="46"/>
                    <a:pt x="142" y="46"/>
                    <a:pt x="142" y="46"/>
                  </a:cubicBezTo>
                  <a:cubicBezTo>
                    <a:pt x="150" y="46"/>
                    <a:pt x="155" y="52"/>
                    <a:pt x="155" y="58"/>
                  </a:cubicBezTo>
                  <a:cubicBezTo>
                    <a:pt x="159" y="58"/>
                    <a:pt x="159" y="58"/>
                    <a:pt x="159" y="58"/>
                  </a:cubicBezTo>
                  <a:cubicBezTo>
                    <a:pt x="166" y="58"/>
                    <a:pt x="172" y="52"/>
                    <a:pt x="172" y="45"/>
                  </a:cubicBezTo>
                  <a:lnTo>
                    <a:pt x="167" y="14"/>
                  </a:lnTo>
                  <a:close/>
                  <a:moveTo>
                    <a:pt x="37" y="43"/>
                  </a:moveTo>
                  <a:cubicBezTo>
                    <a:pt x="32" y="43"/>
                    <a:pt x="27" y="39"/>
                    <a:pt x="27" y="33"/>
                  </a:cubicBezTo>
                  <a:cubicBezTo>
                    <a:pt x="27" y="28"/>
                    <a:pt x="32" y="23"/>
                    <a:pt x="37" y="23"/>
                  </a:cubicBezTo>
                  <a:cubicBezTo>
                    <a:pt x="43" y="23"/>
                    <a:pt x="47" y="28"/>
                    <a:pt x="47" y="33"/>
                  </a:cubicBezTo>
                  <a:cubicBezTo>
                    <a:pt x="47" y="39"/>
                    <a:pt x="43" y="43"/>
                    <a:pt x="37" y="43"/>
                  </a:cubicBezTo>
                  <a:close/>
                  <a:moveTo>
                    <a:pt x="83" y="43"/>
                  </a:moveTo>
                  <a:cubicBezTo>
                    <a:pt x="78" y="43"/>
                    <a:pt x="73" y="39"/>
                    <a:pt x="73" y="33"/>
                  </a:cubicBezTo>
                  <a:cubicBezTo>
                    <a:pt x="73" y="28"/>
                    <a:pt x="78" y="23"/>
                    <a:pt x="83" y="23"/>
                  </a:cubicBezTo>
                  <a:cubicBezTo>
                    <a:pt x="89" y="23"/>
                    <a:pt x="93" y="28"/>
                    <a:pt x="93" y="33"/>
                  </a:cubicBezTo>
                  <a:cubicBezTo>
                    <a:pt x="93" y="39"/>
                    <a:pt x="89" y="43"/>
                    <a:pt x="83" y="43"/>
                  </a:cubicBezTo>
                  <a:close/>
                  <a:moveTo>
                    <a:pt x="132" y="43"/>
                  </a:moveTo>
                  <a:cubicBezTo>
                    <a:pt x="126" y="43"/>
                    <a:pt x="122" y="39"/>
                    <a:pt x="122" y="33"/>
                  </a:cubicBezTo>
                  <a:cubicBezTo>
                    <a:pt x="122" y="28"/>
                    <a:pt x="126" y="23"/>
                    <a:pt x="132" y="23"/>
                  </a:cubicBezTo>
                  <a:cubicBezTo>
                    <a:pt x="137" y="23"/>
                    <a:pt x="142" y="28"/>
                    <a:pt x="142" y="33"/>
                  </a:cubicBezTo>
                  <a:cubicBezTo>
                    <a:pt x="142" y="39"/>
                    <a:pt x="137" y="43"/>
                    <a:pt x="132"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2" name="Freeform 21"/>
          <p:cNvSpPr>
            <a:spLocks noEditPoints="1"/>
          </p:cNvSpPr>
          <p:nvPr userDrawn="1"/>
        </p:nvSpPr>
        <p:spPr bwMode="auto">
          <a:xfrm>
            <a:off x="5657850" y="2987675"/>
            <a:ext cx="352425" cy="312738"/>
          </a:xfrm>
          <a:custGeom>
            <a:avLst/>
            <a:gdLst>
              <a:gd name="T0" fmla="*/ 91 w 91"/>
              <a:gd name="T1" fmla="*/ 76 h 81"/>
              <a:gd name="T2" fmla="*/ 82 w 91"/>
              <a:gd name="T3" fmla="*/ 57 h 81"/>
              <a:gd name="T4" fmla="*/ 77 w 91"/>
              <a:gd name="T5" fmla="*/ 53 h 81"/>
              <a:gd name="T6" fmla="*/ 67 w 91"/>
              <a:gd name="T7" fmla="*/ 53 h 81"/>
              <a:gd name="T8" fmla="*/ 67 w 91"/>
              <a:gd name="T9" fmla="*/ 51 h 81"/>
              <a:gd name="T10" fmla="*/ 75 w 91"/>
              <a:gd name="T11" fmla="*/ 51 h 81"/>
              <a:gd name="T12" fmla="*/ 81 w 91"/>
              <a:gd name="T13" fmla="*/ 44 h 81"/>
              <a:gd name="T14" fmla="*/ 81 w 91"/>
              <a:gd name="T15" fmla="*/ 6 h 81"/>
              <a:gd name="T16" fmla="*/ 75 w 91"/>
              <a:gd name="T17" fmla="*/ 0 h 81"/>
              <a:gd name="T18" fmla="*/ 16 w 91"/>
              <a:gd name="T19" fmla="*/ 0 h 81"/>
              <a:gd name="T20" fmla="*/ 10 w 91"/>
              <a:gd name="T21" fmla="*/ 6 h 81"/>
              <a:gd name="T22" fmla="*/ 10 w 91"/>
              <a:gd name="T23" fmla="*/ 44 h 81"/>
              <a:gd name="T24" fmla="*/ 16 w 91"/>
              <a:gd name="T25" fmla="*/ 51 h 81"/>
              <a:gd name="T26" fmla="*/ 24 w 91"/>
              <a:gd name="T27" fmla="*/ 51 h 81"/>
              <a:gd name="T28" fmla="*/ 24 w 91"/>
              <a:gd name="T29" fmla="*/ 53 h 81"/>
              <a:gd name="T30" fmla="*/ 14 w 91"/>
              <a:gd name="T31" fmla="*/ 53 h 81"/>
              <a:gd name="T32" fmla="*/ 9 w 91"/>
              <a:gd name="T33" fmla="*/ 57 h 81"/>
              <a:gd name="T34" fmla="*/ 1 w 91"/>
              <a:gd name="T35" fmla="*/ 76 h 81"/>
              <a:gd name="T36" fmla="*/ 1 w 91"/>
              <a:gd name="T37" fmla="*/ 80 h 81"/>
              <a:gd name="T38" fmla="*/ 4 w 91"/>
              <a:gd name="T39" fmla="*/ 81 h 81"/>
              <a:gd name="T40" fmla="*/ 27 w 91"/>
              <a:gd name="T41" fmla="*/ 81 h 81"/>
              <a:gd name="T42" fmla="*/ 28 w 91"/>
              <a:gd name="T43" fmla="*/ 81 h 81"/>
              <a:gd name="T44" fmla="*/ 46 w 91"/>
              <a:gd name="T45" fmla="*/ 81 h 81"/>
              <a:gd name="T46" fmla="*/ 64 w 91"/>
              <a:gd name="T47" fmla="*/ 81 h 81"/>
              <a:gd name="T48" fmla="*/ 64 w 91"/>
              <a:gd name="T49" fmla="*/ 81 h 81"/>
              <a:gd name="T50" fmla="*/ 87 w 91"/>
              <a:gd name="T51" fmla="*/ 81 h 81"/>
              <a:gd name="T52" fmla="*/ 91 w 91"/>
              <a:gd name="T53" fmla="*/ 80 h 81"/>
              <a:gd name="T54" fmla="*/ 91 w 91"/>
              <a:gd name="T55" fmla="*/ 76 h 81"/>
              <a:gd name="T56" fmla="*/ 15 w 91"/>
              <a:gd name="T57" fmla="*/ 44 h 81"/>
              <a:gd name="T58" fmla="*/ 15 w 91"/>
              <a:gd name="T59" fmla="*/ 6 h 81"/>
              <a:gd name="T60" fmla="*/ 16 w 91"/>
              <a:gd name="T61" fmla="*/ 5 h 81"/>
              <a:gd name="T62" fmla="*/ 75 w 91"/>
              <a:gd name="T63" fmla="*/ 5 h 81"/>
              <a:gd name="T64" fmla="*/ 76 w 91"/>
              <a:gd name="T65" fmla="*/ 6 h 81"/>
              <a:gd name="T66" fmla="*/ 76 w 91"/>
              <a:gd name="T67" fmla="*/ 44 h 81"/>
              <a:gd name="T68" fmla="*/ 75 w 91"/>
              <a:gd name="T69" fmla="*/ 45 h 81"/>
              <a:gd name="T70" fmla="*/ 16 w 91"/>
              <a:gd name="T71" fmla="*/ 45 h 81"/>
              <a:gd name="T72" fmla="*/ 15 w 91"/>
              <a:gd name="T73" fmla="*/ 44 h 81"/>
              <a:gd name="T74" fmla="*/ 61 w 91"/>
              <a:gd name="T75" fmla="*/ 75 h 81"/>
              <a:gd name="T76" fmla="*/ 60 w 91"/>
              <a:gd name="T77" fmla="*/ 75 h 81"/>
              <a:gd name="T78" fmla="*/ 53 w 91"/>
              <a:gd name="T79" fmla="*/ 75 h 81"/>
              <a:gd name="T80" fmla="*/ 50 w 91"/>
              <a:gd name="T81" fmla="*/ 75 h 81"/>
              <a:gd name="T82" fmla="*/ 42 w 91"/>
              <a:gd name="T83" fmla="*/ 75 h 81"/>
              <a:gd name="T84" fmla="*/ 39 w 91"/>
              <a:gd name="T85" fmla="*/ 75 h 81"/>
              <a:gd name="T86" fmla="*/ 32 w 91"/>
              <a:gd name="T87" fmla="*/ 75 h 81"/>
              <a:gd name="T88" fmla="*/ 31 w 91"/>
              <a:gd name="T89" fmla="*/ 75 h 81"/>
              <a:gd name="T90" fmla="*/ 31 w 91"/>
              <a:gd name="T91" fmla="*/ 73 h 81"/>
              <a:gd name="T92" fmla="*/ 32 w 91"/>
              <a:gd name="T93" fmla="*/ 68 h 81"/>
              <a:gd name="T94" fmla="*/ 33 w 91"/>
              <a:gd name="T95" fmla="*/ 67 h 81"/>
              <a:gd name="T96" fmla="*/ 40 w 91"/>
              <a:gd name="T97" fmla="*/ 67 h 81"/>
              <a:gd name="T98" fmla="*/ 52 w 91"/>
              <a:gd name="T99" fmla="*/ 67 h 81"/>
              <a:gd name="T100" fmla="*/ 58 w 91"/>
              <a:gd name="T101" fmla="*/ 67 h 81"/>
              <a:gd name="T102" fmla="*/ 60 w 91"/>
              <a:gd name="T103" fmla="*/ 68 h 81"/>
              <a:gd name="T104" fmla="*/ 61 w 91"/>
              <a:gd name="T105" fmla="*/ 73 h 81"/>
              <a:gd name="T106" fmla="*/ 61 w 91"/>
              <a:gd name="T107" fmla="*/ 7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1" h="81">
                <a:moveTo>
                  <a:pt x="91" y="76"/>
                </a:moveTo>
                <a:cubicBezTo>
                  <a:pt x="82" y="57"/>
                  <a:pt x="82" y="57"/>
                  <a:pt x="82" y="57"/>
                </a:cubicBezTo>
                <a:cubicBezTo>
                  <a:pt x="81" y="55"/>
                  <a:pt x="79" y="53"/>
                  <a:pt x="77" y="53"/>
                </a:cubicBezTo>
                <a:cubicBezTo>
                  <a:pt x="67" y="53"/>
                  <a:pt x="67" y="53"/>
                  <a:pt x="67" y="53"/>
                </a:cubicBezTo>
                <a:cubicBezTo>
                  <a:pt x="67" y="51"/>
                  <a:pt x="67" y="51"/>
                  <a:pt x="67" y="51"/>
                </a:cubicBezTo>
                <a:cubicBezTo>
                  <a:pt x="75" y="51"/>
                  <a:pt x="75" y="51"/>
                  <a:pt x="75" y="51"/>
                </a:cubicBezTo>
                <a:cubicBezTo>
                  <a:pt x="79" y="51"/>
                  <a:pt x="81" y="48"/>
                  <a:pt x="81" y="44"/>
                </a:cubicBezTo>
                <a:cubicBezTo>
                  <a:pt x="81" y="6"/>
                  <a:pt x="81" y="6"/>
                  <a:pt x="81" y="6"/>
                </a:cubicBezTo>
                <a:cubicBezTo>
                  <a:pt x="81" y="3"/>
                  <a:pt x="79" y="0"/>
                  <a:pt x="75" y="0"/>
                </a:cubicBezTo>
                <a:cubicBezTo>
                  <a:pt x="16" y="0"/>
                  <a:pt x="16" y="0"/>
                  <a:pt x="16" y="0"/>
                </a:cubicBezTo>
                <a:cubicBezTo>
                  <a:pt x="13" y="0"/>
                  <a:pt x="10" y="3"/>
                  <a:pt x="10" y="6"/>
                </a:cubicBezTo>
                <a:cubicBezTo>
                  <a:pt x="10" y="44"/>
                  <a:pt x="10" y="44"/>
                  <a:pt x="10" y="44"/>
                </a:cubicBezTo>
                <a:cubicBezTo>
                  <a:pt x="10" y="48"/>
                  <a:pt x="13" y="51"/>
                  <a:pt x="16" y="51"/>
                </a:cubicBezTo>
                <a:cubicBezTo>
                  <a:pt x="24" y="51"/>
                  <a:pt x="24" y="51"/>
                  <a:pt x="24" y="51"/>
                </a:cubicBezTo>
                <a:cubicBezTo>
                  <a:pt x="24" y="53"/>
                  <a:pt x="24" y="53"/>
                  <a:pt x="24" y="53"/>
                </a:cubicBezTo>
                <a:cubicBezTo>
                  <a:pt x="14" y="53"/>
                  <a:pt x="14" y="53"/>
                  <a:pt x="14" y="53"/>
                </a:cubicBezTo>
                <a:cubicBezTo>
                  <a:pt x="12" y="53"/>
                  <a:pt x="10" y="55"/>
                  <a:pt x="9" y="57"/>
                </a:cubicBezTo>
                <a:cubicBezTo>
                  <a:pt x="1" y="76"/>
                  <a:pt x="1" y="76"/>
                  <a:pt x="1" y="76"/>
                </a:cubicBezTo>
                <a:cubicBezTo>
                  <a:pt x="0" y="77"/>
                  <a:pt x="0" y="78"/>
                  <a:pt x="1" y="80"/>
                </a:cubicBezTo>
                <a:cubicBezTo>
                  <a:pt x="1" y="81"/>
                  <a:pt x="3" y="81"/>
                  <a:pt x="4" y="81"/>
                </a:cubicBezTo>
                <a:cubicBezTo>
                  <a:pt x="27" y="81"/>
                  <a:pt x="27" y="81"/>
                  <a:pt x="27" y="81"/>
                </a:cubicBezTo>
                <a:cubicBezTo>
                  <a:pt x="27" y="81"/>
                  <a:pt x="28" y="81"/>
                  <a:pt x="28" y="81"/>
                </a:cubicBezTo>
                <a:cubicBezTo>
                  <a:pt x="46" y="81"/>
                  <a:pt x="46" y="81"/>
                  <a:pt x="46" y="81"/>
                </a:cubicBezTo>
                <a:cubicBezTo>
                  <a:pt x="64" y="81"/>
                  <a:pt x="64" y="81"/>
                  <a:pt x="64" y="81"/>
                </a:cubicBezTo>
                <a:cubicBezTo>
                  <a:pt x="64" y="81"/>
                  <a:pt x="64" y="81"/>
                  <a:pt x="64" y="81"/>
                </a:cubicBezTo>
                <a:cubicBezTo>
                  <a:pt x="87" y="81"/>
                  <a:pt x="87" y="81"/>
                  <a:pt x="87" y="81"/>
                </a:cubicBezTo>
                <a:cubicBezTo>
                  <a:pt x="89" y="81"/>
                  <a:pt x="90" y="81"/>
                  <a:pt x="91" y="80"/>
                </a:cubicBezTo>
                <a:cubicBezTo>
                  <a:pt x="91" y="78"/>
                  <a:pt x="91" y="77"/>
                  <a:pt x="91" y="76"/>
                </a:cubicBezTo>
                <a:close/>
                <a:moveTo>
                  <a:pt x="15" y="44"/>
                </a:moveTo>
                <a:cubicBezTo>
                  <a:pt x="15" y="6"/>
                  <a:pt x="15" y="6"/>
                  <a:pt x="15" y="6"/>
                </a:cubicBezTo>
                <a:cubicBezTo>
                  <a:pt x="15" y="6"/>
                  <a:pt x="16" y="5"/>
                  <a:pt x="16" y="5"/>
                </a:cubicBezTo>
                <a:cubicBezTo>
                  <a:pt x="75" y="5"/>
                  <a:pt x="75" y="5"/>
                  <a:pt x="75" y="5"/>
                </a:cubicBezTo>
                <a:cubicBezTo>
                  <a:pt x="76" y="5"/>
                  <a:pt x="76" y="6"/>
                  <a:pt x="76" y="6"/>
                </a:cubicBezTo>
                <a:cubicBezTo>
                  <a:pt x="76" y="44"/>
                  <a:pt x="76" y="44"/>
                  <a:pt x="76" y="44"/>
                </a:cubicBezTo>
                <a:cubicBezTo>
                  <a:pt x="76" y="45"/>
                  <a:pt x="76" y="45"/>
                  <a:pt x="75" y="45"/>
                </a:cubicBezTo>
                <a:cubicBezTo>
                  <a:pt x="16" y="45"/>
                  <a:pt x="16" y="45"/>
                  <a:pt x="16" y="45"/>
                </a:cubicBezTo>
                <a:cubicBezTo>
                  <a:pt x="16" y="45"/>
                  <a:pt x="15" y="45"/>
                  <a:pt x="15" y="44"/>
                </a:cubicBezTo>
                <a:close/>
                <a:moveTo>
                  <a:pt x="61" y="75"/>
                </a:moveTo>
                <a:cubicBezTo>
                  <a:pt x="60" y="75"/>
                  <a:pt x="60" y="75"/>
                  <a:pt x="60" y="75"/>
                </a:cubicBezTo>
                <a:cubicBezTo>
                  <a:pt x="53" y="75"/>
                  <a:pt x="53" y="75"/>
                  <a:pt x="53" y="75"/>
                </a:cubicBezTo>
                <a:cubicBezTo>
                  <a:pt x="50" y="75"/>
                  <a:pt x="50" y="75"/>
                  <a:pt x="50" y="75"/>
                </a:cubicBezTo>
                <a:cubicBezTo>
                  <a:pt x="42" y="75"/>
                  <a:pt x="42" y="75"/>
                  <a:pt x="42" y="75"/>
                </a:cubicBezTo>
                <a:cubicBezTo>
                  <a:pt x="39" y="75"/>
                  <a:pt x="39" y="75"/>
                  <a:pt x="39" y="75"/>
                </a:cubicBezTo>
                <a:cubicBezTo>
                  <a:pt x="32" y="75"/>
                  <a:pt x="32" y="75"/>
                  <a:pt x="32" y="75"/>
                </a:cubicBezTo>
                <a:cubicBezTo>
                  <a:pt x="32" y="75"/>
                  <a:pt x="31" y="75"/>
                  <a:pt x="31" y="75"/>
                </a:cubicBezTo>
                <a:cubicBezTo>
                  <a:pt x="31" y="74"/>
                  <a:pt x="30" y="74"/>
                  <a:pt x="31" y="73"/>
                </a:cubicBezTo>
                <a:cubicBezTo>
                  <a:pt x="32" y="68"/>
                  <a:pt x="32" y="68"/>
                  <a:pt x="32" y="68"/>
                </a:cubicBezTo>
                <a:cubicBezTo>
                  <a:pt x="32" y="67"/>
                  <a:pt x="33" y="67"/>
                  <a:pt x="33" y="67"/>
                </a:cubicBezTo>
                <a:cubicBezTo>
                  <a:pt x="40" y="67"/>
                  <a:pt x="40" y="67"/>
                  <a:pt x="40" y="67"/>
                </a:cubicBezTo>
                <a:cubicBezTo>
                  <a:pt x="52" y="67"/>
                  <a:pt x="52" y="67"/>
                  <a:pt x="52" y="67"/>
                </a:cubicBezTo>
                <a:cubicBezTo>
                  <a:pt x="58" y="67"/>
                  <a:pt x="58" y="67"/>
                  <a:pt x="58" y="67"/>
                </a:cubicBezTo>
                <a:cubicBezTo>
                  <a:pt x="59" y="67"/>
                  <a:pt x="59" y="67"/>
                  <a:pt x="60" y="68"/>
                </a:cubicBezTo>
                <a:cubicBezTo>
                  <a:pt x="61" y="73"/>
                  <a:pt x="61" y="73"/>
                  <a:pt x="61" y="73"/>
                </a:cubicBezTo>
                <a:cubicBezTo>
                  <a:pt x="61" y="74"/>
                  <a:pt x="61" y="74"/>
                  <a:pt x="61" y="7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3" name="Freeform 22"/>
          <p:cNvSpPr>
            <a:spLocks noEditPoints="1"/>
          </p:cNvSpPr>
          <p:nvPr userDrawn="1"/>
        </p:nvSpPr>
        <p:spPr bwMode="auto">
          <a:xfrm>
            <a:off x="4298950" y="2392363"/>
            <a:ext cx="447675" cy="347663"/>
          </a:xfrm>
          <a:custGeom>
            <a:avLst/>
            <a:gdLst>
              <a:gd name="T0" fmla="*/ 0 w 116"/>
              <a:gd name="T1" fmla="*/ 82 h 90"/>
              <a:gd name="T2" fmla="*/ 1 w 116"/>
              <a:gd name="T3" fmla="*/ 86 h 90"/>
              <a:gd name="T4" fmla="*/ 7 w 116"/>
              <a:gd name="T5" fmla="*/ 90 h 90"/>
              <a:gd name="T6" fmla="*/ 58 w 116"/>
              <a:gd name="T7" fmla="*/ 90 h 90"/>
              <a:gd name="T8" fmla="*/ 110 w 116"/>
              <a:gd name="T9" fmla="*/ 90 h 90"/>
              <a:gd name="T10" fmla="*/ 116 w 116"/>
              <a:gd name="T11" fmla="*/ 86 h 90"/>
              <a:gd name="T12" fmla="*/ 116 w 116"/>
              <a:gd name="T13" fmla="*/ 82 h 90"/>
              <a:gd name="T14" fmla="*/ 116 w 116"/>
              <a:gd name="T15" fmla="*/ 6 h 90"/>
              <a:gd name="T16" fmla="*/ 116 w 116"/>
              <a:gd name="T17" fmla="*/ 6 h 90"/>
              <a:gd name="T18" fmla="*/ 116 w 116"/>
              <a:gd name="T19" fmla="*/ 4 h 90"/>
              <a:gd name="T20" fmla="*/ 109 w 116"/>
              <a:gd name="T21" fmla="*/ 0 h 90"/>
              <a:gd name="T22" fmla="*/ 58 w 116"/>
              <a:gd name="T23" fmla="*/ 0 h 90"/>
              <a:gd name="T24" fmla="*/ 7 w 116"/>
              <a:gd name="T25" fmla="*/ 0 h 90"/>
              <a:gd name="T26" fmla="*/ 1 w 116"/>
              <a:gd name="T27" fmla="*/ 4 h 90"/>
              <a:gd name="T28" fmla="*/ 1 w 116"/>
              <a:gd name="T29" fmla="*/ 4 h 90"/>
              <a:gd name="T30" fmla="*/ 0 w 116"/>
              <a:gd name="T31" fmla="*/ 6 h 90"/>
              <a:gd name="T32" fmla="*/ 0 w 116"/>
              <a:gd name="T33" fmla="*/ 82 h 90"/>
              <a:gd name="T34" fmla="*/ 7 w 116"/>
              <a:gd name="T35" fmla="*/ 15 h 90"/>
              <a:gd name="T36" fmla="*/ 28 w 116"/>
              <a:gd name="T37" fmla="*/ 33 h 90"/>
              <a:gd name="T38" fmla="*/ 43 w 116"/>
              <a:gd name="T39" fmla="*/ 45 h 90"/>
              <a:gd name="T40" fmla="*/ 28 w 116"/>
              <a:gd name="T41" fmla="*/ 57 h 90"/>
              <a:gd name="T42" fmla="*/ 7 w 116"/>
              <a:gd name="T43" fmla="*/ 75 h 90"/>
              <a:gd name="T44" fmla="*/ 7 w 116"/>
              <a:gd name="T45" fmla="*/ 15 h 90"/>
              <a:gd name="T46" fmla="*/ 7 w 116"/>
              <a:gd name="T47" fmla="*/ 84 h 90"/>
              <a:gd name="T48" fmla="*/ 7 w 116"/>
              <a:gd name="T49" fmla="*/ 84 h 90"/>
              <a:gd name="T50" fmla="*/ 7 w 116"/>
              <a:gd name="T51" fmla="*/ 84 h 90"/>
              <a:gd name="T52" fmla="*/ 32 w 116"/>
              <a:gd name="T53" fmla="*/ 62 h 90"/>
              <a:gd name="T54" fmla="*/ 49 w 116"/>
              <a:gd name="T55" fmla="*/ 49 h 90"/>
              <a:gd name="T56" fmla="*/ 58 w 116"/>
              <a:gd name="T57" fmla="*/ 52 h 90"/>
              <a:gd name="T58" fmla="*/ 68 w 116"/>
              <a:gd name="T59" fmla="*/ 49 h 90"/>
              <a:gd name="T60" fmla="*/ 84 w 116"/>
              <a:gd name="T61" fmla="*/ 62 h 90"/>
              <a:gd name="T62" fmla="*/ 109 w 116"/>
              <a:gd name="T63" fmla="*/ 84 h 90"/>
              <a:gd name="T64" fmla="*/ 109 w 116"/>
              <a:gd name="T65" fmla="*/ 84 h 90"/>
              <a:gd name="T66" fmla="*/ 109 w 116"/>
              <a:gd name="T67" fmla="*/ 84 h 90"/>
              <a:gd name="T68" fmla="*/ 58 w 116"/>
              <a:gd name="T69" fmla="*/ 84 h 90"/>
              <a:gd name="T70" fmla="*/ 7 w 116"/>
              <a:gd name="T71" fmla="*/ 84 h 90"/>
              <a:gd name="T72" fmla="*/ 109 w 116"/>
              <a:gd name="T73" fmla="*/ 75 h 90"/>
              <a:gd name="T74" fmla="*/ 88 w 116"/>
              <a:gd name="T75" fmla="*/ 57 h 90"/>
              <a:gd name="T76" fmla="*/ 73 w 116"/>
              <a:gd name="T77" fmla="*/ 45 h 90"/>
              <a:gd name="T78" fmla="*/ 88 w 116"/>
              <a:gd name="T79" fmla="*/ 33 h 90"/>
              <a:gd name="T80" fmla="*/ 109 w 116"/>
              <a:gd name="T81" fmla="*/ 15 h 90"/>
              <a:gd name="T82" fmla="*/ 109 w 116"/>
              <a:gd name="T83" fmla="*/ 75 h 90"/>
              <a:gd name="T84" fmla="*/ 58 w 116"/>
              <a:gd name="T85" fmla="*/ 6 h 90"/>
              <a:gd name="T86" fmla="*/ 109 w 116"/>
              <a:gd name="T87" fmla="*/ 6 h 90"/>
              <a:gd name="T88" fmla="*/ 109 w 116"/>
              <a:gd name="T89" fmla="*/ 6 h 90"/>
              <a:gd name="T90" fmla="*/ 84 w 116"/>
              <a:gd name="T91" fmla="*/ 28 h 90"/>
              <a:gd name="T92" fmla="*/ 67 w 116"/>
              <a:gd name="T93" fmla="*/ 41 h 90"/>
              <a:gd name="T94" fmla="*/ 58 w 116"/>
              <a:gd name="T95" fmla="*/ 45 h 90"/>
              <a:gd name="T96" fmla="*/ 49 w 116"/>
              <a:gd name="T97" fmla="*/ 41 h 90"/>
              <a:gd name="T98" fmla="*/ 33 w 116"/>
              <a:gd name="T99" fmla="*/ 28 h 90"/>
              <a:gd name="T100" fmla="*/ 7 w 116"/>
              <a:gd name="T101" fmla="*/ 6 h 90"/>
              <a:gd name="T102" fmla="*/ 58 w 116"/>
              <a:gd name="T10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6" h="90">
                <a:moveTo>
                  <a:pt x="0" y="82"/>
                </a:moveTo>
                <a:cubicBezTo>
                  <a:pt x="0" y="84"/>
                  <a:pt x="0" y="85"/>
                  <a:pt x="1" y="86"/>
                </a:cubicBezTo>
                <a:cubicBezTo>
                  <a:pt x="2" y="89"/>
                  <a:pt x="4" y="90"/>
                  <a:pt x="7" y="90"/>
                </a:cubicBezTo>
                <a:cubicBezTo>
                  <a:pt x="58" y="90"/>
                  <a:pt x="58" y="90"/>
                  <a:pt x="58" y="90"/>
                </a:cubicBezTo>
                <a:cubicBezTo>
                  <a:pt x="110" y="90"/>
                  <a:pt x="110" y="90"/>
                  <a:pt x="110" y="90"/>
                </a:cubicBezTo>
                <a:cubicBezTo>
                  <a:pt x="112" y="90"/>
                  <a:pt x="115" y="89"/>
                  <a:pt x="116" y="86"/>
                </a:cubicBezTo>
                <a:cubicBezTo>
                  <a:pt x="116" y="85"/>
                  <a:pt x="116" y="83"/>
                  <a:pt x="116" y="82"/>
                </a:cubicBezTo>
                <a:cubicBezTo>
                  <a:pt x="116" y="6"/>
                  <a:pt x="116" y="6"/>
                  <a:pt x="116" y="6"/>
                </a:cubicBezTo>
                <a:cubicBezTo>
                  <a:pt x="116" y="6"/>
                  <a:pt x="116" y="6"/>
                  <a:pt x="116" y="6"/>
                </a:cubicBezTo>
                <a:cubicBezTo>
                  <a:pt x="116" y="5"/>
                  <a:pt x="116" y="5"/>
                  <a:pt x="116" y="4"/>
                </a:cubicBezTo>
                <a:cubicBezTo>
                  <a:pt x="115" y="2"/>
                  <a:pt x="112" y="0"/>
                  <a:pt x="109" y="0"/>
                </a:cubicBezTo>
                <a:cubicBezTo>
                  <a:pt x="58" y="0"/>
                  <a:pt x="58" y="0"/>
                  <a:pt x="58" y="0"/>
                </a:cubicBezTo>
                <a:cubicBezTo>
                  <a:pt x="7" y="0"/>
                  <a:pt x="7" y="0"/>
                  <a:pt x="7" y="0"/>
                </a:cubicBezTo>
                <a:cubicBezTo>
                  <a:pt x="4" y="0"/>
                  <a:pt x="2" y="2"/>
                  <a:pt x="1" y="4"/>
                </a:cubicBezTo>
                <a:cubicBezTo>
                  <a:pt x="1" y="4"/>
                  <a:pt x="1" y="4"/>
                  <a:pt x="1" y="4"/>
                </a:cubicBezTo>
                <a:cubicBezTo>
                  <a:pt x="1" y="5"/>
                  <a:pt x="0" y="6"/>
                  <a:pt x="0" y="6"/>
                </a:cubicBezTo>
                <a:lnTo>
                  <a:pt x="0" y="82"/>
                </a:lnTo>
                <a:close/>
                <a:moveTo>
                  <a:pt x="7" y="15"/>
                </a:moveTo>
                <a:cubicBezTo>
                  <a:pt x="28" y="33"/>
                  <a:pt x="28" y="33"/>
                  <a:pt x="28" y="33"/>
                </a:cubicBezTo>
                <a:cubicBezTo>
                  <a:pt x="43" y="45"/>
                  <a:pt x="43" y="45"/>
                  <a:pt x="43" y="45"/>
                </a:cubicBezTo>
                <a:cubicBezTo>
                  <a:pt x="28" y="57"/>
                  <a:pt x="28" y="57"/>
                  <a:pt x="28" y="57"/>
                </a:cubicBezTo>
                <a:cubicBezTo>
                  <a:pt x="7" y="75"/>
                  <a:pt x="7" y="75"/>
                  <a:pt x="7" y="75"/>
                </a:cubicBezTo>
                <a:lnTo>
                  <a:pt x="7" y="15"/>
                </a:lnTo>
                <a:close/>
                <a:moveTo>
                  <a:pt x="7" y="84"/>
                </a:moveTo>
                <a:cubicBezTo>
                  <a:pt x="7" y="84"/>
                  <a:pt x="7" y="84"/>
                  <a:pt x="7" y="84"/>
                </a:cubicBezTo>
                <a:cubicBezTo>
                  <a:pt x="7" y="84"/>
                  <a:pt x="7" y="84"/>
                  <a:pt x="7" y="84"/>
                </a:cubicBezTo>
                <a:cubicBezTo>
                  <a:pt x="32" y="62"/>
                  <a:pt x="32" y="62"/>
                  <a:pt x="32" y="62"/>
                </a:cubicBezTo>
                <a:cubicBezTo>
                  <a:pt x="49" y="49"/>
                  <a:pt x="49" y="49"/>
                  <a:pt x="49" y="49"/>
                </a:cubicBezTo>
                <a:cubicBezTo>
                  <a:pt x="52" y="51"/>
                  <a:pt x="55" y="52"/>
                  <a:pt x="58" y="52"/>
                </a:cubicBezTo>
                <a:cubicBezTo>
                  <a:pt x="62" y="52"/>
                  <a:pt x="65" y="51"/>
                  <a:pt x="68" y="49"/>
                </a:cubicBezTo>
                <a:cubicBezTo>
                  <a:pt x="84" y="62"/>
                  <a:pt x="84" y="62"/>
                  <a:pt x="84" y="62"/>
                </a:cubicBezTo>
                <a:cubicBezTo>
                  <a:pt x="109" y="84"/>
                  <a:pt x="109" y="84"/>
                  <a:pt x="109" y="84"/>
                </a:cubicBezTo>
                <a:cubicBezTo>
                  <a:pt x="109" y="84"/>
                  <a:pt x="109" y="84"/>
                  <a:pt x="109" y="84"/>
                </a:cubicBezTo>
                <a:cubicBezTo>
                  <a:pt x="109" y="84"/>
                  <a:pt x="109" y="84"/>
                  <a:pt x="109" y="84"/>
                </a:cubicBezTo>
                <a:cubicBezTo>
                  <a:pt x="58" y="84"/>
                  <a:pt x="58" y="84"/>
                  <a:pt x="58" y="84"/>
                </a:cubicBezTo>
                <a:lnTo>
                  <a:pt x="7" y="84"/>
                </a:lnTo>
                <a:close/>
                <a:moveTo>
                  <a:pt x="109" y="75"/>
                </a:moveTo>
                <a:cubicBezTo>
                  <a:pt x="88" y="57"/>
                  <a:pt x="88" y="57"/>
                  <a:pt x="88" y="57"/>
                </a:cubicBezTo>
                <a:cubicBezTo>
                  <a:pt x="73" y="45"/>
                  <a:pt x="73" y="45"/>
                  <a:pt x="73" y="45"/>
                </a:cubicBezTo>
                <a:cubicBezTo>
                  <a:pt x="88" y="33"/>
                  <a:pt x="88" y="33"/>
                  <a:pt x="88" y="33"/>
                </a:cubicBezTo>
                <a:cubicBezTo>
                  <a:pt x="109" y="15"/>
                  <a:pt x="109" y="15"/>
                  <a:pt x="109" y="15"/>
                </a:cubicBezTo>
                <a:lnTo>
                  <a:pt x="109" y="75"/>
                </a:lnTo>
                <a:close/>
                <a:moveTo>
                  <a:pt x="58" y="6"/>
                </a:moveTo>
                <a:cubicBezTo>
                  <a:pt x="109" y="6"/>
                  <a:pt x="109" y="6"/>
                  <a:pt x="109" y="6"/>
                </a:cubicBezTo>
                <a:cubicBezTo>
                  <a:pt x="109" y="6"/>
                  <a:pt x="109" y="6"/>
                  <a:pt x="109" y="6"/>
                </a:cubicBezTo>
                <a:cubicBezTo>
                  <a:pt x="84" y="28"/>
                  <a:pt x="84" y="28"/>
                  <a:pt x="84" y="28"/>
                </a:cubicBezTo>
                <a:cubicBezTo>
                  <a:pt x="67" y="41"/>
                  <a:pt x="67" y="41"/>
                  <a:pt x="67" y="41"/>
                </a:cubicBezTo>
                <a:cubicBezTo>
                  <a:pt x="65" y="44"/>
                  <a:pt x="62" y="45"/>
                  <a:pt x="58" y="45"/>
                </a:cubicBezTo>
                <a:cubicBezTo>
                  <a:pt x="55" y="45"/>
                  <a:pt x="51" y="44"/>
                  <a:pt x="49" y="41"/>
                </a:cubicBezTo>
                <a:cubicBezTo>
                  <a:pt x="33" y="28"/>
                  <a:pt x="33" y="28"/>
                  <a:pt x="33" y="28"/>
                </a:cubicBezTo>
                <a:cubicBezTo>
                  <a:pt x="7" y="6"/>
                  <a:pt x="7" y="6"/>
                  <a:pt x="7" y="6"/>
                </a:cubicBezTo>
                <a:lnTo>
                  <a:pt x="5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4" name="Group 33"/>
          <p:cNvGrpSpPr/>
          <p:nvPr userDrawn="1"/>
        </p:nvGrpSpPr>
        <p:grpSpPr>
          <a:xfrm>
            <a:off x="6064250" y="1249363"/>
            <a:ext cx="385763" cy="382587"/>
            <a:chOff x="6064250" y="1249363"/>
            <a:chExt cx="385763" cy="382587"/>
          </a:xfrm>
        </p:grpSpPr>
        <p:sp>
          <p:nvSpPr>
            <p:cNvPr id="35" name="Freeform 23"/>
            <p:cNvSpPr>
              <a:spLocks/>
            </p:cNvSpPr>
            <p:nvPr userDrawn="1"/>
          </p:nvSpPr>
          <p:spPr bwMode="auto">
            <a:xfrm>
              <a:off x="6188075" y="1249363"/>
              <a:ext cx="261938" cy="258763"/>
            </a:xfrm>
            <a:custGeom>
              <a:avLst/>
              <a:gdLst>
                <a:gd name="T0" fmla="*/ 5 w 68"/>
                <a:gd name="T1" fmla="*/ 0 h 67"/>
                <a:gd name="T2" fmla="*/ 0 w 68"/>
                <a:gd name="T3" fmla="*/ 5 h 67"/>
                <a:gd name="T4" fmla="*/ 5 w 68"/>
                <a:gd name="T5" fmla="*/ 11 h 67"/>
                <a:gd name="T6" fmla="*/ 56 w 68"/>
                <a:gd name="T7" fmla="*/ 62 h 67"/>
                <a:gd name="T8" fmla="*/ 62 w 68"/>
                <a:gd name="T9" fmla="*/ 67 h 67"/>
                <a:gd name="T10" fmla="*/ 68 w 68"/>
                <a:gd name="T11" fmla="*/ 62 h 67"/>
                <a:gd name="T12" fmla="*/ 5 w 68"/>
                <a:gd name="T13" fmla="*/ 0 h 67"/>
              </a:gdLst>
              <a:ahLst/>
              <a:cxnLst>
                <a:cxn ang="0">
                  <a:pos x="T0" y="T1"/>
                </a:cxn>
                <a:cxn ang="0">
                  <a:pos x="T2" y="T3"/>
                </a:cxn>
                <a:cxn ang="0">
                  <a:pos x="T4" y="T5"/>
                </a:cxn>
                <a:cxn ang="0">
                  <a:pos x="T6" y="T7"/>
                </a:cxn>
                <a:cxn ang="0">
                  <a:pos x="T8" y="T9"/>
                </a:cxn>
                <a:cxn ang="0">
                  <a:pos x="T10" y="T11"/>
                </a:cxn>
                <a:cxn ang="0">
                  <a:pos x="T12" y="T13"/>
                </a:cxn>
              </a:cxnLst>
              <a:rect l="0" t="0" r="r" b="b"/>
              <a:pathLst>
                <a:path w="68" h="67">
                  <a:moveTo>
                    <a:pt x="5" y="0"/>
                  </a:moveTo>
                  <a:cubicBezTo>
                    <a:pt x="2" y="0"/>
                    <a:pt x="0" y="2"/>
                    <a:pt x="0" y="5"/>
                  </a:cubicBezTo>
                  <a:cubicBezTo>
                    <a:pt x="0" y="8"/>
                    <a:pt x="2" y="11"/>
                    <a:pt x="5" y="11"/>
                  </a:cubicBezTo>
                  <a:cubicBezTo>
                    <a:pt x="33" y="11"/>
                    <a:pt x="56" y="34"/>
                    <a:pt x="56" y="62"/>
                  </a:cubicBezTo>
                  <a:cubicBezTo>
                    <a:pt x="56" y="65"/>
                    <a:pt x="59" y="67"/>
                    <a:pt x="62" y="67"/>
                  </a:cubicBezTo>
                  <a:cubicBezTo>
                    <a:pt x="65" y="67"/>
                    <a:pt x="68" y="65"/>
                    <a:pt x="68" y="62"/>
                  </a:cubicBezTo>
                  <a:cubicBezTo>
                    <a:pt x="68" y="28"/>
                    <a:pt x="40"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6" name="Freeform 24"/>
            <p:cNvSpPr>
              <a:spLocks/>
            </p:cNvSpPr>
            <p:nvPr userDrawn="1"/>
          </p:nvSpPr>
          <p:spPr bwMode="auto">
            <a:xfrm>
              <a:off x="6188075" y="1330325"/>
              <a:ext cx="176213" cy="177800"/>
            </a:xfrm>
            <a:custGeom>
              <a:avLst/>
              <a:gdLst>
                <a:gd name="T0" fmla="*/ 5 w 46"/>
                <a:gd name="T1" fmla="*/ 0 h 46"/>
                <a:gd name="T2" fmla="*/ 0 w 46"/>
                <a:gd name="T3" fmla="*/ 5 h 46"/>
                <a:gd name="T4" fmla="*/ 5 w 46"/>
                <a:gd name="T5" fmla="*/ 10 h 46"/>
                <a:gd name="T6" fmla="*/ 35 w 46"/>
                <a:gd name="T7" fmla="*/ 41 h 46"/>
                <a:gd name="T8" fmla="*/ 40 w 46"/>
                <a:gd name="T9" fmla="*/ 46 h 46"/>
                <a:gd name="T10" fmla="*/ 46 w 46"/>
                <a:gd name="T11" fmla="*/ 41 h 46"/>
                <a:gd name="T12" fmla="*/ 5 w 46"/>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46" h="46">
                  <a:moveTo>
                    <a:pt x="5" y="0"/>
                  </a:moveTo>
                  <a:cubicBezTo>
                    <a:pt x="2" y="0"/>
                    <a:pt x="0" y="2"/>
                    <a:pt x="0" y="5"/>
                  </a:cubicBezTo>
                  <a:cubicBezTo>
                    <a:pt x="0" y="8"/>
                    <a:pt x="2" y="10"/>
                    <a:pt x="5" y="10"/>
                  </a:cubicBezTo>
                  <a:cubicBezTo>
                    <a:pt x="21" y="10"/>
                    <a:pt x="35" y="24"/>
                    <a:pt x="35" y="41"/>
                  </a:cubicBezTo>
                  <a:cubicBezTo>
                    <a:pt x="35" y="44"/>
                    <a:pt x="37" y="46"/>
                    <a:pt x="40" y="46"/>
                  </a:cubicBezTo>
                  <a:cubicBezTo>
                    <a:pt x="43" y="46"/>
                    <a:pt x="46" y="44"/>
                    <a:pt x="46" y="41"/>
                  </a:cubicBezTo>
                  <a:cubicBezTo>
                    <a:pt x="46" y="18"/>
                    <a:pt x="28" y="0"/>
                    <a:pt x="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7" name="Freeform 25"/>
            <p:cNvSpPr>
              <a:spLocks/>
            </p:cNvSpPr>
            <p:nvPr userDrawn="1"/>
          </p:nvSpPr>
          <p:spPr bwMode="auto">
            <a:xfrm>
              <a:off x="6064250" y="1381125"/>
              <a:ext cx="250825" cy="250825"/>
            </a:xfrm>
            <a:custGeom>
              <a:avLst/>
              <a:gdLst>
                <a:gd name="T0" fmla="*/ 24 w 65"/>
                <a:gd name="T1" fmla="*/ 1 h 65"/>
                <a:gd name="T2" fmla="*/ 20 w 65"/>
                <a:gd name="T3" fmla="*/ 0 h 65"/>
                <a:gd name="T4" fmla="*/ 18 w 65"/>
                <a:gd name="T5" fmla="*/ 1 h 65"/>
                <a:gd name="T6" fmla="*/ 17 w 65"/>
                <a:gd name="T7" fmla="*/ 3 h 65"/>
                <a:gd name="T8" fmla="*/ 13 w 65"/>
                <a:gd name="T9" fmla="*/ 29 h 65"/>
                <a:gd name="T10" fmla="*/ 1 w 65"/>
                <a:gd name="T11" fmla="*/ 42 h 65"/>
                <a:gd name="T12" fmla="*/ 1 w 65"/>
                <a:gd name="T13" fmla="*/ 46 h 65"/>
                <a:gd name="T14" fmla="*/ 20 w 65"/>
                <a:gd name="T15" fmla="*/ 64 h 65"/>
                <a:gd name="T16" fmla="*/ 23 w 65"/>
                <a:gd name="T17" fmla="*/ 64 h 65"/>
                <a:gd name="T18" fmla="*/ 36 w 65"/>
                <a:gd name="T19" fmla="*/ 52 h 65"/>
                <a:gd name="T20" fmla="*/ 62 w 65"/>
                <a:gd name="T21" fmla="*/ 48 h 65"/>
                <a:gd name="T22" fmla="*/ 65 w 65"/>
                <a:gd name="T23" fmla="*/ 45 h 65"/>
                <a:gd name="T24" fmla="*/ 64 w 65"/>
                <a:gd name="T25" fmla="*/ 41 h 65"/>
                <a:gd name="T26" fmla="*/ 24 w 65"/>
                <a:gd name="T27" fmla="*/ 1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24" y="1"/>
                  </a:moveTo>
                  <a:cubicBezTo>
                    <a:pt x="23" y="0"/>
                    <a:pt x="22" y="0"/>
                    <a:pt x="20" y="0"/>
                  </a:cubicBezTo>
                  <a:cubicBezTo>
                    <a:pt x="20" y="0"/>
                    <a:pt x="19" y="0"/>
                    <a:pt x="18" y="1"/>
                  </a:cubicBezTo>
                  <a:cubicBezTo>
                    <a:pt x="18" y="2"/>
                    <a:pt x="17" y="2"/>
                    <a:pt x="17" y="3"/>
                  </a:cubicBezTo>
                  <a:cubicBezTo>
                    <a:pt x="13" y="29"/>
                    <a:pt x="13" y="29"/>
                    <a:pt x="13" y="29"/>
                  </a:cubicBezTo>
                  <a:cubicBezTo>
                    <a:pt x="1" y="42"/>
                    <a:pt x="1" y="42"/>
                    <a:pt x="1" y="42"/>
                  </a:cubicBezTo>
                  <a:cubicBezTo>
                    <a:pt x="0" y="43"/>
                    <a:pt x="0" y="45"/>
                    <a:pt x="1" y="46"/>
                  </a:cubicBezTo>
                  <a:cubicBezTo>
                    <a:pt x="20" y="64"/>
                    <a:pt x="20" y="64"/>
                    <a:pt x="20" y="64"/>
                  </a:cubicBezTo>
                  <a:cubicBezTo>
                    <a:pt x="21" y="65"/>
                    <a:pt x="22" y="65"/>
                    <a:pt x="23" y="64"/>
                  </a:cubicBezTo>
                  <a:cubicBezTo>
                    <a:pt x="36" y="52"/>
                    <a:pt x="36" y="52"/>
                    <a:pt x="36" y="52"/>
                  </a:cubicBezTo>
                  <a:cubicBezTo>
                    <a:pt x="62" y="48"/>
                    <a:pt x="62" y="48"/>
                    <a:pt x="62" y="48"/>
                  </a:cubicBezTo>
                  <a:cubicBezTo>
                    <a:pt x="64" y="48"/>
                    <a:pt x="65" y="46"/>
                    <a:pt x="65" y="45"/>
                  </a:cubicBezTo>
                  <a:cubicBezTo>
                    <a:pt x="65" y="43"/>
                    <a:pt x="65" y="42"/>
                    <a:pt x="64" y="41"/>
                  </a:cubicBezTo>
                  <a:lnTo>
                    <a:pt x="24"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38" name="Freeform 26"/>
          <p:cNvSpPr>
            <a:spLocks/>
          </p:cNvSpPr>
          <p:nvPr userDrawn="1"/>
        </p:nvSpPr>
        <p:spPr bwMode="auto">
          <a:xfrm>
            <a:off x="4283075" y="1782763"/>
            <a:ext cx="355600" cy="409575"/>
          </a:xfrm>
          <a:custGeom>
            <a:avLst/>
            <a:gdLst>
              <a:gd name="T0" fmla="*/ 90 w 92"/>
              <a:gd name="T1" fmla="*/ 49 h 106"/>
              <a:gd name="T2" fmla="*/ 6 w 92"/>
              <a:gd name="T3" fmla="*/ 1 h 106"/>
              <a:gd name="T4" fmla="*/ 2 w 92"/>
              <a:gd name="T5" fmla="*/ 1 h 106"/>
              <a:gd name="T6" fmla="*/ 0 w 92"/>
              <a:gd name="T7" fmla="*/ 4 h 106"/>
              <a:gd name="T8" fmla="*/ 0 w 92"/>
              <a:gd name="T9" fmla="*/ 102 h 106"/>
              <a:gd name="T10" fmla="*/ 2 w 92"/>
              <a:gd name="T11" fmla="*/ 105 h 106"/>
              <a:gd name="T12" fmla="*/ 4 w 92"/>
              <a:gd name="T13" fmla="*/ 106 h 106"/>
              <a:gd name="T14" fmla="*/ 6 w 92"/>
              <a:gd name="T15" fmla="*/ 105 h 106"/>
              <a:gd name="T16" fmla="*/ 90 w 92"/>
              <a:gd name="T17" fmla="*/ 56 h 106"/>
              <a:gd name="T18" fmla="*/ 92 w 92"/>
              <a:gd name="T19" fmla="*/ 53 h 106"/>
              <a:gd name="T20" fmla="*/ 90 w 92"/>
              <a:gd name="T21" fmla="*/ 4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106">
                <a:moveTo>
                  <a:pt x="90" y="49"/>
                </a:moveTo>
                <a:cubicBezTo>
                  <a:pt x="6" y="1"/>
                  <a:pt x="6" y="1"/>
                  <a:pt x="6" y="1"/>
                </a:cubicBezTo>
                <a:cubicBezTo>
                  <a:pt x="4" y="0"/>
                  <a:pt x="3" y="0"/>
                  <a:pt x="2" y="1"/>
                </a:cubicBezTo>
                <a:cubicBezTo>
                  <a:pt x="0" y="1"/>
                  <a:pt x="0" y="3"/>
                  <a:pt x="0" y="4"/>
                </a:cubicBezTo>
                <a:cubicBezTo>
                  <a:pt x="0" y="102"/>
                  <a:pt x="0" y="102"/>
                  <a:pt x="0" y="102"/>
                </a:cubicBezTo>
                <a:cubicBezTo>
                  <a:pt x="0" y="103"/>
                  <a:pt x="0" y="105"/>
                  <a:pt x="2" y="105"/>
                </a:cubicBezTo>
                <a:cubicBezTo>
                  <a:pt x="2" y="106"/>
                  <a:pt x="3" y="106"/>
                  <a:pt x="4" y="106"/>
                </a:cubicBezTo>
                <a:cubicBezTo>
                  <a:pt x="4" y="106"/>
                  <a:pt x="5" y="106"/>
                  <a:pt x="6" y="105"/>
                </a:cubicBezTo>
                <a:cubicBezTo>
                  <a:pt x="90" y="56"/>
                  <a:pt x="90" y="56"/>
                  <a:pt x="90" y="56"/>
                </a:cubicBezTo>
                <a:cubicBezTo>
                  <a:pt x="92" y="56"/>
                  <a:pt x="92" y="54"/>
                  <a:pt x="92" y="53"/>
                </a:cubicBezTo>
                <a:cubicBezTo>
                  <a:pt x="92" y="51"/>
                  <a:pt x="92" y="50"/>
                  <a:pt x="90" y="4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39" name="Group 38"/>
          <p:cNvGrpSpPr/>
          <p:nvPr userDrawn="1"/>
        </p:nvGrpSpPr>
        <p:grpSpPr>
          <a:xfrm>
            <a:off x="6113463" y="3044825"/>
            <a:ext cx="460375" cy="158750"/>
            <a:chOff x="6113463" y="3044825"/>
            <a:chExt cx="460375" cy="158750"/>
          </a:xfrm>
        </p:grpSpPr>
        <p:sp>
          <p:nvSpPr>
            <p:cNvPr id="40" name="Freeform 27"/>
            <p:cNvSpPr>
              <a:spLocks/>
            </p:cNvSpPr>
            <p:nvPr userDrawn="1"/>
          </p:nvSpPr>
          <p:spPr bwMode="auto">
            <a:xfrm>
              <a:off x="6242050" y="3103563"/>
              <a:ext cx="204788" cy="42863"/>
            </a:xfrm>
            <a:custGeom>
              <a:avLst/>
              <a:gdLst>
                <a:gd name="T0" fmla="*/ 6 w 53"/>
                <a:gd name="T1" fmla="*/ 11 h 11"/>
                <a:gd name="T2" fmla="*/ 47 w 53"/>
                <a:gd name="T3" fmla="*/ 11 h 11"/>
                <a:gd name="T4" fmla="*/ 53 w 53"/>
                <a:gd name="T5" fmla="*/ 6 h 11"/>
                <a:gd name="T6" fmla="*/ 47 w 53"/>
                <a:gd name="T7" fmla="*/ 0 h 11"/>
                <a:gd name="T8" fmla="*/ 6 w 53"/>
                <a:gd name="T9" fmla="*/ 0 h 11"/>
                <a:gd name="T10" fmla="*/ 0 w 53"/>
                <a:gd name="T11" fmla="*/ 6 h 11"/>
                <a:gd name="T12" fmla="*/ 6 w 53"/>
                <a:gd name="T13" fmla="*/ 11 h 11"/>
              </a:gdLst>
              <a:ahLst/>
              <a:cxnLst>
                <a:cxn ang="0">
                  <a:pos x="T0" y="T1"/>
                </a:cxn>
                <a:cxn ang="0">
                  <a:pos x="T2" y="T3"/>
                </a:cxn>
                <a:cxn ang="0">
                  <a:pos x="T4" y="T5"/>
                </a:cxn>
                <a:cxn ang="0">
                  <a:pos x="T6" y="T7"/>
                </a:cxn>
                <a:cxn ang="0">
                  <a:pos x="T8" y="T9"/>
                </a:cxn>
                <a:cxn ang="0">
                  <a:pos x="T10" y="T11"/>
                </a:cxn>
                <a:cxn ang="0">
                  <a:pos x="T12" y="T13"/>
                </a:cxn>
              </a:cxnLst>
              <a:rect l="0" t="0" r="r" b="b"/>
              <a:pathLst>
                <a:path w="53" h="11">
                  <a:moveTo>
                    <a:pt x="6" y="11"/>
                  </a:moveTo>
                  <a:cubicBezTo>
                    <a:pt x="47" y="11"/>
                    <a:pt x="47" y="11"/>
                    <a:pt x="47" y="11"/>
                  </a:cubicBezTo>
                  <a:cubicBezTo>
                    <a:pt x="50" y="11"/>
                    <a:pt x="53" y="8"/>
                    <a:pt x="53" y="6"/>
                  </a:cubicBezTo>
                  <a:cubicBezTo>
                    <a:pt x="53" y="3"/>
                    <a:pt x="50" y="0"/>
                    <a:pt x="47" y="0"/>
                  </a:cubicBezTo>
                  <a:cubicBezTo>
                    <a:pt x="6" y="0"/>
                    <a:pt x="6" y="0"/>
                    <a:pt x="6" y="0"/>
                  </a:cubicBezTo>
                  <a:cubicBezTo>
                    <a:pt x="3" y="0"/>
                    <a:pt x="0" y="3"/>
                    <a:pt x="0" y="6"/>
                  </a:cubicBezTo>
                  <a:cubicBezTo>
                    <a:pt x="0" y="8"/>
                    <a:pt x="3" y="11"/>
                    <a:pt x="6"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1" name="Freeform 28"/>
            <p:cNvSpPr>
              <a:spLocks/>
            </p:cNvSpPr>
            <p:nvPr userDrawn="1"/>
          </p:nvSpPr>
          <p:spPr bwMode="auto">
            <a:xfrm>
              <a:off x="6113463" y="3044825"/>
              <a:ext cx="209550" cy="158750"/>
            </a:xfrm>
            <a:custGeom>
              <a:avLst/>
              <a:gdLst>
                <a:gd name="T0" fmla="*/ 54 w 54"/>
                <a:gd name="T1" fmla="*/ 29 h 41"/>
                <a:gd name="T2" fmla="*/ 44 w 54"/>
                <a:gd name="T3" fmla="*/ 29 h 41"/>
                <a:gd name="T4" fmla="*/ 40 w 54"/>
                <a:gd name="T5" fmla="*/ 31 h 41"/>
                <a:gd name="T6" fmla="*/ 13 w 54"/>
                <a:gd name="T7" fmla="*/ 31 h 41"/>
                <a:gd name="T8" fmla="*/ 9 w 54"/>
                <a:gd name="T9" fmla="*/ 27 h 41"/>
                <a:gd name="T10" fmla="*/ 9 w 54"/>
                <a:gd name="T11" fmla="*/ 14 h 41"/>
                <a:gd name="T12" fmla="*/ 13 w 54"/>
                <a:gd name="T13" fmla="*/ 10 h 41"/>
                <a:gd name="T14" fmla="*/ 40 w 54"/>
                <a:gd name="T15" fmla="*/ 10 h 41"/>
                <a:gd name="T16" fmla="*/ 44 w 54"/>
                <a:gd name="T17" fmla="*/ 12 h 41"/>
                <a:gd name="T18" fmla="*/ 54 w 54"/>
                <a:gd name="T19" fmla="*/ 12 h 41"/>
                <a:gd name="T20" fmla="*/ 40 w 54"/>
                <a:gd name="T21" fmla="*/ 0 h 41"/>
                <a:gd name="T22" fmla="*/ 13 w 54"/>
                <a:gd name="T23" fmla="*/ 0 h 41"/>
                <a:gd name="T24" fmla="*/ 0 w 54"/>
                <a:gd name="T25" fmla="*/ 14 h 41"/>
                <a:gd name="T26" fmla="*/ 0 w 54"/>
                <a:gd name="T27" fmla="*/ 27 h 41"/>
                <a:gd name="T28" fmla="*/ 13 w 54"/>
                <a:gd name="T29" fmla="*/ 41 h 41"/>
                <a:gd name="T30" fmla="*/ 40 w 54"/>
                <a:gd name="T31" fmla="*/ 41 h 41"/>
                <a:gd name="T32" fmla="*/ 54 w 54"/>
                <a:gd name="T33" fmla="*/ 2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9"/>
                  </a:moveTo>
                  <a:cubicBezTo>
                    <a:pt x="44" y="29"/>
                    <a:pt x="44" y="29"/>
                    <a:pt x="44" y="29"/>
                  </a:cubicBezTo>
                  <a:cubicBezTo>
                    <a:pt x="43" y="30"/>
                    <a:pt x="42" y="31"/>
                    <a:pt x="40" y="31"/>
                  </a:cubicBezTo>
                  <a:cubicBezTo>
                    <a:pt x="13" y="31"/>
                    <a:pt x="13" y="31"/>
                    <a:pt x="13" y="31"/>
                  </a:cubicBezTo>
                  <a:cubicBezTo>
                    <a:pt x="11" y="31"/>
                    <a:pt x="9" y="29"/>
                    <a:pt x="9" y="27"/>
                  </a:cubicBezTo>
                  <a:cubicBezTo>
                    <a:pt x="9" y="14"/>
                    <a:pt x="9" y="14"/>
                    <a:pt x="9" y="14"/>
                  </a:cubicBezTo>
                  <a:cubicBezTo>
                    <a:pt x="9" y="12"/>
                    <a:pt x="11" y="10"/>
                    <a:pt x="13" y="10"/>
                  </a:cubicBezTo>
                  <a:cubicBezTo>
                    <a:pt x="40" y="10"/>
                    <a:pt x="40" y="10"/>
                    <a:pt x="40" y="10"/>
                  </a:cubicBezTo>
                  <a:cubicBezTo>
                    <a:pt x="42" y="10"/>
                    <a:pt x="43" y="11"/>
                    <a:pt x="44" y="12"/>
                  </a:cubicBezTo>
                  <a:cubicBezTo>
                    <a:pt x="54" y="12"/>
                    <a:pt x="54" y="12"/>
                    <a:pt x="54" y="12"/>
                  </a:cubicBezTo>
                  <a:cubicBezTo>
                    <a:pt x="53" y="6"/>
                    <a:pt x="47" y="0"/>
                    <a:pt x="40" y="0"/>
                  </a:cubicBezTo>
                  <a:cubicBezTo>
                    <a:pt x="13" y="0"/>
                    <a:pt x="13" y="0"/>
                    <a:pt x="13" y="0"/>
                  </a:cubicBezTo>
                  <a:cubicBezTo>
                    <a:pt x="6" y="0"/>
                    <a:pt x="0" y="7"/>
                    <a:pt x="0" y="14"/>
                  </a:cubicBezTo>
                  <a:cubicBezTo>
                    <a:pt x="0" y="27"/>
                    <a:pt x="0" y="27"/>
                    <a:pt x="0" y="27"/>
                  </a:cubicBezTo>
                  <a:cubicBezTo>
                    <a:pt x="0" y="34"/>
                    <a:pt x="6" y="41"/>
                    <a:pt x="13" y="41"/>
                  </a:cubicBezTo>
                  <a:cubicBezTo>
                    <a:pt x="40" y="41"/>
                    <a:pt x="40" y="41"/>
                    <a:pt x="40" y="41"/>
                  </a:cubicBezTo>
                  <a:cubicBezTo>
                    <a:pt x="47" y="41"/>
                    <a:pt x="53" y="35"/>
                    <a:pt x="54"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2" name="Freeform 29"/>
            <p:cNvSpPr>
              <a:spLocks/>
            </p:cNvSpPr>
            <p:nvPr userDrawn="1"/>
          </p:nvSpPr>
          <p:spPr bwMode="auto">
            <a:xfrm>
              <a:off x="6364288" y="3044825"/>
              <a:ext cx="209550" cy="158750"/>
            </a:xfrm>
            <a:custGeom>
              <a:avLst/>
              <a:gdLst>
                <a:gd name="T0" fmla="*/ 54 w 54"/>
                <a:gd name="T1" fmla="*/ 27 h 41"/>
                <a:gd name="T2" fmla="*/ 54 w 54"/>
                <a:gd name="T3" fmla="*/ 14 h 41"/>
                <a:gd name="T4" fmla="*/ 41 w 54"/>
                <a:gd name="T5" fmla="*/ 0 h 41"/>
                <a:gd name="T6" fmla="*/ 14 w 54"/>
                <a:gd name="T7" fmla="*/ 0 h 41"/>
                <a:gd name="T8" fmla="*/ 0 w 54"/>
                <a:gd name="T9" fmla="*/ 12 h 41"/>
                <a:gd name="T10" fmla="*/ 10 w 54"/>
                <a:gd name="T11" fmla="*/ 12 h 41"/>
                <a:gd name="T12" fmla="*/ 14 w 54"/>
                <a:gd name="T13" fmla="*/ 10 h 41"/>
                <a:gd name="T14" fmla="*/ 41 w 54"/>
                <a:gd name="T15" fmla="*/ 10 h 41"/>
                <a:gd name="T16" fmla="*/ 45 w 54"/>
                <a:gd name="T17" fmla="*/ 14 h 41"/>
                <a:gd name="T18" fmla="*/ 45 w 54"/>
                <a:gd name="T19" fmla="*/ 27 h 41"/>
                <a:gd name="T20" fmla="*/ 41 w 54"/>
                <a:gd name="T21" fmla="*/ 31 h 41"/>
                <a:gd name="T22" fmla="*/ 14 w 54"/>
                <a:gd name="T23" fmla="*/ 31 h 41"/>
                <a:gd name="T24" fmla="*/ 10 w 54"/>
                <a:gd name="T25" fmla="*/ 29 h 41"/>
                <a:gd name="T26" fmla="*/ 0 w 54"/>
                <a:gd name="T27" fmla="*/ 29 h 41"/>
                <a:gd name="T28" fmla="*/ 14 w 54"/>
                <a:gd name="T29" fmla="*/ 41 h 41"/>
                <a:gd name="T30" fmla="*/ 41 w 54"/>
                <a:gd name="T31" fmla="*/ 41 h 41"/>
                <a:gd name="T32" fmla="*/ 54 w 54"/>
                <a:gd name="T33" fmla="*/ 2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 h="41">
                  <a:moveTo>
                    <a:pt x="54" y="27"/>
                  </a:moveTo>
                  <a:cubicBezTo>
                    <a:pt x="54" y="14"/>
                    <a:pt x="54" y="14"/>
                    <a:pt x="54" y="14"/>
                  </a:cubicBezTo>
                  <a:cubicBezTo>
                    <a:pt x="54" y="7"/>
                    <a:pt x="48" y="0"/>
                    <a:pt x="41" y="0"/>
                  </a:cubicBezTo>
                  <a:cubicBezTo>
                    <a:pt x="14" y="0"/>
                    <a:pt x="14" y="0"/>
                    <a:pt x="14" y="0"/>
                  </a:cubicBezTo>
                  <a:cubicBezTo>
                    <a:pt x="7" y="0"/>
                    <a:pt x="1" y="6"/>
                    <a:pt x="0" y="12"/>
                  </a:cubicBezTo>
                  <a:cubicBezTo>
                    <a:pt x="10" y="12"/>
                    <a:pt x="10" y="12"/>
                    <a:pt x="10" y="12"/>
                  </a:cubicBezTo>
                  <a:cubicBezTo>
                    <a:pt x="11" y="11"/>
                    <a:pt x="12" y="10"/>
                    <a:pt x="14" y="10"/>
                  </a:cubicBezTo>
                  <a:cubicBezTo>
                    <a:pt x="41" y="10"/>
                    <a:pt x="41" y="10"/>
                    <a:pt x="41" y="10"/>
                  </a:cubicBezTo>
                  <a:cubicBezTo>
                    <a:pt x="43" y="10"/>
                    <a:pt x="45" y="12"/>
                    <a:pt x="45" y="14"/>
                  </a:cubicBezTo>
                  <a:cubicBezTo>
                    <a:pt x="45" y="27"/>
                    <a:pt x="45" y="27"/>
                    <a:pt x="45" y="27"/>
                  </a:cubicBezTo>
                  <a:cubicBezTo>
                    <a:pt x="45" y="29"/>
                    <a:pt x="43" y="31"/>
                    <a:pt x="41" y="31"/>
                  </a:cubicBezTo>
                  <a:cubicBezTo>
                    <a:pt x="14" y="31"/>
                    <a:pt x="14" y="31"/>
                    <a:pt x="14" y="31"/>
                  </a:cubicBezTo>
                  <a:cubicBezTo>
                    <a:pt x="12" y="31"/>
                    <a:pt x="11" y="30"/>
                    <a:pt x="10" y="29"/>
                  </a:cubicBezTo>
                  <a:cubicBezTo>
                    <a:pt x="0" y="29"/>
                    <a:pt x="0" y="29"/>
                    <a:pt x="0" y="29"/>
                  </a:cubicBezTo>
                  <a:cubicBezTo>
                    <a:pt x="1" y="35"/>
                    <a:pt x="7" y="41"/>
                    <a:pt x="14" y="41"/>
                  </a:cubicBezTo>
                  <a:cubicBezTo>
                    <a:pt x="41" y="41"/>
                    <a:pt x="41" y="41"/>
                    <a:pt x="41" y="41"/>
                  </a:cubicBezTo>
                  <a:cubicBezTo>
                    <a:pt x="48" y="41"/>
                    <a:pt x="54" y="34"/>
                    <a:pt x="54"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43" name="Group 42"/>
          <p:cNvGrpSpPr/>
          <p:nvPr userDrawn="1"/>
        </p:nvGrpSpPr>
        <p:grpSpPr>
          <a:xfrm>
            <a:off x="4819650" y="1831975"/>
            <a:ext cx="436563" cy="441325"/>
            <a:chOff x="4819650" y="1831975"/>
            <a:chExt cx="436563" cy="441325"/>
          </a:xfrm>
        </p:grpSpPr>
        <p:sp>
          <p:nvSpPr>
            <p:cNvPr id="44" name="Freeform 30"/>
            <p:cNvSpPr>
              <a:spLocks noEditPoints="1"/>
            </p:cNvSpPr>
            <p:nvPr userDrawn="1"/>
          </p:nvSpPr>
          <p:spPr bwMode="auto">
            <a:xfrm>
              <a:off x="4819650" y="1831975"/>
              <a:ext cx="436563" cy="441325"/>
            </a:xfrm>
            <a:custGeom>
              <a:avLst/>
              <a:gdLst>
                <a:gd name="T0" fmla="*/ 57 w 113"/>
                <a:gd name="T1" fmla="*/ 114 h 114"/>
                <a:gd name="T2" fmla="*/ 16 w 113"/>
                <a:gd name="T3" fmla="*/ 97 h 114"/>
                <a:gd name="T4" fmla="*/ 0 w 113"/>
                <a:gd name="T5" fmla="*/ 57 h 114"/>
                <a:gd name="T6" fmla="*/ 16 w 113"/>
                <a:gd name="T7" fmla="*/ 17 h 114"/>
                <a:gd name="T8" fmla="*/ 57 w 113"/>
                <a:gd name="T9" fmla="*/ 0 h 114"/>
                <a:gd name="T10" fmla="*/ 97 w 113"/>
                <a:gd name="T11" fmla="*/ 17 h 114"/>
                <a:gd name="T12" fmla="*/ 113 w 113"/>
                <a:gd name="T13" fmla="*/ 57 h 114"/>
                <a:gd name="T14" fmla="*/ 97 w 113"/>
                <a:gd name="T15" fmla="*/ 97 h 114"/>
                <a:gd name="T16" fmla="*/ 57 w 113"/>
                <a:gd name="T17" fmla="*/ 114 h 114"/>
                <a:gd name="T18" fmla="*/ 57 w 113"/>
                <a:gd name="T19" fmla="*/ 4 h 114"/>
                <a:gd name="T20" fmla="*/ 20 w 113"/>
                <a:gd name="T21" fmla="*/ 20 h 114"/>
                <a:gd name="T22" fmla="*/ 4 w 113"/>
                <a:gd name="T23" fmla="*/ 57 h 114"/>
                <a:gd name="T24" fmla="*/ 20 w 113"/>
                <a:gd name="T25" fmla="*/ 94 h 114"/>
                <a:gd name="T26" fmla="*/ 57 w 113"/>
                <a:gd name="T27" fmla="*/ 109 h 114"/>
                <a:gd name="T28" fmla="*/ 94 w 113"/>
                <a:gd name="T29" fmla="*/ 94 h 114"/>
                <a:gd name="T30" fmla="*/ 109 w 113"/>
                <a:gd name="T31" fmla="*/ 57 h 114"/>
                <a:gd name="T32" fmla="*/ 94 w 113"/>
                <a:gd name="T33" fmla="*/ 20 h 114"/>
                <a:gd name="T34" fmla="*/ 57 w 113"/>
                <a:gd name="T35" fmla="*/ 4 h 114"/>
                <a:gd name="T36" fmla="*/ 57 w 113"/>
                <a:gd name="T37" fmla="*/ 107 h 114"/>
                <a:gd name="T38" fmla="*/ 6 w 113"/>
                <a:gd name="T39" fmla="*/ 57 h 114"/>
                <a:gd name="T40" fmla="*/ 57 w 113"/>
                <a:gd name="T41" fmla="*/ 6 h 114"/>
                <a:gd name="T42" fmla="*/ 107 w 113"/>
                <a:gd name="T43" fmla="*/ 57 h 114"/>
                <a:gd name="T44" fmla="*/ 57 w 113"/>
                <a:gd name="T45" fmla="*/ 107 h 114"/>
                <a:gd name="T46" fmla="*/ 57 w 113"/>
                <a:gd name="T47" fmla="*/ 11 h 114"/>
                <a:gd name="T48" fmla="*/ 10 w 113"/>
                <a:gd name="T49" fmla="*/ 57 h 114"/>
                <a:gd name="T50" fmla="*/ 57 w 113"/>
                <a:gd name="T51" fmla="*/ 103 h 114"/>
                <a:gd name="T52" fmla="*/ 103 w 113"/>
                <a:gd name="T53" fmla="*/ 57 h 114"/>
                <a:gd name="T54" fmla="*/ 57 w 113"/>
                <a:gd name="T55" fmla="*/ 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3" h="114">
                  <a:moveTo>
                    <a:pt x="57" y="114"/>
                  </a:moveTo>
                  <a:cubicBezTo>
                    <a:pt x="41" y="114"/>
                    <a:pt x="27" y="108"/>
                    <a:pt x="16" y="97"/>
                  </a:cubicBezTo>
                  <a:cubicBezTo>
                    <a:pt x="6" y="86"/>
                    <a:pt x="0" y="72"/>
                    <a:pt x="0" y="57"/>
                  </a:cubicBezTo>
                  <a:cubicBezTo>
                    <a:pt x="0" y="42"/>
                    <a:pt x="6" y="27"/>
                    <a:pt x="16" y="17"/>
                  </a:cubicBezTo>
                  <a:cubicBezTo>
                    <a:pt x="27" y="6"/>
                    <a:pt x="41" y="0"/>
                    <a:pt x="57" y="0"/>
                  </a:cubicBezTo>
                  <a:cubicBezTo>
                    <a:pt x="72" y="0"/>
                    <a:pt x="86" y="6"/>
                    <a:pt x="97" y="17"/>
                  </a:cubicBezTo>
                  <a:cubicBezTo>
                    <a:pt x="108" y="27"/>
                    <a:pt x="113" y="42"/>
                    <a:pt x="113" y="57"/>
                  </a:cubicBezTo>
                  <a:cubicBezTo>
                    <a:pt x="113" y="72"/>
                    <a:pt x="108" y="86"/>
                    <a:pt x="97" y="97"/>
                  </a:cubicBezTo>
                  <a:cubicBezTo>
                    <a:pt x="86" y="108"/>
                    <a:pt x="72" y="114"/>
                    <a:pt x="57" y="114"/>
                  </a:cubicBezTo>
                  <a:close/>
                  <a:moveTo>
                    <a:pt x="57" y="4"/>
                  </a:moveTo>
                  <a:cubicBezTo>
                    <a:pt x="43" y="4"/>
                    <a:pt x="30" y="10"/>
                    <a:pt x="20" y="20"/>
                  </a:cubicBezTo>
                  <a:cubicBezTo>
                    <a:pt x="10" y="30"/>
                    <a:pt x="4" y="43"/>
                    <a:pt x="4" y="57"/>
                  </a:cubicBezTo>
                  <a:cubicBezTo>
                    <a:pt x="4" y="71"/>
                    <a:pt x="10" y="84"/>
                    <a:pt x="20" y="94"/>
                  </a:cubicBezTo>
                  <a:cubicBezTo>
                    <a:pt x="30" y="104"/>
                    <a:pt x="43" y="109"/>
                    <a:pt x="57" y="109"/>
                  </a:cubicBezTo>
                  <a:cubicBezTo>
                    <a:pt x="71" y="109"/>
                    <a:pt x="84" y="104"/>
                    <a:pt x="94" y="94"/>
                  </a:cubicBezTo>
                  <a:cubicBezTo>
                    <a:pt x="104" y="84"/>
                    <a:pt x="109" y="71"/>
                    <a:pt x="109" y="57"/>
                  </a:cubicBezTo>
                  <a:cubicBezTo>
                    <a:pt x="109" y="43"/>
                    <a:pt x="104" y="30"/>
                    <a:pt x="94" y="20"/>
                  </a:cubicBezTo>
                  <a:cubicBezTo>
                    <a:pt x="84" y="10"/>
                    <a:pt x="71" y="4"/>
                    <a:pt x="57" y="4"/>
                  </a:cubicBezTo>
                  <a:close/>
                  <a:moveTo>
                    <a:pt x="57" y="107"/>
                  </a:moveTo>
                  <a:cubicBezTo>
                    <a:pt x="29" y="107"/>
                    <a:pt x="6" y="85"/>
                    <a:pt x="6" y="57"/>
                  </a:cubicBezTo>
                  <a:cubicBezTo>
                    <a:pt x="6" y="29"/>
                    <a:pt x="29" y="6"/>
                    <a:pt x="57" y="6"/>
                  </a:cubicBezTo>
                  <a:cubicBezTo>
                    <a:pt x="85" y="6"/>
                    <a:pt x="107" y="29"/>
                    <a:pt x="107" y="57"/>
                  </a:cubicBezTo>
                  <a:cubicBezTo>
                    <a:pt x="107" y="85"/>
                    <a:pt x="85" y="107"/>
                    <a:pt x="57" y="107"/>
                  </a:cubicBezTo>
                  <a:close/>
                  <a:moveTo>
                    <a:pt x="57" y="11"/>
                  </a:moveTo>
                  <a:cubicBezTo>
                    <a:pt x="31" y="11"/>
                    <a:pt x="10" y="31"/>
                    <a:pt x="10" y="57"/>
                  </a:cubicBezTo>
                  <a:cubicBezTo>
                    <a:pt x="10" y="82"/>
                    <a:pt x="31" y="103"/>
                    <a:pt x="57" y="103"/>
                  </a:cubicBezTo>
                  <a:cubicBezTo>
                    <a:pt x="82" y="103"/>
                    <a:pt x="103" y="82"/>
                    <a:pt x="103" y="57"/>
                  </a:cubicBezTo>
                  <a:cubicBezTo>
                    <a:pt x="103" y="31"/>
                    <a:pt x="82" y="11"/>
                    <a:pt x="57"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5" name="Freeform 31"/>
            <p:cNvSpPr>
              <a:spLocks/>
            </p:cNvSpPr>
            <p:nvPr userDrawn="1"/>
          </p:nvSpPr>
          <p:spPr bwMode="auto">
            <a:xfrm>
              <a:off x="5013325" y="1898650"/>
              <a:ext cx="50800" cy="53975"/>
            </a:xfrm>
            <a:custGeom>
              <a:avLst/>
              <a:gdLst>
                <a:gd name="T0" fmla="*/ 0 w 13"/>
                <a:gd name="T1" fmla="*/ 2 h 14"/>
                <a:gd name="T2" fmla="*/ 3 w 13"/>
                <a:gd name="T3" fmla="*/ 0 h 14"/>
                <a:gd name="T4" fmla="*/ 4 w 13"/>
                <a:gd name="T5" fmla="*/ 1 h 14"/>
                <a:gd name="T6" fmla="*/ 10 w 13"/>
                <a:gd name="T7" fmla="*/ 10 h 14"/>
                <a:gd name="T8" fmla="*/ 10 w 13"/>
                <a:gd name="T9" fmla="*/ 10 h 14"/>
                <a:gd name="T10" fmla="*/ 10 w 13"/>
                <a:gd name="T11" fmla="*/ 1 h 14"/>
                <a:gd name="T12" fmla="*/ 11 w 13"/>
                <a:gd name="T13" fmla="*/ 0 h 14"/>
                <a:gd name="T14" fmla="*/ 13 w 13"/>
                <a:gd name="T15" fmla="*/ 1 h 14"/>
                <a:gd name="T16" fmla="*/ 13 w 13"/>
                <a:gd name="T17" fmla="*/ 12 h 14"/>
                <a:gd name="T18" fmla="*/ 11 w 13"/>
                <a:gd name="T19" fmla="*/ 14 h 14"/>
                <a:gd name="T20" fmla="*/ 9 w 13"/>
                <a:gd name="T21" fmla="*/ 14 h 14"/>
                <a:gd name="T22" fmla="*/ 4 w 13"/>
                <a:gd name="T23" fmla="*/ 5 h 14"/>
                <a:gd name="T24" fmla="*/ 4 w 13"/>
                <a:gd name="T25" fmla="*/ 5 h 14"/>
                <a:gd name="T26" fmla="*/ 4 w 13"/>
                <a:gd name="T27" fmla="*/ 13 h 14"/>
                <a:gd name="T28" fmla="*/ 2 w 13"/>
                <a:gd name="T29" fmla="*/ 14 h 14"/>
                <a:gd name="T30" fmla="*/ 0 w 13"/>
                <a:gd name="T31" fmla="*/ 13 h 14"/>
                <a:gd name="T32" fmla="*/ 0 w 13"/>
                <a:gd name="T33"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4">
                  <a:moveTo>
                    <a:pt x="0" y="2"/>
                  </a:moveTo>
                  <a:cubicBezTo>
                    <a:pt x="0" y="0"/>
                    <a:pt x="1" y="0"/>
                    <a:pt x="3" y="0"/>
                  </a:cubicBezTo>
                  <a:cubicBezTo>
                    <a:pt x="3" y="0"/>
                    <a:pt x="4" y="0"/>
                    <a:pt x="4" y="1"/>
                  </a:cubicBezTo>
                  <a:cubicBezTo>
                    <a:pt x="10" y="10"/>
                    <a:pt x="10" y="10"/>
                    <a:pt x="10" y="10"/>
                  </a:cubicBezTo>
                  <a:cubicBezTo>
                    <a:pt x="10" y="10"/>
                    <a:pt x="10" y="10"/>
                    <a:pt x="10" y="10"/>
                  </a:cubicBezTo>
                  <a:cubicBezTo>
                    <a:pt x="10" y="1"/>
                    <a:pt x="10" y="1"/>
                    <a:pt x="10" y="1"/>
                  </a:cubicBezTo>
                  <a:cubicBezTo>
                    <a:pt x="10" y="0"/>
                    <a:pt x="10" y="0"/>
                    <a:pt x="11" y="0"/>
                  </a:cubicBezTo>
                  <a:cubicBezTo>
                    <a:pt x="12" y="0"/>
                    <a:pt x="13" y="0"/>
                    <a:pt x="13" y="1"/>
                  </a:cubicBezTo>
                  <a:cubicBezTo>
                    <a:pt x="13" y="12"/>
                    <a:pt x="13" y="12"/>
                    <a:pt x="13" y="12"/>
                  </a:cubicBezTo>
                  <a:cubicBezTo>
                    <a:pt x="13" y="14"/>
                    <a:pt x="12" y="14"/>
                    <a:pt x="11" y="14"/>
                  </a:cubicBezTo>
                  <a:cubicBezTo>
                    <a:pt x="10" y="14"/>
                    <a:pt x="10" y="14"/>
                    <a:pt x="9" y="14"/>
                  </a:cubicBezTo>
                  <a:cubicBezTo>
                    <a:pt x="4" y="5"/>
                    <a:pt x="4" y="5"/>
                    <a:pt x="4" y="5"/>
                  </a:cubicBezTo>
                  <a:cubicBezTo>
                    <a:pt x="4" y="5"/>
                    <a:pt x="4" y="5"/>
                    <a:pt x="4" y="5"/>
                  </a:cubicBezTo>
                  <a:cubicBezTo>
                    <a:pt x="4" y="13"/>
                    <a:pt x="4" y="13"/>
                    <a:pt x="4" y="13"/>
                  </a:cubicBezTo>
                  <a:cubicBezTo>
                    <a:pt x="4" y="14"/>
                    <a:pt x="3" y="14"/>
                    <a:pt x="2" y="14"/>
                  </a:cubicBezTo>
                  <a:cubicBezTo>
                    <a:pt x="1" y="14"/>
                    <a:pt x="0" y="14"/>
                    <a:pt x="0" y="13"/>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6" name="Freeform 32"/>
            <p:cNvSpPr>
              <a:spLocks/>
            </p:cNvSpPr>
            <p:nvPr userDrawn="1"/>
          </p:nvSpPr>
          <p:spPr bwMode="auto">
            <a:xfrm>
              <a:off x="5153025" y="2020888"/>
              <a:ext cx="41275" cy="55563"/>
            </a:xfrm>
            <a:custGeom>
              <a:avLst/>
              <a:gdLst>
                <a:gd name="T0" fmla="*/ 0 w 11"/>
                <a:gd name="T1" fmla="*/ 1 h 14"/>
                <a:gd name="T2" fmla="*/ 2 w 11"/>
                <a:gd name="T3" fmla="*/ 0 h 14"/>
                <a:gd name="T4" fmla="*/ 9 w 11"/>
                <a:gd name="T5" fmla="*/ 0 h 14"/>
                <a:gd name="T6" fmla="*/ 11 w 11"/>
                <a:gd name="T7" fmla="*/ 1 h 14"/>
                <a:gd name="T8" fmla="*/ 9 w 11"/>
                <a:gd name="T9" fmla="*/ 2 h 14"/>
                <a:gd name="T10" fmla="*/ 3 w 11"/>
                <a:gd name="T11" fmla="*/ 2 h 14"/>
                <a:gd name="T12" fmla="*/ 3 w 11"/>
                <a:gd name="T13" fmla="*/ 5 h 14"/>
                <a:gd name="T14" fmla="*/ 9 w 11"/>
                <a:gd name="T15" fmla="*/ 5 h 14"/>
                <a:gd name="T16" fmla="*/ 10 w 11"/>
                <a:gd name="T17" fmla="*/ 6 h 14"/>
                <a:gd name="T18" fmla="*/ 9 w 11"/>
                <a:gd name="T19" fmla="*/ 8 h 14"/>
                <a:gd name="T20" fmla="*/ 3 w 11"/>
                <a:gd name="T21" fmla="*/ 8 h 14"/>
                <a:gd name="T22" fmla="*/ 3 w 11"/>
                <a:gd name="T23" fmla="*/ 11 h 14"/>
                <a:gd name="T24" fmla="*/ 10 w 11"/>
                <a:gd name="T25" fmla="*/ 11 h 14"/>
                <a:gd name="T26" fmla="*/ 11 w 11"/>
                <a:gd name="T27" fmla="*/ 12 h 14"/>
                <a:gd name="T28" fmla="*/ 10 w 11"/>
                <a:gd name="T29" fmla="*/ 14 h 14"/>
                <a:gd name="T30" fmla="*/ 2 w 11"/>
                <a:gd name="T31" fmla="*/ 14 h 14"/>
                <a:gd name="T32" fmla="*/ 0 w 11"/>
                <a:gd name="T33" fmla="*/ 12 h 14"/>
                <a:gd name="T34" fmla="*/ 0 w 11"/>
                <a:gd name="T35"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1"/>
                  </a:moveTo>
                  <a:cubicBezTo>
                    <a:pt x="0" y="0"/>
                    <a:pt x="1" y="0"/>
                    <a:pt x="2" y="0"/>
                  </a:cubicBezTo>
                  <a:cubicBezTo>
                    <a:pt x="9" y="0"/>
                    <a:pt x="9" y="0"/>
                    <a:pt x="9" y="0"/>
                  </a:cubicBezTo>
                  <a:cubicBezTo>
                    <a:pt x="10" y="0"/>
                    <a:pt x="11" y="0"/>
                    <a:pt x="11" y="1"/>
                  </a:cubicBezTo>
                  <a:cubicBezTo>
                    <a:pt x="11" y="2"/>
                    <a:pt x="10" y="2"/>
                    <a:pt x="9" y="2"/>
                  </a:cubicBezTo>
                  <a:cubicBezTo>
                    <a:pt x="3" y="2"/>
                    <a:pt x="3" y="2"/>
                    <a:pt x="3" y="2"/>
                  </a:cubicBezTo>
                  <a:cubicBezTo>
                    <a:pt x="3" y="5"/>
                    <a:pt x="3" y="5"/>
                    <a:pt x="3" y="5"/>
                  </a:cubicBezTo>
                  <a:cubicBezTo>
                    <a:pt x="9" y="5"/>
                    <a:pt x="9" y="5"/>
                    <a:pt x="9" y="5"/>
                  </a:cubicBezTo>
                  <a:cubicBezTo>
                    <a:pt x="10" y="5"/>
                    <a:pt x="10" y="5"/>
                    <a:pt x="10" y="6"/>
                  </a:cubicBezTo>
                  <a:cubicBezTo>
                    <a:pt x="10" y="7"/>
                    <a:pt x="10" y="8"/>
                    <a:pt x="9" y="8"/>
                  </a:cubicBezTo>
                  <a:cubicBezTo>
                    <a:pt x="3" y="8"/>
                    <a:pt x="3" y="8"/>
                    <a:pt x="3" y="8"/>
                  </a:cubicBezTo>
                  <a:cubicBezTo>
                    <a:pt x="3" y="11"/>
                    <a:pt x="3" y="11"/>
                    <a:pt x="3" y="11"/>
                  </a:cubicBezTo>
                  <a:cubicBezTo>
                    <a:pt x="10" y="11"/>
                    <a:pt x="10" y="11"/>
                    <a:pt x="10" y="11"/>
                  </a:cubicBezTo>
                  <a:cubicBezTo>
                    <a:pt x="11" y="11"/>
                    <a:pt x="11" y="11"/>
                    <a:pt x="11" y="12"/>
                  </a:cubicBezTo>
                  <a:cubicBezTo>
                    <a:pt x="11" y="13"/>
                    <a:pt x="11" y="14"/>
                    <a:pt x="10" y="14"/>
                  </a:cubicBezTo>
                  <a:cubicBezTo>
                    <a:pt x="2" y="14"/>
                    <a:pt x="2" y="14"/>
                    <a:pt x="2" y="14"/>
                  </a:cubicBezTo>
                  <a:cubicBezTo>
                    <a:pt x="1" y="14"/>
                    <a:pt x="0" y="13"/>
                    <a:pt x="0" y="12"/>
                  </a:cubicBezTo>
                  <a:lnTo>
                    <a:pt x="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7" name="Freeform 33"/>
            <p:cNvSpPr>
              <a:spLocks/>
            </p:cNvSpPr>
            <p:nvPr userDrawn="1"/>
          </p:nvSpPr>
          <p:spPr bwMode="auto">
            <a:xfrm>
              <a:off x="5016500" y="2149475"/>
              <a:ext cx="42863" cy="53975"/>
            </a:xfrm>
            <a:custGeom>
              <a:avLst/>
              <a:gdLst>
                <a:gd name="T0" fmla="*/ 8 w 11"/>
                <a:gd name="T1" fmla="*/ 6 h 14"/>
                <a:gd name="T2" fmla="*/ 11 w 11"/>
                <a:gd name="T3" fmla="*/ 10 h 14"/>
                <a:gd name="T4" fmla="*/ 6 w 11"/>
                <a:gd name="T5" fmla="*/ 14 h 14"/>
                <a:gd name="T6" fmla="*/ 0 w 11"/>
                <a:gd name="T7" fmla="*/ 11 h 14"/>
                <a:gd name="T8" fmla="*/ 1 w 11"/>
                <a:gd name="T9" fmla="*/ 9 h 14"/>
                <a:gd name="T10" fmla="*/ 6 w 11"/>
                <a:gd name="T11" fmla="*/ 12 h 14"/>
                <a:gd name="T12" fmla="*/ 8 w 11"/>
                <a:gd name="T13" fmla="*/ 10 h 14"/>
                <a:gd name="T14" fmla="*/ 7 w 11"/>
                <a:gd name="T15" fmla="*/ 9 h 14"/>
                <a:gd name="T16" fmla="*/ 3 w 11"/>
                <a:gd name="T17" fmla="*/ 8 h 14"/>
                <a:gd name="T18" fmla="*/ 0 w 11"/>
                <a:gd name="T19" fmla="*/ 4 h 14"/>
                <a:gd name="T20" fmla="*/ 5 w 11"/>
                <a:gd name="T21" fmla="*/ 0 h 14"/>
                <a:gd name="T22" fmla="*/ 11 w 11"/>
                <a:gd name="T23" fmla="*/ 3 h 14"/>
                <a:gd name="T24" fmla="*/ 9 w 11"/>
                <a:gd name="T25" fmla="*/ 4 h 14"/>
                <a:gd name="T26" fmla="*/ 5 w 11"/>
                <a:gd name="T27" fmla="*/ 2 h 14"/>
                <a:gd name="T28" fmla="*/ 3 w 11"/>
                <a:gd name="T29" fmla="*/ 4 h 14"/>
                <a:gd name="T30" fmla="*/ 5 w 11"/>
                <a:gd name="T31" fmla="*/ 5 h 14"/>
                <a:gd name="T32" fmla="*/ 8 w 11"/>
                <a:gd name="T33"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4">
                  <a:moveTo>
                    <a:pt x="8" y="6"/>
                  </a:moveTo>
                  <a:cubicBezTo>
                    <a:pt x="11" y="6"/>
                    <a:pt x="11" y="8"/>
                    <a:pt x="11" y="10"/>
                  </a:cubicBezTo>
                  <a:cubicBezTo>
                    <a:pt x="11" y="12"/>
                    <a:pt x="10" y="14"/>
                    <a:pt x="6" y="14"/>
                  </a:cubicBezTo>
                  <a:cubicBezTo>
                    <a:pt x="2" y="14"/>
                    <a:pt x="0" y="12"/>
                    <a:pt x="0" y="11"/>
                  </a:cubicBezTo>
                  <a:cubicBezTo>
                    <a:pt x="0" y="10"/>
                    <a:pt x="0" y="9"/>
                    <a:pt x="1" y="9"/>
                  </a:cubicBezTo>
                  <a:cubicBezTo>
                    <a:pt x="3" y="9"/>
                    <a:pt x="2" y="12"/>
                    <a:pt x="6" y="12"/>
                  </a:cubicBezTo>
                  <a:cubicBezTo>
                    <a:pt x="7" y="12"/>
                    <a:pt x="8" y="11"/>
                    <a:pt x="8" y="10"/>
                  </a:cubicBezTo>
                  <a:cubicBezTo>
                    <a:pt x="8" y="10"/>
                    <a:pt x="8" y="9"/>
                    <a:pt x="7" y="9"/>
                  </a:cubicBezTo>
                  <a:cubicBezTo>
                    <a:pt x="3" y="8"/>
                    <a:pt x="3" y="8"/>
                    <a:pt x="3" y="8"/>
                  </a:cubicBezTo>
                  <a:cubicBezTo>
                    <a:pt x="0" y="7"/>
                    <a:pt x="0" y="5"/>
                    <a:pt x="0" y="4"/>
                  </a:cubicBezTo>
                  <a:cubicBezTo>
                    <a:pt x="0" y="1"/>
                    <a:pt x="3" y="0"/>
                    <a:pt x="5" y="0"/>
                  </a:cubicBezTo>
                  <a:cubicBezTo>
                    <a:pt x="8" y="0"/>
                    <a:pt x="11" y="1"/>
                    <a:pt x="11" y="3"/>
                  </a:cubicBezTo>
                  <a:cubicBezTo>
                    <a:pt x="11" y="4"/>
                    <a:pt x="10" y="4"/>
                    <a:pt x="9" y="4"/>
                  </a:cubicBezTo>
                  <a:cubicBezTo>
                    <a:pt x="8" y="4"/>
                    <a:pt x="8" y="2"/>
                    <a:pt x="5" y="2"/>
                  </a:cubicBezTo>
                  <a:cubicBezTo>
                    <a:pt x="4" y="2"/>
                    <a:pt x="3" y="3"/>
                    <a:pt x="3" y="4"/>
                  </a:cubicBezTo>
                  <a:cubicBezTo>
                    <a:pt x="3" y="5"/>
                    <a:pt x="4" y="5"/>
                    <a:pt x="5" y="5"/>
                  </a:cubicBezTo>
                  <a:lnTo>
                    <a:pt x="8"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8" name="Freeform 34"/>
            <p:cNvSpPr>
              <a:spLocks/>
            </p:cNvSpPr>
            <p:nvPr userDrawn="1"/>
          </p:nvSpPr>
          <p:spPr bwMode="auto">
            <a:xfrm>
              <a:off x="4881563" y="2017713"/>
              <a:ext cx="66675" cy="58738"/>
            </a:xfrm>
            <a:custGeom>
              <a:avLst/>
              <a:gdLst>
                <a:gd name="T0" fmla="*/ 15 w 17"/>
                <a:gd name="T1" fmla="*/ 13 h 15"/>
                <a:gd name="T2" fmla="*/ 13 w 17"/>
                <a:gd name="T3" fmla="*/ 15 h 15"/>
                <a:gd name="T4" fmla="*/ 11 w 17"/>
                <a:gd name="T5" fmla="*/ 13 h 15"/>
                <a:gd name="T6" fmla="*/ 9 w 17"/>
                <a:gd name="T7" fmla="*/ 5 h 15"/>
                <a:gd name="T8" fmla="*/ 9 w 17"/>
                <a:gd name="T9" fmla="*/ 5 h 15"/>
                <a:gd name="T10" fmla="*/ 7 w 17"/>
                <a:gd name="T11" fmla="*/ 13 h 15"/>
                <a:gd name="T12" fmla="*/ 5 w 17"/>
                <a:gd name="T13" fmla="*/ 15 h 15"/>
                <a:gd name="T14" fmla="*/ 3 w 17"/>
                <a:gd name="T15" fmla="*/ 13 h 15"/>
                <a:gd name="T16" fmla="*/ 0 w 17"/>
                <a:gd name="T17" fmla="*/ 3 h 15"/>
                <a:gd name="T18" fmla="*/ 0 w 17"/>
                <a:gd name="T19" fmla="*/ 2 h 15"/>
                <a:gd name="T20" fmla="*/ 1 w 17"/>
                <a:gd name="T21" fmla="*/ 0 h 15"/>
                <a:gd name="T22" fmla="*/ 3 w 17"/>
                <a:gd name="T23" fmla="*/ 2 h 15"/>
                <a:gd name="T24" fmla="*/ 5 w 17"/>
                <a:gd name="T25" fmla="*/ 11 h 15"/>
                <a:gd name="T26" fmla="*/ 5 w 17"/>
                <a:gd name="T27" fmla="*/ 11 h 15"/>
                <a:gd name="T28" fmla="*/ 7 w 17"/>
                <a:gd name="T29" fmla="*/ 2 h 15"/>
                <a:gd name="T30" fmla="*/ 9 w 17"/>
                <a:gd name="T31" fmla="*/ 0 h 15"/>
                <a:gd name="T32" fmla="*/ 10 w 17"/>
                <a:gd name="T33" fmla="*/ 2 h 15"/>
                <a:gd name="T34" fmla="*/ 13 w 17"/>
                <a:gd name="T35" fmla="*/ 11 h 15"/>
                <a:gd name="T36" fmla="*/ 13 w 17"/>
                <a:gd name="T37" fmla="*/ 11 h 15"/>
                <a:gd name="T38" fmla="*/ 15 w 17"/>
                <a:gd name="T39" fmla="*/ 2 h 15"/>
                <a:gd name="T40" fmla="*/ 16 w 17"/>
                <a:gd name="T41" fmla="*/ 0 h 15"/>
                <a:gd name="T42" fmla="*/ 17 w 17"/>
                <a:gd name="T43" fmla="*/ 2 h 15"/>
                <a:gd name="T44" fmla="*/ 17 w 17"/>
                <a:gd name="T45" fmla="*/ 3 h 15"/>
                <a:gd name="T46" fmla="*/ 15 w 17"/>
                <a:gd name="T47"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 h="15">
                  <a:moveTo>
                    <a:pt x="15" y="13"/>
                  </a:moveTo>
                  <a:cubicBezTo>
                    <a:pt x="14" y="14"/>
                    <a:pt x="14" y="15"/>
                    <a:pt x="13" y="15"/>
                  </a:cubicBezTo>
                  <a:cubicBezTo>
                    <a:pt x="11" y="15"/>
                    <a:pt x="11" y="14"/>
                    <a:pt x="11" y="13"/>
                  </a:cubicBezTo>
                  <a:cubicBezTo>
                    <a:pt x="9" y="5"/>
                    <a:pt x="9" y="5"/>
                    <a:pt x="9" y="5"/>
                  </a:cubicBezTo>
                  <a:cubicBezTo>
                    <a:pt x="9" y="5"/>
                    <a:pt x="9" y="5"/>
                    <a:pt x="9" y="5"/>
                  </a:cubicBezTo>
                  <a:cubicBezTo>
                    <a:pt x="7" y="13"/>
                    <a:pt x="7" y="13"/>
                    <a:pt x="7" y="13"/>
                  </a:cubicBezTo>
                  <a:cubicBezTo>
                    <a:pt x="6" y="14"/>
                    <a:pt x="6" y="15"/>
                    <a:pt x="5" y="15"/>
                  </a:cubicBezTo>
                  <a:cubicBezTo>
                    <a:pt x="3" y="15"/>
                    <a:pt x="3" y="14"/>
                    <a:pt x="3" y="13"/>
                  </a:cubicBezTo>
                  <a:cubicBezTo>
                    <a:pt x="0" y="3"/>
                    <a:pt x="0" y="3"/>
                    <a:pt x="0" y="3"/>
                  </a:cubicBezTo>
                  <a:cubicBezTo>
                    <a:pt x="0" y="2"/>
                    <a:pt x="0" y="2"/>
                    <a:pt x="0" y="2"/>
                  </a:cubicBezTo>
                  <a:cubicBezTo>
                    <a:pt x="0" y="1"/>
                    <a:pt x="1" y="0"/>
                    <a:pt x="1" y="0"/>
                  </a:cubicBezTo>
                  <a:cubicBezTo>
                    <a:pt x="2" y="0"/>
                    <a:pt x="3" y="1"/>
                    <a:pt x="3" y="2"/>
                  </a:cubicBezTo>
                  <a:cubicBezTo>
                    <a:pt x="5" y="11"/>
                    <a:pt x="5" y="11"/>
                    <a:pt x="5" y="11"/>
                  </a:cubicBezTo>
                  <a:cubicBezTo>
                    <a:pt x="5" y="11"/>
                    <a:pt x="5" y="11"/>
                    <a:pt x="5" y="11"/>
                  </a:cubicBezTo>
                  <a:cubicBezTo>
                    <a:pt x="7" y="2"/>
                    <a:pt x="7" y="2"/>
                    <a:pt x="7" y="2"/>
                  </a:cubicBezTo>
                  <a:cubicBezTo>
                    <a:pt x="7" y="1"/>
                    <a:pt x="7" y="0"/>
                    <a:pt x="9" y="0"/>
                  </a:cubicBezTo>
                  <a:cubicBezTo>
                    <a:pt x="10" y="0"/>
                    <a:pt x="10" y="1"/>
                    <a:pt x="10" y="2"/>
                  </a:cubicBezTo>
                  <a:cubicBezTo>
                    <a:pt x="13" y="11"/>
                    <a:pt x="13" y="11"/>
                    <a:pt x="13" y="11"/>
                  </a:cubicBezTo>
                  <a:cubicBezTo>
                    <a:pt x="13" y="11"/>
                    <a:pt x="13" y="11"/>
                    <a:pt x="13" y="11"/>
                  </a:cubicBezTo>
                  <a:cubicBezTo>
                    <a:pt x="15" y="2"/>
                    <a:pt x="15" y="2"/>
                    <a:pt x="15" y="2"/>
                  </a:cubicBezTo>
                  <a:cubicBezTo>
                    <a:pt x="15" y="1"/>
                    <a:pt x="15" y="0"/>
                    <a:pt x="16" y="0"/>
                  </a:cubicBezTo>
                  <a:cubicBezTo>
                    <a:pt x="17" y="0"/>
                    <a:pt x="17" y="1"/>
                    <a:pt x="17" y="2"/>
                  </a:cubicBezTo>
                  <a:cubicBezTo>
                    <a:pt x="17" y="2"/>
                    <a:pt x="17" y="2"/>
                    <a:pt x="17" y="3"/>
                  </a:cubicBezTo>
                  <a:lnTo>
                    <a:pt x="15"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49" name="Freeform 35"/>
            <p:cNvSpPr>
              <a:spLocks noEditPoints="1"/>
            </p:cNvSpPr>
            <p:nvPr userDrawn="1"/>
          </p:nvSpPr>
          <p:spPr bwMode="auto">
            <a:xfrm>
              <a:off x="5021263" y="2036763"/>
              <a:ext cx="34925" cy="31750"/>
            </a:xfrm>
            <a:custGeom>
              <a:avLst/>
              <a:gdLst>
                <a:gd name="T0" fmla="*/ 5 w 9"/>
                <a:gd name="T1" fmla="*/ 0 h 8"/>
                <a:gd name="T2" fmla="*/ 2 w 9"/>
                <a:gd name="T3" fmla="*/ 1 h 8"/>
                <a:gd name="T4" fmla="*/ 2 w 9"/>
                <a:gd name="T5" fmla="*/ 7 h 8"/>
                <a:gd name="T6" fmla="*/ 5 w 9"/>
                <a:gd name="T7" fmla="*/ 8 h 8"/>
                <a:gd name="T8" fmla="*/ 7 w 9"/>
                <a:gd name="T9" fmla="*/ 7 h 8"/>
                <a:gd name="T10" fmla="*/ 7 w 9"/>
                <a:gd name="T11" fmla="*/ 1 h 8"/>
                <a:gd name="T12" fmla="*/ 5 w 9"/>
                <a:gd name="T13" fmla="*/ 0 h 8"/>
                <a:gd name="T14" fmla="*/ 6 w 9"/>
                <a:gd name="T15" fmla="*/ 6 h 8"/>
                <a:gd name="T16" fmla="*/ 3 w 9"/>
                <a:gd name="T17" fmla="*/ 6 h 8"/>
                <a:gd name="T18" fmla="*/ 3 w 9"/>
                <a:gd name="T19" fmla="*/ 2 h 8"/>
                <a:gd name="T20" fmla="*/ 6 w 9"/>
                <a:gd name="T21" fmla="*/ 2 h 8"/>
                <a:gd name="T22" fmla="*/ 6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7"/>
                    <a:pt x="4" y="8"/>
                    <a:pt x="5" y="8"/>
                  </a:cubicBezTo>
                  <a:cubicBezTo>
                    <a:pt x="6" y="8"/>
                    <a:pt x="7" y="7"/>
                    <a:pt x="7" y="7"/>
                  </a:cubicBezTo>
                  <a:cubicBezTo>
                    <a:pt x="9" y="5"/>
                    <a:pt x="9" y="3"/>
                    <a:pt x="7" y="1"/>
                  </a:cubicBezTo>
                  <a:cubicBezTo>
                    <a:pt x="7" y="0"/>
                    <a:pt x="6" y="0"/>
                    <a:pt x="5" y="0"/>
                  </a:cubicBezTo>
                  <a:close/>
                  <a:moveTo>
                    <a:pt x="6" y="6"/>
                  </a:moveTo>
                  <a:cubicBezTo>
                    <a:pt x="5" y="7"/>
                    <a:pt x="4" y="7"/>
                    <a:pt x="3" y="6"/>
                  </a:cubicBezTo>
                  <a:cubicBezTo>
                    <a:pt x="2" y="5"/>
                    <a:pt x="2" y="3"/>
                    <a:pt x="3" y="2"/>
                  </a:cubicBezTo>
                  <a:cubicBezTo>
                    <a:pt x="4" y="1"/>
                    <a:pt x="5" y="1"/>
                    <a:pt x="6" y="2"/>
                  </a:cubicBezTo>
                  <a:cubicBezTo>
                    <a:pt x="7" y="3"/>
                    <a:pt x="7" y="5"/>
                    <a:pt x="6"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0" name="Freeform 36"/>
            <p:cNvSpPr>
              <a:spLocks noEditPoints="1"/>
            </p:cNvSpPr>
            <p:nvPr userDrawn="1"/>
          </p:nvSpPr>
          <p:spPr bwMode="auto">
            <a:xfrm>
              <a:off x="4948238" y="1960563"/>
              <a:ext cx="180975" cy="184150"/>
            </a:xfrm>
            <a:custGeom>
              <a:avLst/>
              <a:gdLst>
                <a:gd name="T0" fmla="*/ 16 w 47"/>
                <a:gd name="T1" fmla="*/ 17 h 48"/>
                <a:gd name="T2" fmla="*/ 0 w 47"/>
                <a:gd name="T3" fmla="*/ 48 h 48"/>
                <a:gd name="T4" fmla="*/ 31 w 47"/>
                <a:gd name="T5" fmla="*/ 31 h 48"/>
                <a:gd name="T6" fmla="*/ 47 w 47"/>
                <a:gd name="T7" fmla="*/ 0 h 48"/>
                <a:gd name="T8" fmla="*/ 16 w 47"/>
                <a:gd name="T9" fmla="*/ 17 h 48"/>
                <a:gd name="T10" fmla="*/ 27 w 47"/>
                <a:gd name="T11" fmla="*/ 27 h 48"/>
                <a:gd name="T12" fmla="*/ 24 w 47"/>
                <a:gd name="T13" fmla="*/ 29 h 48"/>
                <a:gd name="T14" fmla="*/ 20 w 47"/>
                <a:gd name="T15" fmla="*/ 27 h 48"/>
                <a:gd name="T16" fmla="*/ 20 w 47"/>
                <a:gd name="T17" fmla="*/ 20 h 48"/>
                <a:gd name="T18" fmla="*/ 24 w 47"/>
                <a:gd name="T19" fmla="*/ 19 h 48"/>
                <a:gd name="T20" fmla="*/ 27 w 47"/>
                <a:gd name="T21" fmla="*/ 20 h 48"/>
                <a:gd name="T22" fmla="*/ 27 w 47"/>
                <a:gd name="T23"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 h="48">
                  <a:moveTo>
                    <a:pt x="16" y="17"/>
                  </a:moveTo>
                  <a:cubicBezTo>
                    <a:pt x="0" y="48"/>
                    <a:pt x="0" y="48"/>
                    <a:pt x="0" y="48"/>
                  </a:cubicBezTo>
                  <a:cubicBezTo>
                    <a:pt x="31" y="31"/>
                    <a:pt x="31" y="31"/>
                    <a:pt x="31" y="31"/>
                  </a:cubicBezTo>
                  <a:cubicBezTo>
                    <a:pt x="47" y="0"/>
                    <a:pt x="47" y="0"/>
                    <a:pt x="47" y="0"/>
                  </a:cubicBezTo>
                  <a:lnTo>
                    <a:pt x="16" y="17"/>
                  </a:lnTo>
                  <a:close/>
                  <a:moveTo>
                    <a:pt x="27" y="27"/>
                  </a:moveTo>
                  <a:cubicBezTo>
                    <a:pt x="26" y="28"/>
                    <a:pt x="25" y="29"/>
                    <a:pt x="24" y="29"/>
                  </a:cubicBezTo>
                  <a:cubicBezTo>
                    <a:pt x="22" y="29"/>
                    <a:pt x="21" y="28"/>
                    <a:pt x="20" y="27"/>
                  </a:cubicBezTo>
                  <a:cubicBezTo>
                    <a:pt x="18" y="25"/>
                    <a:pt x="18" y="22"/>
                    <a:pt x="20" y="20"/>
                  </a:cubicBezTo>
                  <a:cubicBezTo>
                    <a:pt x="21" y="19"/>
                    <a:pt x="22" y="19"/>
                    <a:pt x="24" y="19"/>
                  </a:cubicBezTo>
                  <a:cubicBezTo>
                    <a:pt x="25" y="19"/>
                    <a:pt x="26" y="19"/>
                    <a:pt x="27" y="20"/>
                  </a:cubicBezTo>
                  <a:cubicBezTo>
                    <a:pt x="29" y="22"/>
                    <a:pt x="29" y="25"/>
                    <a:pt x="27" y="2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1" name="Rectangle 37"/>
            <p:cNvSpPr>
              <a:spLocks noChangeArrowheads="1"/>
            </p:cNvSpPr>
            <p:nvPr userDrawn="1"/>
          </p:nvSpPr>
          <p:spPr bwMode="auto">
            <a:xfrm>
              <a:off x="4867275" y="2049463"/>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2" name="Freeform 38"/>
            <p:cNvSpPr>
              <a:spLocks/>
            </p:cNvSpPr>
            <p:nvPr userDrawn="1"/>
          </p:nvSpPr>
          <p:spPr bwMode="auto">
            <a:xfrm>
              <a:off x="4916488" y="2160588"/>
              <a:ext cx="12700" cy="15875"/>
            </a:xfrm>
            <a:custGeom>
              <a:avLst/>
              <a:gdLst>
                <a:gd name="T0" fmla="*/ 0 w 8"/>
                <a:gd name="T1" fmla="*/ 10 h 10"/>
                <a:gd name="T2" fmla="*/ 0 w 8"/>
                <a:gd name="T3" fmla="*/ 7 h 10"/>
                <a:gd name="T4" fmla="*/ 5 w 8"/>
                <a:gd name="T5" fmla="*/ 0 h 10"/>
                <a:gd name="T6" fmla="*/ 8 w 8"/>
                <a:gd name="T7" fmla="*/ 3 h 10"/>
                <a:gd name="T8" fmla="*/ 0 w 8"/>
                <a:gd name="T9" fmla="*/ 10 h 10"/>
              </a:gdLst>
              <a:ahLst/>
              <a:cxnLst>
                <a:cxn ang="0">
                  <a:pos x="T0" y="T1"/>
                </a:cxn>
                <a:cxn ang="0">
                  <a:pos x="T2" y="T3"/>
                </a:cxn>
                <a:cxn ang="0">
                  <a:pos x="T4" y="T5"/>
                </a:cxn>
                <a:cxn ang="0">
                  <a:pos x="T6" y="T7"/>
                </a:cxn>
                <a:cxn ang="0">
                  <a:pos x="T8" y="T9"/>
                </a:cxn>
              </a:cxnLst>
              <a:rect l="0" t="0" r="r" b="b"/>
              <a:pathLst>
                <a:path w="8" h="10">
                  <a:moveTo>
                    <a:pt x="0" y="10"/>
                  </a:moveTo>
                  <a:lnTo>
                    <a:pt x="0" y="7"/>
                  </a:lnTo>
                  <a:lnTo>
                    <a:pt x="5" y="0"/>
                  </a:lnTo>
                  <a:lnTo>
                    <a:pt x="8" y="3"/>
                  </a:lnTo>
                  <a:lnTo>
                    <a:pt x="0"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3" name="Rectangle 39"/>
            <p:cNvSpPr>
              <a:spLocks noChangeArrowheads="1"/>
            </p:cNvSpPr>
            <p:nvPr userDrawn="1"/>
          </p:nvSpPr>
          <p:spPr bwMode="auto">
            <a:xfrm>
              <a:off x="5037138" y="2211388"/>
              <a:ext cx="3175"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4" name="Freeform 40"/>
            <p:cNvSpPr>
              <a:spLocks/>
            </p:cNvSpPr>
            <p:nvPr userDrawn="1"/>
          </p:nvSpPr>
          <p:spPr bwMode="auto">
            <a:xfrm>
              <a:off x="5148263" y="2160588"/>
              <a:ext cx="15875" cy="15875"/>
            </a:xfrm>
            <a:custGeom>
              <a:avLst/>
              <a:gdLst>
                <a:gd name="T0" fmla="*/ 8 w 10"/>
                <a:gd name="T1" fmla="*/ 10 h 10"/>
                <a:gd name="T2" fmla="*/ 0 w 10"/>
                <a:gd name="T3" fmla="*/ 3 h 10"/>
                <a:gd name="T4" fmla="*/ 3 w 10"/>
                <a:gd name="T5" fmla="*/ 0 h 10"/>
                <a:gd name="T6" fmla="*/ 10 w 10"/>
                <a:gd name="T7" fmla="*/ 7 h 10"/>
                <a:gd name="T8" fmla="*/ 8 w 10"/>
                <a:gd name="T9" fmla="*/ 10 h 10"/>
              </a:gdLst>
              <a:ahLst/>
              <a:cxnLst>
                <a:cxn ang="0">
                  <a:pos x="T0" y="T1"/>
                </a:cxn>
                <a:cxn ang="0">
                  <a:pos x="T2" y="T3"/>
                </a:cxn>
                <a:cxn ang="0">
                  <a:pos x="T4" y="T5"/>
                </a:cxn>
                <a:cxn ang="0">
                  <a:pos x="T6" y="T7"/>
                </a:cxn>
                <a:cxn ang="0">
                  <a:pos x="T8" y="T9"/>
                </a:cxn>
              </a:cxnLst>
              <a:rect l="0" t="0" r="r" b="b"/>
              <a:pathLst>
                <a:path w="10" h="10">
                  <a:moveTo>
                    <a:pt x="8" y="10"/>
                  </a:moveTo>
                  <a:lnTo>
                    <a:pt x="0" y="3"/>
                  </a:lnTo>
                  <a:lnTo>
                    <a:pt x="3" y="0"/>
                  </a:lnTo>
                  <a:lnTo>
                    <a:pt x="10" y="7"/>
                  </a:lnTo>
                  <a:lnTo>
                    <a:pt x="8"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5" name="Rectangle 41"/>
            <p:cNvSpPr>
              <a:spLocks noChangeArrowheads="1"/>
            </p:cNvSpPr>
            <p:nvPr userDrawn="1"/>
          </p:nvSpPr>
          <p:spPr bwMode="auto">
            <a:xfrm>
              <a:off x="5199063" y="2049463"/>
              <a:ext cx="1111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6" name="Freeform 42"/>
            <p:cNvSpPr>
              <a:spLocks/>
            </p:cNvSpPr>
            <p:nvPr userDrawn="1"/>
          </p:nvSpPr>
          <p:spPr bwMode="auto">
            <a:xfrm>
              <a:off x="5148263" y="1925638"/>
              <a:ext cx="15875" cy="14288"/>
            </a:xfrm>
            <a:custGeom>
              <a:avLst/>
              <a:gdLst>
                <a:gd name="T0" fmla="*/ 3 w 10"/>
                <a:gd name="T1" fmla="*/ 9 h 9"/>
                <a:gd name="T2" fmla="*/ 0 w 10"/>
                <a:gd name="T3" fmla="*/ 7 h 9"/>
                <a:gd name="T4" fmla="*/ 8 w 10"/>
                <a:gd name="T5" fmla="*/ 0 h 9"/>
                <a:gd name="T6" fmla="*/ 10 w 10"/>
                <a:gd name="T7" fmla="*/ 2 h 9"/>
                <a:gd name="T8" fmla="*/ 3 w 10"/>
                <a:gd name="T9" fmla="*/ 9 h 9"/>
              </a:gdLst>
              <a:ahLst/>
              <a:cxnLst>
                <a:cxn ang="0">
                  <a:pos x="T0" y="T1"/>
                </a:cxn>
                <a:cxn ang="0">
                  <a:pos x="T2" y="T3"/>
                </a:cxn>
                <a:cxn ang="0">
                  <a:pos x="T4" y="T5"/>
                </a:cxn>
                <a:cxn ang="0">
                  <a:pos x="T6" y="T7"/>
                </a:cxn>
                <a:cxn ang="0">
                  <a:pos x="T8" y="T9"/>
                </a:cxn>
              </a:cxnLst>
              <a:rect l="0" t="0" r="r" b="b"/>
              <a:pathLst>
                <a:path w="10" h="9">
                  <a:moveTo>
                    <a:pt x="3" y="9"/>
                  </a:moveTo>
                  <a:lnTo>
                    <a:pt x="0" y="7"/>
                  </a:lnTo>
                  <a:lnTo>
                    <a:pt x="8" y="0"/>
                  </a:lnTo>
                  <a:lnTo>
                    <a:pt x="10" y="2"/>
                  </a:lnTo>
                  <a:lnTo>
                    <a:pt x="3"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7" name="Rectangle 43"/>
            <p:cNvSpPr>
              <a:spLocks noChangeArrowheads="1"/>
            </p:cNvSpPr>
            <p:nvPr userDrawn="1"/>
          </p:nvSpPr>
          <p:spPr bwMode="auto">
            <a:xfrm>
              <a:off x="5037138" y="1878013"/>
              <a:ext cx="3175" cy="127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8" name="Freeform 44"/>
            <p:cNvSpPr>
              <a:spLocks/>
            </p:cNvSpPr>
            <p:nvPr userDrawn="1"/>
          </p:nvSpPr>
          <p:spPr bwMode="auto">
            <a:xfrm>
              <a:off x="4916488" y="1925638"/>
              <a:ext cx="12700" cy="14288"/>
            </a:xfrm>
            <a:custGeom>
              <a:avLst/>
              <a:gdLst>
                <a:gd name="T0" fmla="*/ 5 w 8"/>
                <a:gd name="T1" fmla="*/ 9 h 9"/>
                <a:gd name="T2" fmla="*/ 0 w 8"/>
                <a:gd name="T3" fmla="*/ 2 h 9"/>
                <a:gd name="T4" fmla="*/ 0 w 8"/>
                <a:gd name="T5" fmla="*/ 0 h 9"/>
                <a:gd name="T6" fmla="*/ 8 w 8"/>
                <a:gd name="T7" fmla="*/ 7 h 9"/>
                <a:gd name="T8" fmla="*/ 5 w 8"/>
                <a:gd name="T9" fmla="*/ 9 h 9"/>
              </a:gdLst>
              <a:ahLst/>
              <a:cxnLst>
                <a:cxn ang="0">
                  <a:pos x="T0" y="T1"/>
                </a:cxn>
                <a:cxn ang="0">
                  <a:pos x="T2" y="T3"/>
                </a:cxn>
                <a:cxn ang="0">
                  <a:pos x="T4" y="T5"/>
                </a:cxn>
                <a:cxn ang="0">
                  <a:pos x="T6" y="T7"/>
                </a:cxn>
                <a:cxn ang="0">
                  <a:pos x="T8" y="T9"/>
                </a:cxn>
              </a:cxnLst>
              <a:rect l="0" t="0" r="r" b="b"/>
              <a:pathLst>
                <a:path w="8" h="9">
                  <a:moveTo>
                    <a:pt x="5" y="9"/>
                  </a:moveTo>
                  <a:lnTo>
                    <a:pt x="0" y="2"/>
                  </a:lnTo>
                  <a:lnTo>
                    <a:pt x="0" y="0"/>
                  </a:lnTo>
                  <a:lnTo>
                    <a:pt x="8" y="7"/>
                  </a:lnTo>
                  <a:lnTo>
                    <a:pt x="5"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59" name="Group 58"/>
          <p:cNvGrpSpPr/>
          <p:nvPr userDrawn="1"/>
        </p:nvGrpSpPr>
        <p:grpSpPr>
          <a:xfrm>
            <a:off x="5337175" y="1831975"/>
            <a:ext cx="449263" cy="449263"/>
            <a:chOff x="5337175" y="1831975"/>
            <a:chExt cx="449263" cy="449263"/>
          </a:xfrm>
        </p:grpSpPr>
        <p:sp>
          <p:nvSpPr>
            <p:cNvPr id="60" name="Freeform 45"/>
            <p:cNvSpPr>
              <a:spLocks noEditPoints="1"/>
            </p:cNvSpPr>
            <p:nvPr userDrawn="1"/>
          </p:nvSpPr>
          <p:spPr bwMode="auto">
            <a:xfrm>
              <a:off x="5337175" y="1831975"/>
              <a:ext cx="449263" cy="449263"/>
            </a:xfrm>
            <a:custGeom>
              <a:avLst/>
              <a:gdLst>
                <a:gd name="T0" fmla="*/ 58 w 116"/>
                <a:gd name="T1" fmla="*/ 116 h 116"/>
                <a:gd name="T2" fmla="*/ 17 w 116"/>
                <a:gd name="T3" fmla="*/ 99 h 116"/>
                <a:gd name="T4" fmla="*/ 0 w 116"/>
                <a:gd name="T5" fmla="*/ 58 h 116"/>
                <a:gd name="T6" fmla="*/ 17 w 116"/>
                <a:gd name="T7" fmla="*/ 17 h 116"/>
                <a:gd name="T8" fmla="*/ 58 w 116"/>
                <a:gd name="T9" fmla="*/ 0 h 116"/>
                <a:gd name="T10" fmla="*/ 99 w 116"/>
                <a:gd name="T11" fmla="*/ 17 h 116"/>
                <a:gd name="T12" fmla="*/ 116 w 116"/>
                <a:gd name="T13" fmla="*/ 58 h 116"/>
                <a:gd name="T14" fmla="*/ 99 w 116"/>
                <a:gd name="T15" fmla="*/ 99 h 116"/>
                <a:gd name="T16" fmla="*/ 58 w 116"/>
                <a:gd name="T17" fmla="*/ 116 h 116"/>
                <a:gd name="T18" fmla="*/ 58 w 116"/>
                <a:gd name="T19" fmla="*/ 4 h 116"/>
                <a:gd name="T20" fmla="*/ 20 w 116"/>
                <a:gd name="T21" fmla="*/ 20 h 116"/>
                <a:gd name="T22" fmla="*/ 4 w 116"/>
                <a:gd name="T23" fmla="*/ 58 h 116"/>
                <a:gd name="T24" fmla="*/ 20 w 116"/>
                <a:gd name="T25" fmla="*/ 96 h 116"/>
                <a:gd name="T26" fmla="*/ 58 w 116"/>
                <a:gd name="T27" fmla="*/ 112 h 116"/>
                <a:gd name="T28" fmla="*/ 96 w 116"/>
                <a:gd name="T29" fmla="*/ 96 h 116"/>
                <a:gd name="T30" fmla="*/ 112 w 116"/>
                <a:gd name="T31" fmla="*/ 58 h 116"/>
                <a:gd name="T32" fmla="*/ 96 w 116"/>
                <a:gd name="T33" fmla="*/ 20 h 116"/>
                <a:gd name="T34" fmla="*/ 58 w 116"/>
                <a:gd name="T35" fmla="*/ 4 h 116"/>
                <a:gd name="T36" fmla="*/ 58 w 116"/>
                <a:gd name="T37" fmla="*/ 110 h 116"/>
                <a:gd name="T38" fmla="*/ 6 w 116"/>
                <a:gd name="T39" fmla="*/ 58 h 116"/>
                <a:gd name="T40" fmla="*/ 58 w 116"/>
                <a:gd name="T41" fmla="*/ 6 h 116"/>
                <a:gd name="T42" fmla="*/ 110 w 116"/>
                <a:gd name="T43" fmla="*/ 58 h 116"/>
                <a:gd name="T44" fmla="*/ 58 w 116"/>
                <a:gd name="T45" fmla="*/ 110 h 116"/>
                <a:gd name="T46" fmla="*/ 58 w 116"/>
                <a:gd name="T47" fmla="*/ 11 h 116"/>
                <a:gd name="T48" fmla="*/ 11 w 116"/>
                <a:gd name="T49" fmla="*/ 58 h 116"/>
                <a:gd name="T50" fmla="*/ 58 w 116"/>
                <a:gd name="T51" fmla="*/ 105 h 116"/>
                <a:gd name="T52" fmla="*/ 105 w 116"/>
                <a:gd name="T53" fmla="*/ 58 h 116"/>
                <a:gd name="T54" fmla="*/ 58 w 116"/>
                <a:gd name="T55" fmla="*/ 11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6" h="116">
                  <a:moveTo>
                    <a:pt x="58" y="116"/>
                  </a:moveTo>
                  <a:cubicBezTo>
                    <a:pt x="42" y="116"/>
                    <a:pt x="28" y="110"/>
                    <a:pt x="17" y="99"/>
                  </a:cubicBezTo>
                  <a:cubicBezTo>
                    <a:pt x="6" y="88"/>
                    <a:pt x="0" y="74"/>
                    <a:pt x="0" y="58"/>
                  </a:cubicBezTo>
                  <a:cubicBezTo>
                    <a:pt x="0" y="43"/>
                    <a:pt x="6" y="28"/>
                    <a:pt x="17" y="17"/>
                  </a:cubicBezTo>
                  <a:cubicBezTo>
                    <a:pt x="28" y="6"/>
                    <a:pt x="42" y="0"/>
                    <a:pt x="58" y="0"/>
                  </a:cubicBezTo>
                  <a:cubicBezTo>
                    <a:pt x="73" y="0"/>
                    <a:pt x="88" y="6"/>
                    <a:pt x="99" y="17"/>
                  </a:cubicBezTo>
                  <a:cubicBezTo>
                    <a:pt x="110" y="28"/>
                    <a:pt x="116" y="43"/>
                    <a:pt x="116" y="58"/>
                  </a:cubicBezTo>
                  <a:cubicBezTo>
                    <a:pt x="116" y="74"/>
                    <a:pt x="110" y="88"/>
                    <a:pt x="99" y="99"/>
                  </a:cubicBezTo>
                  <a:cubicBezTo>
                    <a:pt x="88" y="110"/>
                    <a:pt x="73" y="116"/>
                    <a:pt x="58" y="116"/>
                  </a:cubicBezTo>
                  <a:close/>
                  <a:moveTo>
                    <a:pt x="58" y="4"/>
                  </a:moveTo>
                  <a:cubicBezTo>
                    <a:pt x="44" y="4"/>
                    <a:pt x="30" y="10"/>
                    <a:pt x="20" y="20"/>
                  </a:cubicBezTo>
                  <a:cubicBezTo>
                    <a:pt x="10" y="30"/>
                    <a:pt x="4" y="44"/>
                    <a:pt x="4" y="58"/>
                  </a:cubicBezTo>
                  <a:cubicBezTo>
                    <a:pt x="4" y="72"/>
                    <a:pt x="10" y="86"/>
                    <a:pt x="20" y="96"/>
                  </a:cubicBezTo>
                  <a:cubicBezTo>
                    <a:pt x="30" y="106"/>
                    <a:pt x="44" y="112"/>
                    <a:pt x="58" y="112"/>
                  </a:cubicBezTo>
                  <a:cubicBezTo>
                    <a:pt x="72" y="112"/>
                    <a:pt x="86" y="106"/>
                    <a:pt x="96" y="96"/>
                  </a:cubicBezTo>
                  <a:cubicBezTo>
                    <a:pt x="106" y="86"/>
                    <a:pt x="112" y="72"/>
                    <a:pt x="112" y="58"/>
                  </a:cubicBezTo>
                  <a:cubicBezTo>
                    <a:pt x="112" y="44"/>
                    <a:pt x="106" y="30"/>
                    <a:pt x="96" y="20"/>
                  </a:cubicBezTo>
                  <a:cubicBezTo>
                    <a:pt x="86" y="10"/>
                    <a:pt x="72" y="4"/>
                    <a:pt x="58" y="4"/>
                  </a:cubicBezTo>
                  <a:close/>
                  <a:moveTo>
                    <a:pt x="58" y="110"/>
                  </a:moveTo>
                  <a:cubicBezTo>
                    <a:pt x="29" y="110"/>
                    <a:pt x="6" y="87"/>
                    <a:pt x="6" y="58"/>
                  </a:cubicBezTo>
                  <a:cubicBezTo>
                    <a:pt x="6" y="30"/>
                    <a:pt x="29" y="6"/>
                    <a:pt x="58" y="6"/>
                  </a:cubicBezTo>
                  <a:cubicBezTo>
                    <a:pt x="86" y="6"/>
                    <a:pt x="110" y="30"/>
                    <a:pt x="110" y="58"/>
                  </a:cubicBezTo>
                  <a:cubicBezTo>
                    <a:pt x="110" y="87"/>
                    <a:pt x="86" y="110"/>
                    <a:pt x="58" y="110"/>
                  </a:cubicBezTo>
                  <a:close/>
                  <a:moveTo>
                    <a:pt x="58" y="11"/>
                  </a:moveTo>
                  <a:cubicBezTo>
                    <a:pt x="32" y="11"/>
                    <a:pt x="11" y="32"/>
                    <a:pt x="11" y="58"/>
                  </a:cubicBezTo>
                  <a:cubicBezTo>
                    <a:pt x="11" y="84"/>
                    <a:pt x="32" y="105"/>
                    <a:pt x="58" y="105"/>
                  </a:cubicBezTo>
                  <a:cubicBezTo>
                    <a:pt x="84" y="105"/>
                    <a:pt x="105" y="84"/>
                    <a:pt x="105" y="58"/>
                  </a:cubicBezTo>
                  <a:cubicBezTo>
                    <a:pt x="105" y="32"/>
                    <a:pt x="84" y="11"/>
                    <a:pt x="58" y="1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1" name="Freeform 46"/>
            <p:cNvSpPr>
              <a:spLocks/>
            </p:cNvSpPr>
            <p:nvPr userDrawn="1"/>
          </p:nvSpPr>
          <p:spPr bwMode="auto">
            <a:xfrm>
              <a:off x="5538788" y="1898650"/>
              <a:ext cx="46038" cy="57150"/>
            </a:xfrm>
            <a:custGeom>
              <a:avLst/>
              <a:gdLst>
                <a:gd name="T0" fmla="*/ 0 w 12"/>
                <a:gd name="T1" fmla="*/ 2 h 15"/>
                <a:gd name="T2" fmla="*/ 2 w 12"/>
                <a:gd name="T3" fmla="*/ 0 h 15"/>
                <a:gd name="T4" fmla="*/ 3 w 12"/>
                <a:gd name="T5" fmla="*/ 1 h 15"/>
                <a:gd name="T6" fmla="*/ 9 w 12"/>
                <a:gd name="T7" fmla="*/ 10 h 15"/>
                <a:gd name="T8" fmla="*/ 9 w 12"/>
                <a:gd name="T9" fmla="*/ 10 h 15"/>
                <a:gd name="T10" fmla="*/ 9 w 12"/>
                <a:gd name="T11" fmla="*/ 2 h 15"/>
                <a:gd name="T12" fmla="*/ 11 w 12"/>
                <a:gd name="T13" fmla="*/ 0 h 15"/>
                <a:gd name="T14" fmla="*/ 12 w 12"/>
                <a:gd name="T15" fmla="*/ 2 h 15"/>
                <a:gd name="T16" fmla="*/ 12 w 12"/>
                <a:gd name="T17" fmla="*/ 13 h 15"/>
                <a:gd name="T18" fmla="*/ 10 w 12"/>
                <a:gd name="T19" fmla="*/ 15 h 15"/>
                <a:gd name="T20" fmla="*/ 9 w 12"/>
                <a:gd name="T21" fmla="*/ 14 h 15"/>
                <a:gd name="T22" fmla="*/ 3 w 12"/>
                <a:gd name="T23" fmla="*/ 5 h 15"/>
                <a:gd name="T24" fmla="*/ 3 w 12"/>
                <a:gd name="T25" fmla="*/ 5 h 15"/>
                <a:gd name="T26" fmla="*/ 3 w 12"/>
                <a:gd name="T27" fmla="*/ 14 h 15"/>
                <a:gd name="T28" fmla="*/ 1 w 12"/>
                <a:gd name="T29" fmla="*/ 15 h 15"/>
                <a:gd name="T30" fmla="*/ 0 w 12"/>
                <a:gd name="T31" fmla="*/ 14 h 15"/>
                <a:gd name="T32" fmla="*/ 0 w 12"/>
                <a:gd name="T33"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0" y="2"/>
                  </a:moveTo>
                  <a:cubicBezTo>
                    <a:pt x="0" y="1"/>
                    <a:pt x="0" y="0"/>
                    <a:pt x="2" y="0"/>
                  </a:cubicBezTo>
                  <a:cubicBezTo>
                    <a:pt x="2" y="0"/>
                    <a:pt x="3" y="0"/>
                    <a:pt x="3" y="1"/>
                  </a:cubicBezTo>
                  <a:cubicBezTo>
                    <a:pt x="9" y="10"/>
                    <a:pt x="9" y="10"/>
                    <a:pt x="9" y="10"/>
                  </a:cubicBezTo>
                  <a:cubicBezTo>
                    <a:pt x="9" y="10"/>
                    <a:pt x="9" y="10"/>
                    <a:pt x="9" y="10"/>
                  </a:cubicBezTo>
                  <a:cubicBezTo>
                    <a:pt x="9" y="2"/>
                    <a:pt x="9" y="2"/>
                    <a:pt x="9" y="2"/>
                  </a:cubicBezTo>
                  <a:cubicBezTo>
                    <a:pt x="9" y="1"/>
                    <a:pt x="10" y="0"/>
                    <a:pt x="11" y="0"/>
                  </a:cubicBezTo>
                  <a:cubicBezTo>
                    <a:pt x="12" y="0"/>
                    <a:pt x="12" y="1"/>
                    <a:pt x="12" y="2"/>
                  </a:cubicBezTo>
                  <a:cubicBezTo>
                    <a:pt x="12" y="13"/>
                    <a:pt x="12" y="13"/>
                    <a:pt x="12" y="13"/>
                  </a:cubicBezTo>
                  <a:cubicBezTo>
                    <a:pt x="12" y="14"/>
                    <a:pt x="12" y="15"/>
                    <a:pt x="10" y="15"/>
                  </a:cubicBezTo>
                  <a:cubicBezTo>
                    <a:pt x="9" y="15"/>
                    <a:pt x="9" y="15"/>
                    <a:pt x="9" y="14"/>
                  </a:cubicBezTo>
                  <a:cubicBezTo>
                    <a:pt x="3" y="5"/>
                    <a:pt x="3" y="5"/>
                    <a:pt x="3" y="5"/>
                  </a:cubicBezTo>
                  <a:cubicBezTo>
                    <a:pt x="3" y="5"/>
                    <a:pt x="3" y="5"/>
                    <a:pt x="3" y="5"/>
                  </a:cubicBezTo>
                  <a:cubicBezTo>
                    <a:pt x="3" y="14"/>
                    <a:pt x="3" y="14"/>
                    <a:pt x="3" y="14"/>
                  </a:cubicBezTo>
                  <a:cubicBezTo>
                    <a:pt x="3" y="15"/>
                    <a:pt x="2" y="15"/>
                    <a:pt x="1" y="15"/>
                  </a:cubicBezTo>
                  <a:cubicBezTo>
                    <a:pt x="0" y="15"/>
                    <a:pt x="0" y="15"/>
                    <a:pt x="0" y="14"/>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2" name="Freeform 47"/>
            <p:cNvSpPr>
              <a:spLocks/>
            </p:cNvSpPr>
            <p:nvPr userDrawn="1"/>
          </p:nvSpPr>
          <p:spPr bwMode="auto">
            <a:xfrm>
              <a:off x="5676900" y="2025650"/>
              <a:ext cx="42863" cy="53975"/>
            </a:xfrm>
            <a:custGeom>
              <a:avLst/>
              <a:gdLst>
                <a:gd name="T0" fmla="*/ 0 w 11"/>
                <a:gd name="T1" fmla="*/ 2 h 14"/>
                <a:gd name="T2" fmla="*/ 2 w 11"/>
                <a:gd name="T3" fmla="*/ 0 h 14"/>
                <a:gd name="T4" fmla="*/ 10 w 11"/>
                <a:gd name="T5" fmla="*/ 0 h 14"/>
                <a:gd name="T6" fmla="*/ 11 w 11"/>
                <a:gd name="T7" fmla="*/ 1 h 14"/>
                <a:gd name="T8" fmla="*/ 10 w 11"/>
                <a:gd name="T9" fmla="*/ 2 h 14"/>
                <a:gd name="T10" fmla="*/ 3 w 11"/>
                <a:gd name="T11" fmla="*/ 2 h 14"/>
                <a:gd name="T12" fmla="*/ 3 w 11"/>
                <a:gd name="T13" fmla="*/ 5 h 14"/>
                <a:gd name="T14" fmla="*/ 9 w 11"/>
                <a:gd name="T15" fmla="*/ 5 h 14"/>
                <a:gd name="T16" fmla="*/ 10 w 11"/>
                <a:gd name="T17" fmla="*/ 7 h 14"/>
                <a:gd name="T18" fmla="*/ 9 w 11"/>
                <a:gd name="T19" fmla="*/ 8 h 14"/>
                <a:gd name="T20" fmla="*/ 3 w 11"/>
                <a:gd name="T21" fmla="*/ 8 h 14"/>
                <a:gd name="T22" fmla="*/ 3 w 11"/>
                <a:gd name="T23" fmla="*/ 11 h 14"/>
                <a:gd name="T24" fmla="*/ 10 w 11"/>
                <a:gd name="T25" fmla="*/ 11 h 14"/>
                <a:gd name="T26" fmla="*/ 11 w 11"/>
                <a:gd name="T27" fmla="*/ 13 h 14"/>
                <a:gd name="T28" fmla="*/ 10 w 11"/>
                <a:gd name="T29" fmla="*/ 14 h 14"/>
                <a:gd name="T30" fmla="*/ 2 w 11"/>
                <a:gd name="T31" fmla="*/ 14 h 14"/>
                <a:gd name="T32" fmla="*/ 0 w 11"/>
                <a:gd name="T33" fmla="*/ 12 h 14"/>
                <a:gd name="T34" fmla="*/ 0 w 11"/>
                <a:gd name="T35"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 h="14">
                  <a:moveTo>
                    <a:pt x="0" y="2"/>
                  </a:moveTo>
                  <a:cubicBezTo>
                    <a:pt x="0" y="0"/>
                    <a:pt x="1" y="0"/>
                    <a:pt x="2" y="0"/>
                  </a:cubicBezTo>
                  <a:cubicBezTo>
                    <a:pt x="10" y="0"/>
                    <a:pt x="10" y="0"/>
                    <a:pt x="10" y="0"/>
                  </a:cubicBezTo>
                  <a:cubicBezTo>
                    <a:pt x="11" y="0"/>
                    <a:pt x="11" y="0"/>
                    <a:pt x="11" y="1"/>
                  </a:cubicBezTo>
                  <a:cubicBezTo>
                    <a:pt x="11" y="2"/>
                    <a:pt x="11" y="2"/>
                    <a:pt x="10" y="2"/>
                  </a:cubicBezTo>
                  <a:cubicBezTo>
                    <a:pt x="3" y="2"/>
                    <a:pt x="3" y="2"/>
                    <a:pt x="3" y="2"/>
                  </a:cubicBezTo>
                  <a:cubicBezTo>
                    <a:pt x="3" y="5"/>
                    <a:pt x="3" y="5"/>
                    <a:pt x="3" y="5"/>
                  </a:cubicBezTo>
                  <a:cubicBezTo>
                    <a:pt x="9" y="5"/>
                    <a:pt x="9" y="5"/>
                    <a:pt x="9" y="5"/>
                  </a:cubicBezTo>
                  <a:cubicBezTo>
                    <a:pt x="10" y="5"/>
                    <a:pt x="10" y="6"/>
                    <a:pt x="10" y="7"/>
                  </a:cubicBezTo>
                  <a:cubicBezTo>
                    <a:pt x="10" y="8"/>
                    <a:pt x="10" y="8"/>
                    <a:pt x="9" y="8"/>
                  </a:cubicBezTo>
                  <a:cubicBezTo>
                    <a:pt x="3" y="8"/>
                    <a:pt x="3" y="8"/>
                    <a:pt x="3" y="8"/>
                  </a:cubicBezTo>
                  <a:cubicBezTo>
                    <a:pt x="3" y="11"/>
                    <a:pt x="3" y="11"/>
                    <a:pt x="3" y="11"/>
                  </a:cubicBezTo>
                  <a:cubicBezTo>
                    <a:pt x="10" y="11"/>
                    <a:pt x="10" y="11"/>
                    <a:pt x="10" y="11"/>
                  </a:cubicBezTo>
                  <a:cubicBezTo>
                    <a:pt x="11" y="11"/>
                    <a:pt x="11" y="12"/>
                    <a:pt x="11" y="13"/>
                  </a:cubicBezTo>
                  <a:cubicBezTo>
                    <a:pt x="11" y="14"/>
                    <a:pt x="11" y="14"/>
                    <a:pt x="10" y="14"/>
                  </a:cubicBezTo>
                  <a:cubicBezTo>
                    <a:pt x="2" y="14"/>
                    <a:pt x="2" y="14"/>
                    <a:pt x="2" y="14"/>
                  </a:cubicBezTo>
                  <a:cubicBezTo>
                    <a:pt x="1" y="14"/>
                    <a:pt x="0" y="14"/>
                    <a:pt x="0" y="12"/>
                  </a:cubicBezTo>
                  <a:lnTo>
                    <a:pt x="0"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3" name="Freeform 48"/>
            <p:cNvSpPr>
              <a:spLocks/>
            </p:cNvSpPr>
            <p:nvPr userDrawn="1"/>
          </p:nvSpPr>
          <p:spPr bwMode="auto">
            <a:xfrm>
              <a:off x="5538788" y="2152650"/>
              <a:ext cx="46038" cy="58738"/>
            </a:xfrm>
            <a:custGeom>
              <a:avLst/>
              <a:gdLst>
                <a:gd name="T0" fmla="*/ 8 w 12"/>
                <a:gd name="T1" fmla="*/ 7 h 15"/>
                <a:gd name="T2" fmla="*/ 12 w 12"/>
                <a:gd name="T3" fmla="*/ 11 h 15"/>
                <a:gd name="T4" fmla="*/ 6 w 12"/>
                <a:gd name="T5" fmla="*/ 15 h 15"/>
                <a:gd name="T6" fmla="*/ 0 w 12"/>
                <a:gd name="T7" fmla="*/ 12 h 15"/>
                <a:gd name="T8" fmla="*/ 1 w 12"/>
                <a:gd name="T9" fmla="*/ 10 h 15"/>
                <a:gd name="T10" fmla="*/ 6 w 12"/>
                <a:gd name="T11" fmla="*/ 13 h 15"/>
                <a:gd name="T12" fmla="*/ 9 w 12"/>
                <a:gd name="T13" fmla="*/ 11 h 15"/>
                <a:gd name="T14" fmla="*/ 7 w 12"/>
                <a:gd name="T15" fmla="*/ 10 h 15"/>
                <a:gd name="T16" fmla="*/ 4 w 12"/>
                <a:gd name="T17" fmla="*/ 9 h 15"/>
                <a:gd name="T18" fmla="*/ 0 w 12"/>
                <a:gd name="T19" fmla="*/ 5 h 15"/>
                <a:gd name="T20" fmla="*/ 6 w 12"/>
                <a:gd name="T21" fmla="*/ 0 h 15"/>
                <a:gd name="T22" fmla="*/ 11 w 12"/>
                <a:gd name="T23" fmla="*/ 4 h 15"/>
                <a:gd name="T24" fmla="*/ 10 w 12"/>
                <a:gd name="T25" fmla="*/ 5 h 15"/>
                <a:gd name="T26" fmla="*/ 6 w 12"/>
                <a:gd name="T27" fmla="*/ 3 h 15"/>
                <a:gd name="T28" fmla="*/ 3 w 12"/>
                <a:gd name="T29" fmla="*/ 5 h 15"/>
                <a:gd name="T30" fmla="*/ 5 w 12"/>
                <a:gd name="T31" fmla="*/ 6 h 15"/>
                <a:gd name="T32" fmla="*/ 8 w 12"/>
                <a:gd name="T33"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5">
                  <a:moveTo>
                    <a:pt x="8" y="7"/>
                  </a:moveTo>
                  <a:cubicBezTo>
                    <a:pt x="11" y="7"/>
                    <a:pt x="12" y="9"/>
                    <a:pt x="12" y="11"/>
                  </a:cubicBezTo>
                  <a:cubicBezTo>
                    <a:pt x="12" y="13"/>
                    <a:pt x="10" y="15"/>
                    <a:pt x="6" y="15"/>
                  </a:cubicBezTo>
                  <a:cubicBezTo>
                    <a:pt x="2" y="15"/>
                    <a:pt x="0" y="13"/>
                    <a:pt x="0" y="12"/>
                  </a:cubicBezTo>
                  <a:cubicBezTo>
                    <a:pt x="0" y="11"/>
                    <a:pt x="1" y="10"/>
                    <a:pt x="1" y="10"/>
                  </a:cubicBezTo>
                  <a:cubicBezTo>
                    <a:pt x="3" y="10"/>
                    <a:pt x="3" y="13"/>
                    <a:pt x="6" y="13"/>
                  </a:cubicBezTo>
                  <a:cubicBezTo>
                    <a:pt x="8" y="13"/>
                    <a:pt x="9" y="12"/>
                    <a:pt x="9" y="11"/>
                  </a:cubicBezTo>
                  <a:cubicBezTo>
                    <a:pt x="9" y="11"/>
                    <a:pt x="8" y="10"/>
                    <a:pt x="7" y="10"/>
                  </a:cubicBezTo>
                  <a:cubicBezTo>
                    <a:pt x="4" y="9"/>
                    <a:pt x="4" y="9"/>
                    <a:pt x="4" y="9"/>
                  </a:cubicBezTo>
                  <a:cubicBezTo>
                    <a:pt x="1" y="8"/>
                    <a:pt x="0" y="6"/>
                    <a:pt x="0" y="5"/>
                  </a:cubicBezTo>
                  <a:cubicBezTo>
                    <a:pt x="0" y="2"/>
                    <a:pt x="3" y="0"/>
                    <a:pt x="6" y="0"/>
                  </a:cubicBezTo>
                  <a:cubicBezTo>
                    <a:pt x="8" y="0"/>
                    <a:pt x="11" y="2"/>
                    <a:pt x="11" y="4"/>
                  </a:cubicBezTo>
                  <a:cubicBezTo>
                    <a:pt x="11" y="5"/>
                    <a:pt x="11" y="5"/>
                    <a:pt x="10" y="5"/>
                  </a:cubicBezTo>
                  <a:cubicBezTo>
                    <a:pt x="8" y="5"/>
                    <a:pt x="9" y="3"/>
                    <a:pt x="6" y="3"/>
                  </a:cubicBezTo>
                  <a:cubicBezTo>
                    <a:pt x="4" y="3"/>
                    <a:pt x="3" y="4"/>
                    <a:pt x="3" y="5"/>
                  </a:cubicBezTo>
                  <a:cubicBezTo>
                    <a:pt x="3" y="6"/>
                    <a:pt x="4" y="6"/>
                    <a:pt x="5" y="6"/>
                  </a:cubicBez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4" name="Freeform 49"/>
            <p:cNvSpPr>
              <a:spLocks noEditPoints="1"/>
            </p:cNvSpPr>
            <p:nvPr userDrawn="1"/>
          </p:nvSpPr>
          <p:spPr bwMode="auto">
            <a:xfrm>
              <a:off x="5407025" y="2020888"/>
              <a:ext cx="53975" cy="58738"/>
            </a:xfrm>
            <a:custGeom>
              <a:avLst/>
              <a:gdLst>
                <a:gd name="T0" fmla="*/ 7 w 14"/>
                <a:gd name="T1" fmla="*/ 0 h 15"/>
                <a:gd name="T2" fmla="*/ 14 w 14"/>
                <a:gd name="T3" fmla="*/ 8 h 15"/>
                <a:gd name="T4" fmla="*/ 7 w 14"/>
                <a:gd name="T5" fmla="*/ 15 h 15"/>
                <a:gd name="T6" fmla="*/ 0 w 14"/>
                <a:gd name="T7" fmla="*/ 8 h 15"/>
                <a:gd name="T8" fmla="*/ 7 w 14"/>
                <a:gd name="T9" fmla="*/ 0 h 15"/>
                <a:gd name="T10" fmla="*/ 7 w 14"/>
                <a:gd name="T11" fmla="*/ 13 h 15"/>
                <a:gd name="T12" fmla="*/ 11 w 14"/>
                <a:gd name="T13" fmla="*/ 8 h 15"/>
                <a:gd name="T14" fmla="*/ 7 w 14"/>
                <a:gd name="T15" fmla="*/ 3 h 15"/>
                <a:gd name="T16" fmla="*/ 3 w 14"/>
                <a:gd name="T17" fmla="*/ 8 h 15"/>
                <a:gd name="T18" fmla="*/ 7 w 14"/>
                <a:gd name="T19" fmla="*/ 1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7" y="0"/>
                  </a:moveTo>
                  <a:cubicBezTo>
                    <a:pt x="12" y="0"/>
                    <a:pt x="14" y="3"/>
                    <a:pt x="14" y="8"/>
                  </a:cubicBezTo>
                  <a:cubicBezTo>
                    <a:pt x="14" y="12"/>
                    <a:pt x="12" y="15"/>
                    <a:pt x="7" y="15"/>
                  </a:cubicBezTo>
                  <a:cubicBezTo>
                    <a:pt x="2" y="15"/>
                    <a:pt x="0" y="12"/>
                    <a:pt x="0" y="8"/>
                  </a:cubicBezTo>
                  <a:cubicBezTo>
                    <a:pt x="0" y="3"/>
                    <a:pt x="3" y="0"/>
                    <a:pt x="7" y="0"/>
                  </a:cubicBezTo>
                  <a:close/>
                  <a:moveTo>
                    <a:pt x="7" y="13"/>
                  </a:moveTo>
                  <a:cubicBezTo>
                    <a:pt x="10" y="13"/>
                    <a:pt x="11" y="10"/>
                    <a:pt x="11" y="8"/>
                  </a:cubicBezTo>
                  <a:cubicBezTo>
                    <a:pt x="11" y="5"/>
                    <a:pt x="10" y="3"/>
                    <a:pt x="7" y="3"/>
                  </a:cubicBezTo>
                  <a:cubicBezTo>
                    <a:pt x="5" y="3"/>
                    <a:pt x="3" y="5"/>
                    <a:pt x="3" y="8"/>
                  </a:cubicBezTo>
                  <a:cubicBezTo>
                    <a:pt x="3" y="10"/>
                    <a:pt x="4" y="13"/>
                    <a:pt x="7" y="1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5" name="Rectangle 50"/>
            <p:cNvSpPr>
              <a:spLocks noChangeArrowheads="1"/>
            </p:cNvSpPr>
            <p:nvPr userDrawn="1"/>
          </p:nvSpPr>
          <p:spPr bwMode="auto">
            <a:xfrm>
              <a:off x="5384800"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6" name="Freeform 51"/>
            <p:cNvSpPr>
              <a:spLocks/>
            </p:cNvSpPr>
            <p:nvPr userDrawn="1"/>
          </p:nvSpPr>
          <p:spPr bwMode="auto">
            <a:xfrm>
              <a:off x="5434013" y="2168525"/>
              <a:ext cx="15875" cy="15875"/>
            </a:xfrm>
            <a:custGeom>
              <a:avLst/>
              <a:gdLst>
                <a:gd name="T0" fmla="*/ 3 w 10"/>
                <a:gd name="T1" fmla="*/ 10 h 10"/>
                <a:gd name="T2" fmla="*/ 0 w 10"/>
                <a:gd name="T3" fmla="*/ 7 h 10"/>
                <a:gd name="T4" fmla="*/ 8 w 10"/>
                <a:gd name="T5" fmla="*/ 0 h 10"/>
                <a:gd name="T6" fmla="*/ 10 w 10"/>
                <a:gd name="T7" fmla="*/ 2 h 10"/>
                <a:gd name="T8" fmla="*/ 3 w 10"/>
                <a:gd name="T9" fmla="*/ 10 h 10"/>
              </a:gdLst>
              <a:ahLst/>
              <a:cxnLst>
                <a:cxn ang="0">
                  <a:pos x="T0" y="T1"/>
                </a:cxn>
                <a:cxn ang="0">
                  <a:pos x="T2" y="T3"/>
                </a:cxn>
                <a:cxn ang="0">
                  <a:pos x="T4" y="T5"/>
                </a:cxn>
                <a:cxn ang="0">
                  <a:pos x="T6" y="T7"/>
                </a:cxn>
                <a:cxn ang="0">
                  <a:pos x="T8" y="T9"/>
                </a:cxn>
              </a:cxnLst>
              <a:rect l="0" t="0" r="r" b="b"/>
              <a:pathLst>
                <a:path w="10" h="10">
                  <a:moveTo>
                    <a:pt x="3" y="10"/>
                  </a:moveTo>
                  <a:lnTo>
                    <a:pt x="0" y="7"/>
                  </a:lnTo>
                  <a:lnTo>
                    <a:pt x="8" y="0"/>
                  </a:lnTo>
                  <a:lnTo>
                    <a:pt x="10" y="2"/>
                  </a:lnTo>
                  <a:lnTo>
                    <a:pt x="3"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7" name="Rectangle 52"/>
            <p:cNvSpPr>
              <a:spLocks noChangeArrowheads="1"/>
            </p:cNvSpPr>
            <p:nvPr userDrawn="1"/>
          </p:nvSpPr>
          <p:spPr bwMode="auto">
            <a:xfrm>
              <a:off x="5557838" y="2219325"/>
              <a:ext cx="3175" cy="142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8" name="Freeform 53"/>
            <p:cNvSpPr>
              <a:spLocks/>
            </p:cNvSpPr>
            <p:nvPr userDrawn="1"/>
          </p:nvSpPr>
          <p:spPr bwMode="auto">
            <a:xfrm>
              <a:off x="5673725" y="2168525"/>
              <a:ext cx="15875" cy="15875"/>
            </a:xfrm>
            <a:custGeom>
              <a:avLst/>
              <a:gdLst>
                <a:gd name="T0" fmla="*/ 7 w 10"/>
                <a:gd name="T1" fmla="*/ 10 h 10"/>
                <a:gd name="T2" fmla="*/ 0 w 10"/>
                <a:gd name="T3" fmla="*/ 2 h 10"/>
                <a:gd name="T4" fmla="*/ 2 w 10"/>
                <a:gd name="T5" fmla="*/ 0 h 10"/>
                <a:gd name="T6" fmla="*/ 10 w 10"/>
                <a:gd name="T7" fmla="*/ 7 h 10"/>
                <a:gd name="T8" fmla="*/ 7 w 10"/>
                <a:gd name="T9" fmla="*/ 10 h 10"/>
              </a:gdLst>
              <a:ahLst/>
              <a:cxnLst>
                <a:cxn ang="0">
                  <a:pos x="T0" y="T1"/>
                </a:cxn>
                <a:cxn ang="0">
                  <a:pos x="T2" y="T3"/>
                </a:cxn>
                <a:cxn ang="0">
                  <a:pos x="T4" y="T5"/>
                </a:cxn>
                <a:cxn ang="0">
                  <a:pos x="T6" y="T7"/>
                </a:cxn>
                <a:cxn ang="0">
                  <a:pos x="T8" y="T9"/>
                </a:cxn>
              </a:cxnLst>
              <a:rect l="0" t="0" r="r" b="b"/>
              <a:pathLst>
                <a:path w="10" h="10">
                  <a:moveTo>
                    <a:pt x="7" y="10"/>
                  </a:moveTo>
                  <a:lnTo>
                    <a:pt x="0" y="2"/>
                  </a:lnTo>
                  <a:lnTo>
                    <a:pt x="2" y="0"/>
                  </a:lnTo>
                  <a:lnTo>
                    <a:pt x="10" y="7"/>
                  </a:lnTo>
                  <a:lnTo>
                    <a:pt x="7"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69" name="Rectangle 54"/>
            <p:cNvSpPr>
              <a:spLocks noChangeArrowheads="1"/>
            </p:cNvSpPr>
            <p:nvPr userDrawn="1"/>
          </p:nvSpPr>
          <p:spPr bwMode="auto">
            <a:xfrm>
              <a:off x="5724525" y="2052638"/>
              <a:ext cx="14288"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0" name="Freeform 55"/>
            <p:cNvSpPr>
              <a:spLocks/>
            </p:cNvSpPr>
            <p:nvPr userDrawn="1"/>
          </p:nvSpPr>
          <p:spPr bwMode="auto">
            <a:xfrm>
              <a:off x="5673725" y="1928813"/>
              <a:ext cx="15875" cy="11113"/>
            </a:xfrm>
            <a:custGeom>
              <a:avLst/>
              <a:gdLst>
                <a:gd name="T0" fmla="*/ 2 w 10"/>
                <a:gd name="T1" fmla="*/ 7 h 7"/>
                <a:gd name="T2" fmla="*/ 0 w 10"/>
                <a:gd name="T3" fmla="*/ 7 h 7"/>
                <a:gd name="T4" fmla="*/ 7 w 10"/>
                <a:gd name="T5" fmla="*/ 0 h 7"/>
                <a:gd name="T6" fmla="*/ 10 w 10"/>
                <a:gd name="T7" fmla="*/ 3 h 7"/>
                <a:gd name="T8" fmla="*/ 2 w 10"/>
                <a:gd name="T9" fmla="*/ 7 h 7"/>
              </a:gdLst>
              <a:ahLst/>
              <a:cxnLst>
                <a:cxn ang="0">
                  <a:pos x="T0" y="T1"/>
                </a:cxn>
                <a:cxn ang="0">
                  <a:pos x="T2" y="T3"/>
                </a:cxn>
                <a:cxn ang="0">
                  <a:pos x="T4" y="T5"/>
                </a:cxn>
                <a:cxn ang="0">
                  <a:pos x="T6" y="T7"/>
                </a:cxn>
                <a:cxn ang="0">
                  <a:pos x="T8" y="T9"/>
                </a:cxn>
              </a:cxnLst>
              <a:rect l="0" t="0" r="r" b="b"/>
              <a:pathLst>
                <a:path w="10" h="7">
                  <a:moveTo>
                    <a:pt x="2" y="7"/>
                  </a:moveTo>
                  <a:lnTo>
                    <a:pt x="0" y="7"/>
                  </a:lnTo>
                  <a:lnTo>
                    <a:pt x="7" y="0"/>
                  </a:lnTo>
                  <a:lnTo>
                    <a:pt x="10" y="3"/>
                  </a:lnTo>
                  <a:lnTo>
                    <a:pt x="2"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1" name="Rectangle 56"/>
            <p:cNvSpPr>
              <a:spLocks noChangeArrowheads="1"/>
            </p:cNvSpPr>
            <p:nvPr userDrawn="1"/>
          </p:nvSpPr>
          <p:spPr bwMode="auto">
            <a:xfrm>
              <a:off x="5557838" y="1878013"/>
              <a:ext cx="3175" cy="158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2" name="Freeform 57"/>
            <p:cNvSpPr>
              <a:spLocks/>
            </p:cNvSpPr>
            <p:nvPr userDrawn="1"/>
          </p:nvSpPr>
          <p:spPr bwMode="auto">
            <a:xfrm>
              <a:off x="5434013" y="1928813"/>
              <a:ext cx="15875" cy="11113"/>
            </a:xfrm>
            <a:custGeom>
              <a:avLst/>
              <a:gdLst>
                <a:gd name="T0" fmla="*/ 8 w 10"/>
                <a:gd name="T1" fmla="*/ 7 h 7"/>
                <a:gd name="T2" fmla="*/ 0 w 10"/>
                <a:gd name="T3" fmla="*/ 3 h 7"/>
                <a:gd name="T4" fmla="*/ 3 w 10"/>
                <a:gd name="T5" fmla="*/ 0 h 7"/>
                <a:gd name="T6" fmla="*/ 10 w 10"/>
                <a:gd name="T7" fmla="*/ 7 h 7"/>
                <a:gd name="T8" fmla="*/ 8 w 10"/>
                <a:gd name="T9" fmla="*/ 7 h 7"/>
              </a:gdLst>
              <a:ahLst/>
              <a:cxnLst>
                <a:cxn ang="0">
                  <a:pos x="T0" y="T1"/>
                </a:cxn>
                <a:cxn ang="0">
                  <a:pos x="T2" y="T3"/>
                </a:cxn>
                <a:cxn ang="0">
                  <a:pos x="T4" y="T5"/>
                </a:cxn>
                <a:cxn ang="0">
                  <a:pos x="T6" y="T7"/>
                </a:cxn>
                <a:cxn ang="0">
                  <a:pos x="T8" y="T9"/>
                </a:cxn>
              </a:cxnLst>
              <a:rect l="0" t="0" r="r" b="b"/>
              <a:pathLst>
                <a:path w="10" h="7">
                  <a:moveTo>
                    <a:pt x="8" y="7"/>
                  </a:moveTo>
                  <a:lnTo>
                    <a:pt x="0" y="3"/>
                  </a:lnTo>
                  <a:lnTo>
                    <a:pt x="3" y="0"/>
                  </a:lnTo>
                  <a:lnTo>
                    <a:pt x="10" y="7"/>
                  </a:lnTo>
                  <a:lnTo>
                    <a:pt x="8" y="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3" name="Freeform 58"/>
            <p:cNvSpPr>
              <a:spLocks noEditPoints="1"/>
            </p:cNvSpPr>
            <p:nvPr userDrawn="1"/>
          </p:nvSpPr>
          <p:spPr bwMode="auto">
            <a:xfrm>
              <a:off x="5541963" y="2041525"/>
              <a:ext cx="34925" cy="30163"/>
            </a:xfrm>
            <a:custGeom>
              <a:avLst/>
              <a:gdLst>
                <a:gd name="T0" fmla="*/ 5 w 9"/>
                <a:gd name="T1" fmla="*/ 0 h 8"/>
                <a:gd name="T2" fmla="*/ 2 w 9"/>
                <a:gd name="T3" fmla="*/ 1 h 8"/>
                <a:gd name="T4" fmla="*/ 2 w 9"/>
                <a:gd name="T5" fmla="*/ 7 h 8"/>
                <a:gd name="T6" fmla="*/ 5 w 9"/>
                <a:gd name="T7" fmla="*/ 8 h 8"/>
                <a:gd name="T8" fmla="*/ 8 w 9"/>
                <a:gd name="T9" fmla="*/ 7 h 8"/>
                <a:gd name="T10" fmla="*/ 8 w 9"/>
                <a:gd name="T11" fmla="*/ 1 h 8"/>
                <a:gd name="T12" fmla="*/ 5 w 9"/>
                <a:gd name="T13" fmla="*/ 0 h 8"/>
                <a:gd name="T14" fmla="*/ 7 w 9"/>
                <a:gd name="T15" fmla="*/ 6 h 8"/>
                <a:gd name="T16" fmla="*/ 3 w 9"/>
                <a:gd name="T17" fmla="*/ 6 h 8"/>
                <a:gd name="T18" fmla="*/ 3 w 9"/>
                <a:gd name="T19" fmla="*/ 2 h 8"/>
                <a:gd name="T20" fmla="*/ 7 w 9"/>
                <a:gd name="T21" fmla="*/ 2 h 8"/>
                <a:gd name="T22" fmla="*/ 7 w 9"/>
                <a:gd name="T23"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8">
                  <a:moveTo>
                    <a:pt x="5" y="0"/>
                  </a:moveTo>
                  <a:cubicBezTo>
                    <a:pt x="4" y="0"/>
                    <a:pt x="3" y="0"/>
                    <a:pt x="2" y="1"/>
                  </a:cubicBezTo>
                  <a:cubicBezTo>
                    <a:pt x="0" y="3"/>
                    <a:pt x="0" y="5"/>
                    <a:pt x="2" y="7"/>
                  </a:cubicBezTo>
                  <a:cubicBezTo>
                    <a:pt x="3" y="8"/>
                    <a:pt x="4" y="8"/>
                    <a:pt x="5" y="8"/>
                  </a:cubicBezTo>
                  <a:cubicBezTo>
                    <a:pt x="6" y="8"/>
                    <a:pt x="7" y="8"/>
                    <a:pt x="8" y="7"/>
                  </a:cubicBezTo>
                  <a:cubicBezTo>
                    <a:pt x="9" y="5"/>
                    <a:pt x="9" y="3"/>
                    <a:pt x="8" y="1"/>
                  </a:cubicBezTo>
                  <a:cubicBezTo>
                    <a:pt x="7" y="0"/>
                    <a:pt x="6" y="0"/>
                    <a:pt x="5" y="0"/>
                  </a:cubicBezTo>
                  <a:close/>
                  <a:moveTo>
                    <a:pt x="7" y="6"/>
                  </a:moveTo>
                  <a:cubicBezTo>
                    <a:pt x="6" y="7"/>
                    <a:pt x="4" y="7"/>
                    <a:pt x="3" y="6"/>
                  </a:cubicBezTo>
                  <a:cubicBezTo>
                    <a:pt x="2" y="5"/>
                    <a:pt x="2" y="3"/>
                    <a:pt x="3" y="2"/>
                  </a:cubicBezTo>
                  <a:cubicBezTo>
                    <a:pt x="4" y="1"/>
                    <a:pt x="6" y="1"/>
                    <a:pt x="7" y="2"/>
                  </a:cubicBezTo>
                  <a:cubicBezTo>
                    <a:pt x="8" y="3"/>
                    <a:pt x="8" y="5"/>
                    <a:pt x="7"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4" name="Freeform 59"/>
            <p:cNvSpPr>
              <a:spLocks noEditPoints="1"/>
            </p:cNvSpPr>
            <p:nvPr userDrawn="1"/>
          </p:nvSpPr>
          <p:spPr bwMode="auto">
            <a:xfrm>
              <a:off x="5468938" y="1963738"/>
              <a:ext cx="185738" cy="185738"/>
            </a:xfrm>
            <a:custGeom>
              <a:avLst/>
              <a:gdLst>
                <a:gd name="T0" fmla="*/ 17 w 48"/>
                <a:gd name="T1" fmla="*/ 17 h 48"/>
                <a:gd name="T2" fmla="*/ 17 w 48"/>
                <a:gd name="T3" fmla="*/ 17 h 48"/>
                <a:gd name="T4" fmla="*/ 0 w 48"/>
                <a:gd name="T5" fmla="*/ 48 h 48"/>
                <a:gd name="T6" fmla="*/ 31 w 48"/>
                <a:gd name="T7" fmla="*/ 31 h 48"/>
                <a:gd name="T8" fmla="*/ 31 w 48"/>
                <a:gd name="T9" fmla="*/ 31 h 48"/>
                <a:gd name="T10" fmla="*/ 48 w 48"/>
                <a:gd name="T11" fmla="*/ 0 h 48"/>
                <a:gd name="T12" fmla="*/ 17 w 48"/>
                <a:gd name="T13" fmla="*/ 17 h 48"/>
                <a:gd name="T14" fmla="*/ 28 w 48"/>
                <a:gd name="T15" fmla="*/ 28 h 48"/>
                <a:gd name="T16" fmla="*/ 24 w 48"/>
                <a:gd name="T17" fmla="*/ 29 h 48"/>
                <a:gd name="T18" fmla="*/ 20 w 48"/>
                <a:gd name="T19" fmla="*/ 28 h 48"/>
                <a:gd name="T20" fmla="*/ 20 w 48"/>
                <a:gd name="T21" fmla="*/ 20 h 48"/>
                <a:gd name="T22" fmla="*/ 24 w 48"/>
                <a:gd name="T23" fmla="*/ 19 h 48"/>
                <a:gd name="T24" fmla="*/ 28 w 48"/>
                <a:gd name="T25" fmla="*/ 20 h 48"/>
                <a:gd name="T26" fmla="*/ 28 w 48"/>
                <a:gd name="T27" fmla="*/ 2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17" y="17"/>
                  </a:moveTo>
                  <a:cubicBezTo>
                    <a:pt x="17" y="17"/>
                    <a:pt x="17" y="17"/>
                    <a:pt x="17" y="17"/>
                  </a:cubicBezTo>
                  <a:cubicBezTo>
                    <a:pt x="0" y="48"/>
                    <a:pt x="0" y="48"/>
                    <a:pt x="0" y="48"/>
                  </a:cubicBezTo>
                  <a:cubicBezTo>
                    <a:pt x="31" y="31"/>
                    <a:pt x="31" y="31"/>
                    <a:pt x="31" y="31"/>
                  </a:cubicBezTo>
                  <a:cubicBezTo>
                    <a:pt x="31" y="31"/>
                    <a:pt x="31" y="31"/>
                    <a:pt x="31" y="31"/>
                  </a:cubicBezTo>
                  <a:cubicBezTo>
                    <a:pt x="48" y="0"/>
                    <a:pt x="48" y="0"/>
                    <a:pt x="48" y="0"/>
                  </a:cubicBezTo>
                  <a:lnTo>
                    <a:pt x="17" y="17"/>
                  </a:lnTo>
                  <a:close/>
                  <a:moveTo>
                    <a:pt x="28" y="28"/>
                  </a:moveTo>
                  <a:cubicBezTo>
                    <a:pt x="27" y="29"/>
                    <a:pt x="25" y="29"/>
                    <a:pt x="24" y="29"/>
                  </a:cubicBezTo>
                  <a:cubicBezTo>
                    <a:pt x="23" y="29"/>
                    <a:pt x="21" y="29"/>
                    <a:pt x="20" y="28"/>
                  </a:cubicBezTo>
                  <a:cubicBezTo>
                    <a:pt x="18" y="26"/>
                    <a:pt x="18" y="22"/>
                    <a:pt x="20" y="20"/>
                  </a:cubicBezTo>
                  <a:cubicBezTo>
                    <a:pt x="21" y="19"/>
                    <a:pt x="23" y="19"/>
                    <a:pt x="24" y="19"/>
                  </a:cubicBezTo>
                  <a:cubicBezTo>
                    <a:pt x="25" y="19"/>
                    <a:pt x="27" y="19"/>
                    <a:pt x="28" y="20"/>
                  </a:cubicBezTo>
                  <a:cubicBezTo>
                    <a:pt x="30" y="22"/>
                    <a:pt x="30" y="26"/>
                    <a:pt x="28" y="2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75" name="Freeform 60"/>
          <p:cNvSpPr>
            <a:spLocks noEditPoints="1"/>
          </p:cNvSpPr>
          <p:nvPr userDrawn="1"/>
        </p:nvSpPr>
        <p:spPr bwMode="auto">
          <a:xfrm>
            <a:off x="5619750" y="966788"/>
            <a:ext cx="215900" cy="215900"/>
          </a:xfrm>
          <a:custGeom>
            <a:avLst/>
            <a:gdLst>
              <a:gd name="T0" fmla="*/ 47 w 56"/>
              <a:gd name="T1" fmla="*/ 16 h 56"/>
              <a:gd name="T2" fmla="*/ 33 w 56"/>
              <a:gd name="T3" fmla="*/ 6 h 56"/>
              <a:gd name="T4" fmla="*/ 15 w 56"/>
              <a:gd name="T5" fmla="*/ 9 h 56"/>
              <a:gd name="T6" fmla="*/ 5 w 56"/>
              <a:gd name="T7" fmla="*/ 23 h 56"/>
              <a:gd name="T8" fmla="*/ 8 w 56"/>
              <a:gd name="T9" fmla="*/ 40 h 56"/>
              <a:gd name="T10" fmla="*/ 23 w 56"/>
              <a:gd name="T11" fmla="*/ 50 h 56"/>
              <a:gd name="T12" fmla="*/ 40 w 56"/>
              <a:gd name="T13" fmla="*/ 47 h 56"/>
              <a:gd name="T14" fmla="*/ 50 w 56"/>
              <a:gd name="T15" fmla="*/ 33 h 56"/>
              <a:gd name="T16" fmla="*/ 42 w 56"/>
              <a:gd name="T17" fmla="*/ 36 h 56"/>
              <a:gd name="T18" fmla="*/ 41 w 56"/>
              <a:gd name="T19" fmla="*/ 38 h 56"/>
              <a:gd name="T20" fmla="*/ 38 w 56"/>
              <a:gd name="T21" fmla="*/ 40 h 56"/>
              <a:gd name="T22" fmla="*/ 36 w 56"/>
              <a:gd name="T23" fmla="*/ 42 h 56"/>
              <a:gd name="T24" fmla="*/ 35 w 56"/>
              <a:gd name="T25" fmla="*/ 42 h 56"/>
              <a:gd name="T26" fmla="*/ 32 w 56"/>
              <a:gd name="T27" fmla="*/ 44 h 56"/>
              <a:gd name="T28" fmla="*/ 30 w 56"/>
              <a:gd name="T29" fmla="*/ 44 h 56"/>
              <a:gd name="T30" fmla="*/ 29 w 56"/>
              <a:gd name="T31" fmla="*/ 44 h 56"/>
              <a:gd name="T32" fmla="*/ 27 w 56"/>
              <a:gd name="T33" fmla="*/ 44 h 56"/>
              <a:gd name="T34" fmla="*/ 25 w 56"/>
              <a:gd name="T35" fmla="*/ 44 h 56"/>
              <a:gd name="T36" fmla="*/ 23 w 56"/>
              <a:gd name="T37" fmla="*/ 44 h 56"/>
              <a:gd name="T38" fmla="*/ 20 w 56"/>
              <a:gd name="T39" fmla="*/ 42 h 56"/>
              <a:gd name="T40" fmla="*/ 19 w 56"/>
              <a:gd name="T41" fmla="*/ 42 h 56"/>
              <a:gd name="T42" fmla="*/ 17 w 56"/>
              <a:gd name="T43" fmla="*/ 40 h 56"/>
              <a:gd name="T44" fmla="*/ 15 w 56"/>
              <a:gd name="T45" fmla="*/ 38 h 56"/>
              <a:gd name="T46" fmla="*/ 13 w 56"/>
              <a:gd name="T47" fmla="*/ 36 h 56"/>
              <a:gd name="T48" fmla="*/ 12 w 56"/>
              <a:gd name="T49" fmla="*/ 31 h 56"/>
              <a:gd name="T50" fmla="*/ 11 w 56"/>
              <a:gd name="T51" fmla="*/ 30 h 56"/>
              <a:gd name="T52" fmla="*/ 11 w 56"/>
              <a:gd name="T53" fmla="*/ 28 h 56"/>
              <a:gd name="T54" fmla="*/ 11 w 56"/>
              <a:gd name="T55" fmla="*/ 26 h 56"/>
              <a:gd name="T56" fmla="*/ 12 w 56"/>
              <a:gd name="T57" fmla="*/ 24 h 56"/>
              <a:gd name="T58" fmla="*/ 12 w 56"/>
              <a:gd name="T59" fmla="*/ 23 h 56"/>
              <a:gd name="T60" fmla="*/ 13 w 56"/>
              <a:gd name="T61" fmla="*/ 20 h 56"/>
              <a:gd name="T62" fmla="*/ 15 w 56"/>
              <a:gd name="T63" fmla="*/ 18 h 56"/>
              <a:gd name="T64" fmla="*/ 17 w 56"/>
              <a:gd name="T65" fmla="*/ 15 h 56"/>
              <a:gd name="T66" fmla="*/ 19 w 56"/>
              <a:gd name="T67" fmla="*/ 14 h 56"/>
              <a:gd name="T68" fmla="*/ 20 w 56"/>
              <a:gd name="T69" fmla="*/ 13 h 56"/>
              <a:gd name="T70" fmla="*/ 23 w 56"/>
              <a:gd name="T71" fmla="*/ 12 h 56"/>
              <a:gd name="T72" fmla="*/ 24 w 56"/>
              <a:gd name="T73" fmla="*/ 12 h 56"/>
              <a:gd name="T74" fmla="*/ 26 w 56"/>
              <a:gd name="T75" fmla="*/ 12 h 56"/>
              <a:gd name="T76" fmla="*/ 28 w 56"/>
              <a:gd name="T77" fmla="*/ 11 h 56"/>
              <a:gd name="T78" fmla="*/ 30 w 56"/>
              <a:gd name="T79" fmla="*/ 12 h 56"/>
              <a:gd name="T80" fmla="*/ 32 w 56"/>
              <a:gd name="T81" fmla="*/ 12 h 56"/>
              <a:gd name="T82" fmla="*/ 33 w 56"/>
              <a:gd name="T83" fmla="*/ 12 h 56"/>
              <a:gd name="T84" fmla="*/ 36 w 56"/>
              <a:gd name="T85" fmla="*/ 14 h 56"/>
              <a:gd name="T86" fmla="*/ 38 w 56"/>
              <a:gd name="T87" fmla="*/ 15 h 56"/>
              <a:gd name="T88" fmla="*/ 40 w 56"/>
              <a:gd name="T89" fmla="*/ 17 h 56"/>
              <a:gd name="T90" fmla="*/ 42 w 56"/>
              <a:gd name="T91" fmla="*/ 19 h 56"/>
              <a:gd name="T92" fmla="*/ 43 w 56"/>
              <a:gd name="T93" fmla="*/ 23 h 56"/>
              <a:gd name="T94" fmla="*/ 44 w 56"/>
              <a:gd name="T95" fmla="*/ 24 h 56"/>
              <a:gd name="T96" fmla="*/ 44 w 56"/>
              <a:gd name="T97" fmla="*/ 25 h 56"/>
              <a:gd name="T98" fmla="*/ 44 w 56"/>
              <a:gd name="T99" fmla="*/ 27 h 56"/>
              <a:gd name="T100" fmla="*/ 44 w 56"/>
              <a:gd name="T101" fmla="*/ 29 h 56"/>
              <a:gd name="T102" fmla="*/ 44 w 56"/>
              <a:gd name="T103" fmla="*/ 31 h 56"/>
              <a:gd name="T104" fmla="*/ 42 w 56"/>
              <a:gd name="T105"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6" h="56">
                <a:moveTo>
                  <a:pt x="56" y="33"/>
                </a:moveTo>
                <a:cubicBezTo>
                  <a:pt x="56" y="23"/>
                  <a:pt x="56" y="23"/>
                  <a:pt x="56" y="23"/>
                </a:cubicBezTo>
                <a:cubicBezTo>
                  <a:pt x="50" y="23"/>
                  <a:pt x="50" y="23"/>
                  <a:pt x="50" y="23"/>
                </a:cubicBezTo>
                <a:cubicBezTo>
                  <a:pt x="49" y="20"/>
                  <a:pt x="48" y="18"/>
                  <a:pt x="47" y="16"/>
                </a:cubicBezTo>
                <a:cubicBezTo>
                  <a:pt x="51" y="12"/>
                  <a:pt x="51" y="12"/>
                  <a:pt x="51" y="12"/>
                </a:cubicBezTo>
                <a:cubicBezTo>
                  <a:pt x="44" y="5"/>
                  <a:pt x="44" y="5"/>
                  <a:pt x="44" y="5"/>
                </a:cubicBezTo>
                <a:cubicBezTo>
                  <a:pt x="40" y="9"/>
                  <a:pt x="40" y="9"/>
                  <a:pt x="40" y="9"/>
                </a:cubicBezTo>
                <a:cubicBezTo>
                  <a:pt x="38" y="7"/>
                  <a:pt x="35" y="6"/>
                  <a:pt x="33" y="6"/>
                </a:cubicBezTo>
                <a:cubicBezTo>
                  <a:pt x="33" y="0"/>
                  <a:pt x="33" y="0"/>
                  <a:pt x="33" y="0"/>
                </a:cubicBezTo>
                <a:cubicBezTo>
                  <a:pt x="23" y="0"/>
                  <a:pt x="23" y="0"/>
                  <a:pt x="23" y="0"/>
                </a:cubicBezTo>
                <a:cubicBezTo>
                  <a:pt x="23" y="6"/>
                  <a:pt x="23" y="6"/>
                  <a:pt x="23" y="6"/>
                </a:cubicBezTo>
                <a:cubicBezTo>
                  <a:pt x="20" y="6"/>
                  <a:pt x="18" y="7"/>
                  <a:pt x="15" y="9"/>
                </a:cubicBezTo>
                <a:cubicBezTo>
                  <a:pt x="11" y="5"/>
                  <a:pt x="11" y="5"/>
                  <a:pt x="11" y="5"/>
                </a:cubicBezTo>
                <a:cubicBezTo>
                  <a:pt x="4" y="12"/>
                  <a:pt x="4" y="12"/>
                  <a:pt x="4" y="12"/>
                </a:cubicBezTo>
                <a:cubicBezTo>
                  <a:pt x="8" y="16"/>
                  <a:pt x="8" y="16"/>
                  <a:pt x="8" y="16"/>
                </a:cubicBezTo>
                <a:cubicBezTo>
                  <a:pt x="7" y="18"/>
                  <a:pt x="6" y="20"/>
                  <a:pt x="5" y="23"/>
                </a:cubicBezTo>
                <a:cubicBezTo>
                  <a:pt x="0" y="23"/>
                  <a:pt x="0" y="23"/>
                  <a:pt x="0" y="23"/>
                </a:cubicBezTo>
                <a:cubicBezTo>
                  <a:pt x="0" y="33"/>
                  <a:pt x="0" y="33"/>
                  <a:pt x="0" y="33"/>
                </a:cubicBezTo>
                <a:cubicBezTo>
                  <a:pt x="5" y="33"/>
                  <a:pt x="5" y="33"/>
                  <a:pt x="5" y="33"/>
                </a:cubicBezTo>
                <a:cubicBezTo>
                  <a:pt x="6" y="36"/>
                  <a:pt x="7" y="38"/>
                  <a:pt x="8" y="40"/>
                </a:cubicBezTo>
                <a:cubicBezTo>
                  <a:pt x="4" y="44"/>
                  <a:pt x="4" y="44"/>
                  <a:pt x="4" y="44"/>
                </a:cubicBezTo>
                <a:cubicBezTo>
                  <a:pt x="11" y="51"/>
                  <a:pt x="11" y="51"/>
                  <a:pt x="11" y="51"/>
                </a:cubicBezTo>
                <a:cubicBezTo>
                  <a:pt x="15" y="47"/>
                  <a:pt x="15" y="47"/>
                  <a:pt x="15" y="47"/>
                </a:cubicBezTo>
                <a:cubicBezTo>
                  <a:pt x="18" y="49"/>
                  <a:pt x="20" y="50"/>
                  <a:pt x="23" y="50"/>
                </a:cubicBezTo>
                <a:cubicBezTo>
                  <a:pt x="23" y="56"/>
                  <a:pt x="23" y="56"/>
                  <a:pt x="23" y="56"/>
                </a:cubicBezTo>
                <a:cubicBezTo>
                  <a:pt x="33" y="56"/>
                  <a:pt x="33" y="56"/>
                  <a:pt x="33" y="56"/>
                </a:cubicBezTo>
                <a:cubicBezTo>
                  <a:pt x="33" y="50"/>
                  <a:pt x="33" y="50"/>
                  <a:pt x="33" y="50"/>
                </a:cubicBezTo>
                <a:cubicBezTo>
                  <a:pt x="35" y="50"/>
                  <a:pt x="38" y="49"/>
                  <a:pt x="40" y="47"/>
                </a:cubicBezTo>
                <a:cubicBezTo>
                  <a:pt x="44" y="51"/>
                  <a:pt x="44" y="51"/>
                  <a:pt x="44" y="51"/>
                </a:cubicBezTo>
                <a:cubicBezTo>
                  <a:pt x="51" y="44"/>
                  <a:pt x="51" y="44"/>
                  <a:pt x="51" y="44"/>
                </a:cubicBezTo>
                <a:cubicBezTo>
                  <a:pt x="47" y="40"/>
                  <a:pt x="47" y="40"/>
                  <a:pt x="47" y="40"/>
                </a:cubicBezTo>
                <a:cubicBezTo>
                  <a:pt x="48" y="38"/>
                  <a:pt x="49" y="36"/>
                  <a:pt x="50" y="33"/>
                </a:cubicBezTo>
                <a:lnTo>
                  <a:pt x="56" y="33"/>
                </a:lnTo>
                <a:close/>
                <a:moveTo>
                  <a:pt x="42" y="36"/>
                </a:moveTo>
                <a:cubicBezTo>
                  <a:pt x="42" y="36"/>
                  <a:pt x="42" y="36"/>
                  <a:pt x="42" y="36"/>
                </a:cubicBezTo>
                <a:cubicBezTo>
                  <a:pt x="42" y="36"/>
                  <a:pt x="42" y="36"/>
                  <a:pt x="42" y="36"/>
                </a:cubicBezTo>
                <a:cubicBezTo>
                  <a:pt x="42" y="36"/>
                  <a:pt x="42" y="36"/>
                  <a:pt x="42" y="37"/>
                </a:cubicBezTo>
                <a:cubicBezTo>
                  <a:pt x="42" y="37"/>
                  <a:pt x="42" y="37"/>
                  <a:pt x="42" y="37"/>
                </a:cubicBezTo>
                <a:cubicBezTo>
                  <a:pt x="41" y="37"/>
                  <a:pt x="41" y="38"/>
                  <a:pt x="41" y="38"/>
                </a:cubicBezTo>
                <a:cubicBezTo>
                  <a:pt x="41" y="38"/>
                  <a:pt x="41" y="38"/>
                  <a:pt x="41" y="38"/>
                </a:cubicBezTo>
                <a:cubicBezTo>
                  <a:pt x="40" y="38"/>
                  <a:pt x="40" y="38"/>
                  <a:pt x="40" y="39"/>
                </a:cubicBezTo>
                <a:cubicBezTo>
                  <a:pt x="40" y="39"/>
                  <a:pt x="40" y="39"/>
                  <a:pt x="40" y="39"/>
                </a:cubicBezTo>
                <a:cubicBezTo>
                  <a:pt x="40" y="39"/>
                  <a:pt x="39" y="40"/>
                  <a:pt x="38" y="40"/>
                </a:cubicBezTo>
                <a:cubicBezTo>
                  <a:pt x="38" y="40"/>
                  <a:pt x="38" y="40"/>
                  <a:pt x="38" y="40"/>
                </a:cubicBezTo>
                <a:cubicBezTo>
                  <a:pt x="38" y="41"/>
                  <a:pt x="38" y="41"/>
                  <a:pt x="38" y="41"/>
                </a:cubicBezTo>
                <a:cubicBezTo>
                  <a:pt x="38" y="41"/>
                  <a:pt x="38" y="41"/>
                  <a:pt x="38" y="41"/>
                </a:cubicBezTo>
                <a:cubicBezTo>
                  <a:pt x="37" y="41"/>
                  <a:pt x="37" y="42"/>
                  <a:pt x="36" y="42"/>
                </a:cubicBezTo>
                <a:cubicBezTo>
                  <a:pt x="36" y="42"/>
                  <a:pt x="36" y="42"/>
                  <a:pt x="36" y="42"/>
                </a:cubicBezTo>
                <a:cubicBezTo>
                  <a:pt x="36" y="42"/>
                  <a:pt x="36" y="42"/>
                  <a:pt x="36" y="42"/>
                </a:cubicBezTo>
                <a:cubicBezTo>
                  <a:pt x="36" y="42"/>
                  <a:pt x="36" y="42"/>
                  <a:pt x="36" y="42"/>
                </a:cubicBezTo>
                <a:cubicBezTo>
                  <a:pt x="36" y="42"/>
                  <a:pt x="36" y="42"/>
                  <a:pt x="35" y="42"/>
                </a:cubicBezTo>
                <a:cubicBezTo>
                  <a:pt x="35" y="42"/>
                  <a:pt x="35" y="42"/>
                  <a:pt x="35" y="42"/>
                </a:cubicBezTo>
                <a:cubicBezTo>
                  <a:pt x="34" y="43"/>
                  <a:pt x="34" y="43"/>
                  <a:pt x="33" y="44"/>
                </a:cubicBezTo>
                <a:cubicBezTo>
                  <a:pt x="33" y="44"/>
                  <a:pt x="33" y="44"/>
                  <a:pt x="33" y="44"/>
                </a:cubicBezTo>
                <a:cubicBezTo>
                  <a:pt x="33" y="44"/>
                  <a:pt x="33" y="44"/>
                  <a:pt x="33" y="44"/>
                </a:cubicBezTo>
                <a:cubicBezTo>
                  <a:pt x="32" y="44"/>
                  <a:pt x="32" y="44"/>
                  <a:pt x="32" y="44"/>
                </a:cubicBezTo>
                <a:cubicBezTo>
                  <a:pt x="32" y="44"/>
                  <a:pt x="32" y="44"/>
                  <a:pt x="32" y="44"/>
                </a:cubicBezTo>
                <a:cubicBezTo>
                  <a:pt x="31" y="44"/>
                  <a:pt x="31" y="44"/>
                  <a:pt x="31" y="44"/>
                </a:cubicBezTo>
                <a:cubicBezTo>
                  <a:pt x="31" y="44"/>
                  <a:pt x="31" y="44"/>
                  <a:pt x="31" y="44"/>
                </a:cubicBezTo>
                <a:cubicBezTo>
                  <a:pt x="31" y="44"/>
                  <a:pt x="30" y="44"/>
                  <a:pt x="30" y="44"/>
                </a:cubicBezTo>
                <a:cubicBezTo>
                  <a:pt x="30" y="44"/>
                  <a:pt x="30" y="44"/>
                  <a:pt x="30" y="44"/>
                </a:cubicBezTo>
                <a:cubicBezTo>
                  <a:pt x="30" y="44"/>
                  <a:pt x="30" y="44"/>
                  <a:pt x="29" y="44"/>
                </a:cubicBezTo>
                <a:cubicBezTo>
                  <a:pt x="29" y="44"/>
                  <a:pt x="29" y="44"/>
                  <a:pt x="29" y="44"/>
                </a:cubicBezTo>
                <a:cubicBezTo>
                  <a:pt x="29" y="44"/>
                  <a:pt x="29" y="44"/>
                  <a:pt x="29" y="44"/>
                </a:cubicBezTo>
                <a:cubicBezTo>
                  <a:pt x="29" y="44"/>
                  <a:pt x="29" y="44"/>
                  <a:pt x="28" y="44"/>
                </a:cubicBezTo>
                <a:cubicBezTo>
                  <a:pt x="28" y="44"/>
                  <a:pt x="28" y="44"/>
                  <a:pt x="28" y="44"/>
                </a:cubicBezTo>
                <a:cubicBezTo>
                  <a:pt x="27" y="44"/>
                  <a:pt x="27" y="44"/>
                  <a:pt x="27" y="44"/>
                </a:cubicBezTo>
                <a:cubicBezTo>
                  <a:pt x="27" y="44"/>
                  <a:pt x="27" y="44"/>
                  <a:pt x="27" y="44"/>
                </a:cubicBezTo>
                <a:cubicBezTo>
                  <a:pt x="26" y="44"/>
                  <a:pt x="26" y="44"/>
                  <a:pt x="26" y="44"/>
                </a:cubicBezTo>
                <a:cubicBezTo>
                  <a:pt x="26" y="44"/>
                  <a:pt x="26" y="44"/>
                  <a:pt x="26" y="44"/>
                </a:cubicBezTo>
                <a:cubicBezTo>
                  <a:pt x="26" y="44"/>
                  <a:pt x="25" y="44"/>
                  <a:pt x="25" y="44"/>
                </a:cubicBezTo>
                <a:cubicBezTo>
                  <a:pt x="25" y="44"/>
                  <a:pt x="25" y="44"/>
                  <a:pt x="25" y="44"/>
                </a:cubicBezTo>
                <a:cubicBezTo>
                  <a:pt x="25" y="44"/>
                  <a:pt x="25" y="44"/>
                  <a:pt x="24" y="44"/>
                </a:cubicBezTo>
                <a:cubicBezTo>
                  <a:pt x="24" y="44"/>
                  <a:pt x="24" y="44"/>
                  <a:pt x="24" y="44"/>
                </a:cubicBezTo>
                <a:cubicBezTo>
                  <a:pt x="24" y="44"/>
                  <a:pt x="24" y="44"/>
                  <a:pt x="24" y="44"/>
                </a:cubicBezTo>
                <a:cubicBezTo>
                  <a:pt x="24" y="44"/>
                  <a:pt x="24" y="44"/>
                  <a:pt x="23" y="44"/>
                </a:cubicBezTo>
                <a:cubicBezTo>
                  <a:pt x="23" y="44"/>
                  <a:pt x="23" y="44"/>
                  <a:pt x="23" y="44"/>
                </a:cubicBezTo>
                <a:cubicBezTo>
                  <a:pt x="23" y="44"/>
                  <a:pt x="23" y="44"/>
                  <a:pt x="23" y="44"/>
                </a:cubicBezTo>
                <a:cubicBezTo>
                  <a:pt x="23" y="44"/>
                  <a:pt x="23" y="44"/>
                  <a:pt x="23" y="44"/>
                </a:cubicBezTo>
                <a:cubicBezTo>
                  <a:pt x="22" y="43"/>
                  <a:pt x="21" y="43"/>
                  <a:pt x="20" y="42"/>
                </a:cubicBezTo>
                <a:cubicBezTo>
                  <a:pt x="20" y="42"/>
                  <a:pt x="20" y="42"/>
                  <a:pt x="20" y="42"/>
                </a:cubicBezTo>
                <a:cubicBezTo>
                  <a:pt x="19" y="42"/>
                  <a:pt x="19" y="42"/>
                  <a:pt x="19" y="42"/>
                </a:cubicBezTo>
                <a:cubicBezTo>
                  <a:pt x="19" y="42"/>
                  <a:pt x="19" y="42"/>
                  <a:pt x="19" y="42"/>
                </a:cubicBezTo>
                <a:cubicBezTo>
                  <a:pt x="19" y="42"/>
                  <a:pt x="19" y="42"/>
                  <a:pt x="19" y="42"/>
                </a:cubicBezTo>
                <a:cubicBezTo>
                  <a:pt x="18" y="42"/>
                  <a:pt x="18" y="41"/>
                  <a:pt x="17" y="41"/>
                </a:cubicBezTo>
                <a:cubicBezTo>
                  <a:pt x="17" y="41"/>
                  <a:pt x="17" y="41"/>
                  <a:pt x="17" y="41"/>
                </a:cubicBezTo>
                <a:cubicBezTo>
                  <a:pt x="17" y="41"/>
                  <a:pt x="17" y="41"/>
                  <a:pt x="17" y="40"/>
                </a:cubicBezTo>
                <a:cubicBezTo>
                  <a:pt x="17" y="40"/>
                  <a:pt x="17" y="40"/>
                  <a:pt x="17" y="40"/>
                </a:cubicBezTo>
                <a:cubicBezTo>
                  <a:pt x="16" y="40"/>
                  <a:pt x="16" y="39"/>
                  <a:pt x="15" y="39"/>
                </a:cubicBezTo>
                <a:cubicBezTo>
                  <a:pt x="15" y="39"/>
                  <a:pt x="15" y="39"/>
                  <a:pt x="15" y="39"/>
                </a:cubicBezTo>
                <a:cubicBezTo>
                  <a:pt x="15" y="38"/>
                  <a:pt x="15" y="38"/>
                  <a:pt x="15" y="38"/>
                </a:cubicBezTo>
                <a:cubicBezTo>
                  <a:pt x="15" y="38"/>
                  <a:pt x="15" y="38"/>
                  <a:pt x="15" y="38"/>
                </a:cubicBezTo>
                <a:cubicBezTo>
                  <a:pt x="14" y="38"/>
                  <a:pt x="14" y="37"/>
                  <a:pt x="14" y="37"/>
                </a:cubicBezTo>
                <a:cubicBezTo>
                  <a:pt x="14" y="37"/>
                  <a:pt x="14" y="37"/>
                  <a:pt x="14" y="37"/>
                </a:cubicBezTo>
                <a:cubicBezTo>
                  <a:pt x="14" y="36"/>
                  <a:pt x="14" y="36"/>
                  <a:pt x="13" y="36"/>
                </a:cubicBezTo>
                <a:cubicBezTo>
                  <a:pt x="13" y="36"/>
                  <a:pt x="13" y="36"/>
                  <a:pt x="13" y="36"/>
                </a:cubicBezTo>
                <a:cubicBezTo>
                  <a:pt x="13" y="36"/>
                  <a:pt x="13" y="36"/>
                  <a:pt x="13" y="36"/>
                </a:cubicBezTo>
                <a:cubicBezTo>
                  <a:pt x="13" y="34"/>
                  <a:pt x="12" y="33"/>
                  <a:pt x="12" y="32"/>
                </a:cubicBezTo>
                <a:cubicBezTo>
                  <a:pt x="12" y="32"/>
                  <a:pt x="12" y="32"/>
                  <a:pt x="12" y="32"/>
                </a:cubicBezTo>
                <a:cubicBezTo>
                  <a:pt x="12" y="32"/>
                  <a:pt x="12" y="32"/>
                  <a:pt x="12" y="31"/>
                </a:cubicBezTo>
                <a:cubicBezTo>
                  <a:pt x="12" y="31"/>
                  <a:pt x="12" y="31"/>
                  <a:pt x="12" y="31"/>
                </a:cubicBezTo>
                <a:cubicBezTo>
                  <a:pt x="11" y="31"/>
                  <a:pt x="11" y="31"/>
                  <a:pt x="11" y="30"/>
                </a:cubicBezTo>
                <a:cubicBezTo>
                  <a:pt x="11" y="30"/>
                  <a:pt x="11" y="30"/>
                  <a:pt x="11" y="30"/>
                </a:cubicBezTo>
                <a:cubicBezTo>
                  <a:pt x="11" y="30"/>
                  <a:pt x="11" y="30"/>
                  <a:pt x="11" y="30"/>
                </a:cubicBezTo>
                <a:cubicBezTo>
                  <a:pt x="11" y="30"/>
                  <a:pt x="11" y="30"/>
                  <a:pt x="11" y="29"/>
                </a:cubicBezTo>
                <a:cubicBezTo>
                  <a:pt x="11" y="29"/>
                  <a:pt x="11" y="29"/>
                  <a:pt x="11" y="29"/>
                </a:cubicBezTo>
                <a:cubicBezTo>
                  <a:pt x="11" y="29"/>
                  <a:pt x="11" y="29"/>
                  <a:pt x="11" y="29"/>
                </a:cubicBezTo>
                <a:cubicBezTo>
                  <a:pt x="11" y="28"/>
                  <a:pt x="11" y="28"/>
                  <a:pt x="11" y="28"/>
                </a:cubicBezTo>
                <a:cubicBezTo>
                  <a:pt x="11" y="28"/>
                  <a:pt x="11" y="27"/>
                  <a:pt x="11" y="27"/>
                </a:cubicBezTo>
                <a:cubicBezTo>
                  <a:pt x="11" y="27"/>
                  <a:pt x="11" y="27"/>
                  <a:pt x="11" y="27"/>
                </a:cubicBezTo>
                <a:cubicBezTo>
                  <a:pt x="11" y="27"/>
                  <a:pt x="11" y="27"/>
                  <a:pt x="11" y="26"/>
                </a:cubicBezTo>
                <a:cubicBezTo>
                  <a:pt x="11" y="26"/>
                  <a:pt x="11" y="26"/>
                  <a:pt x="11" y="26"/>
                </a:cubicBezTo>
                <a:cubicBezTo>
                  <a:pt x="11" y="26"/>
                  <a:pt x="11" y="26"/>
                  <a:pt x="11" y="25"/>
                </a:cubicBezTo>
                <a:cubicBezTo>
                  <a:pt x="11" y="25"/>
                  <a:pt x="11" y="25"/>
                  <a:pt x="11" y="25"/>
                </a:cubicBezTo>
                <a:cubicBezTo>
                  <a:pt x="11" y="25"/>
                  <a:pt x="11" y="25"/>
                  <a:pt x="12" y="25"/>
                </a:cubicBezTo>
                <a:cubicBezTo>
                  <a:pt x="12" y="25"/>
                  <a:pt x="12" y="25"/>
                  <a:pt x="12" y="24"/>
                </a:cubicBezTo>
                <a:cubicBezTo>
                  <a:pt x="12" y="24"/>
                  <a:pt x="12" y="24"/>
                  <a:pt x="12" y="24"/>
                </a:cubicBezTo>
                <a:cubicBezTo>
                  <a:pt x="12" y="24"/>
                  <a:pt x="12" y="24"/>
                  <a:pt x="12" y="24"/>
                </a:cubicBezTo>
                <a:cubicBezTo>
                  <a:pt x="12" y="23"/>
                  <a:pt x="12" y="23"/>
                  <a:pt x="12" y="23"/>
                </a:cubicBezTo>
                <a:cubicBezTo>
                  <a:pt x="12" y="23"/>
                  <a:pt x="12" y="23"/>
                  <a:pt x="12" y="23"/>
                </a:cubicBezTo>
                <a:cubicBezTo>
                  <a:pt x="12" y="23"/>
                  <a:pt x="12" y="23"/>
                  <a:pt x="12" y="23"/>
                </a:cubicBezTo>
                <a:cubicBezTo>
                  <a:pt x="12" y="22"/>
                  <a:pt x="13" y="21"/>
                  <a:pt x="13" y="20"/>
                </a:cubicBezTo>
                <a:cubicBezTo>
                  <a:pt x="13" y="20"/>
                  <a:pt x="13" y="20"/>
                  <a:pt x="13" y="20"/>
                </a:cubicBezTo>
                <a:cubicBezTo>
                  <a:pt x="13" y="20"/>
                  <a:pt x="13" y="20"/>
                  <a:pt x="13" y="20"/>
                </a:cubicBezTo>
                <a:cubicBezTo>
                  <a:pt x="13" y="20"/>
                  <a:pt x="13" y="20"/>
                  <a:pt x="13" y="20"/>
                </a:cubicBezTo>
                <a:cubicBezTo>
                  <a:pt x="14" y="19"/>
                  <a:pt x="14" y="19"/>
                  <a:pt x="14" y="19"/>
                </a:cubicBezTo>
                <a:cubicBezTo>
                  <a:pt x="14" y="19"/>
                  <a:pt x="14" y="19"/>
                  <a:pt x="14" y="19"/>
                </a:cubicBezTo>
                <a:cubicBezTo>
                  <a:pt x="14" y="19"/>
                  <a:pt x="14" y="18"/>
                  <a:pt x="15" y="18"/>
                </a:cubicBezTo>
                <a:cubicBezTo>
                  <a:pt x="15" y="18"/>
                  <a:pt x="15" y="18"/>
                  <a:pt x="15" y="18"/>
                </a:cubicBezTo>
                <a:cubicBezTo>
                  <a:pt x="15" y="17"/>
                  <a:pt x="15" y="17"/>
                  <a:pt x="15" y="17"/>
                </a:cubicBezTo>
                <a:cubicBezTo>
                  <a:pt x="15" y="17"/>
                  <a:pt x="15" y="17"/>
                  <a:pt x="15" y="17"/>
                </a:cubicBezTo>
                <a:cubicBezTo>
                  <a:pt x="16" y="17"/>
                  <a:pt x="16" y="16"/>
                  <a:pt x="17" y="15"/>
                </a:cubicBezTo>
                <a:cubicBezTo>
                  <a:pt x="17" y="15"/>
                  <a:pt x="17" y="15"/>
                  <a:pt x="17" y="15"/>
                </a:cubicBezTo>
                <a:cubicBezTo>
                  <a:pt x="17" y="15"/>
                  <a:pt x="17" y="15"/>
                  <a:pt x="17" y="15"/>
                </a:cubicBezTo>
                <a:cubicBezTo>
                  <a:pt x="17" y="15"/>
                  <a:pt x="17" y="15"/>
                  <a:pt x="17" y="15"/>
                </a:cubicBezTo>
                <a:cubicBezTo>
                  <a:pt x="18" y="15"/>
                  <a:pt x="18" y="14"/>
                  <a:pt x="19" y="14"/>
                </a:cubicBezTo>
                <a:cubicBezTo>
                  <a:pt x="19" y="14"/>
                  <a:pt x="19" y="14"/>
                  <a:pt x="19" y="14"/>
                </a:cubicBezTo>
                <a:cubicBezTo>
                  <a:pt x="19" y="14"/>
                  <a:pt x="19" y="14"/>
                  <a:pt x="19" y="14"/>
                </a:cubicBezTo>
                <a:cubicBezTo>
                  <a:pt x="19" y="14"/>
                  <a:pt x="19" y="14"/>
                  <a:pt x="19" y="14"/>
                </a:cubicBezTo>
                <a:cubicBezTo>
                  <a:pt x="20" y="14"/>
                  <a:pt x="20" y="13"/>
                  <a:pt x="20" y="13"/>
                </a:cubicBezTo>
                <a:cubicBezTo>
                  <a:pt x="20" y="13"/>
                  <a:pt x="20" y="13"/>
                  <a:pt x="20" y="13"/>
                </a:cubicBezTo>
                <a:cubicBezTo>
                  <a:pt x="21" y="13"/>
                  <a:pt x="22" y="12"/>
                  <a:pt x="23" y="12"/>
                </a:cubicBezTo>
                <a:cubicBezTo>
                  <a:pt x="23" y="12"/>
                  <a:pt x="23" y="12"/>
                  <a:pt x="23" y="12"/>
                </a:cubicBezTo>
                <a:cubicBezTo>
                  <a:pt x="23" y="12"/>
                  <a:pt x="23" y="12"/>
                  <a:pt x="23" y="12"/>
                </a:cubicBezTo>
                <a:cubicBezTo>
                  <a:pt x="23" y="12"/>
                  <a:pt x="23" y="12"/>
                  <a:pt x="23" y="12"/>
                </a:cubicBezTo>
                <a:cubicBezTo>
                  <a:pt x="24" y="12"/>
                  <a:pt x="24" y="12"/>
                  <a:pt x="24" y="12"/>
                </a:cubicBezTo>
                <a:cubicBezTo>
                  <a:pt x="24" y="12"/>
                  <a:pt x="24" y="12"/>
                  <a:pt x="24" y="12"/>
                </a:cubicBezTo>
                <a:cubicBezTo>
                  <a:pt x="24" y="12"/>
                  <a:pt x="24" y="12"/>
                  <a:pt x="24" y="12"/>
                </a:cubicBezTo>
                <a:cubicBezTo>
                  <a:pt x="25" y="12"/>
                  <a:pt x="25" y="12"/>
                  <a:pt x="25" y="12"/>
                </a:cubicBezTo>
                <a:cubicBezTo>
                  <a:pt x="25" y="12"/>
                  <a:pt x="25" y="12"/>
                  <a:pt x="25" y="12"/>
                </a:cubicBezTo>
                <a:cubicBezTo>
                  <a:pt x="25" y="12"/>
                  <a:pt x="26" y="12"/>
                  <a:pt x="26" y="12"/>
                </a:cubicBezTo>
                <a:cubicBezTo>
                  <a:pt x="26" y="12"/>
                  <a:pt x="26" y="12"/>
                  <a:pt x="26" y="12"/>
                </a:cubicBezTo>
                <a:cubicBezTo>
                  <a:pt x="26" y="11"/>
                  <a:pt x="26" y="11"/>
                  <a:pt x="27" y="11"/>
                </a:cubicBezTo>
                <a:cubicBezTo>
                  <a:pt x="27" y="11"/>
                  <a:pt x="27" y="11"/>
                  <a:pt x="27" y="11"/>
                </a:cubicBezTo>
                <a:cubicBezTo>
                  <a:pt x="27" y="11"/>
                  <a:pt x="27" y="11"/>
                  <a:pt x="28" y="11"/>
                </a:cubicBezTo>
                <a:cubicBezTo>
                  <a:pt x="28" y="11"/>
                  <a:pt x="28" y="11"/>
                  <a:pt x="28" y="11"/>
                </a:cubicBezTo>
                <a:cubicBezTo>
                  <a:pt x="29" y="11"/>
                  <a:pt x="29" y="11"/>
                  <a:pt x="29" y="11"/>
                </a:cubicBezTo>
                <a:cubicBezTo>
                  <a:pt x="29" y="11"/>
                  <a:pt x="29" y="11"/>
                  <a:pt x="29" y="12"/>
                </a:cubicBezTo>
                <a:cubicBezTo>
                  <a:pt x="29" y="12"/>
                  <a:pt x="29" y="12"/>
                  <a:pt x="29" y="12"/>
                </a:cubicBezTo>
                <a:cubicBezTo>
                  <a:pt x="30" y="12"/>
                  <a:pt x="30" y="12"/>
                  <a:pt x="30" y="12"/>
                </a:cubicBezTo>
                <a:cubicBezTo>
                  <a:pt x="30" y="12"/>
                  <a:pt x="30" y="12"/>
                  <a:pt x="30" y="12"/>
                </a:cubicBezTo>
                <a:cubicBezTo>
                  <a:pt x="30" y="12"/>
                  <a:pt x="31" y="12"/>
                  <a:pt x="31" y="12"/>
                </a:cubicBezTo>
                <a:cubicBezTo>
                  <a:pt x="31" y="12"/>
                  <a:pt x="31" y="12"/>
                  <a:pt x="31" y="12"/>
                </a:cubicBezTo>
                <a:cubicBezTo>
                  <a:pt x="31" y="12"/>
                  <a:pt x="31" y="12"/>
                  <a:pt x="32" y="12"/>
                </a:cubicBezTo>
                <a:cubicBezTo>
                  <a:pt x="32" y="12"/>
                  <a:pt x="32" y="12"/>
                  <a:pt x="32" y="12"/>
                </a:cubicBezTo>
                <a:cubicBezTo>
                  <a:pt x="32" y="12"/>
                  <a:pt x="32" y="12"/>
                  <a:pt x="33" y="12"/>
                </a:cubicBezTo>
                <a:cubicBezTo>
                  <a:pt x="33" y="12"/>
                  <a:pt x="33" y="12"/>
                  <a:pt x="33" y="12"/>
                </a:cubicBezTo>
                <a:cubicBezTo>
                  <a:pt x="33" y="12"/>
                  <a:pt x="33" y="12"/>
                  <a:pt x="33" y="12"/>
                </a:cubicBezTo>
                <a:cubicBezTo>
                  <a:pt x="34" y="12"/>
                  <a:pt x="34" y="13"/>
                  <a:pt x="35" y="13"/>
                </a:cubicBezTo>
                <a:cubicBezTo>
                  <a:pt x="35" y="13"/>
                  <a:pt x="35" y="13"/>
                  <a:pt x="35" y="13"/>
                </a:cubicBezTo>
                <a:cubicBezTo>
                  <a:pt x="36" y="13"/>
                  <a:pt x="36" y="14"/>
                  <a:pt x="36" y="14"/>
                </a:cubicBezTo>
                <a:cubicBezTo>
                  <a:pt x="36" y="14"/>
                  <a:pt x="36" y="14"/>
                  <a:pt x="36" y="14"/>
                </a:cubicBezTo>
                <a:cubicBezTo>
                  <a:pt x="36" y="14"/>
                  <a:pt x="36" y="14"/>
                  <a:pt x="36" y="14"/>
                </a:cubicBezTo>
                <a:cubicBezTo>
                  <a:pt x="36" y="14"/>
                  <a:pt x="36" y="14"/>
                  <a:pt x="36" y="14"/>
                </a:cubicBezTo>
                <a:cubicBezTo>
                  <a:pt x="37" y="14"/>
                  <a:pt x="37" y="15"/>
                  <a:pt x="38" y="15"/>
                </a:cubicBezTo>
                <a:cubicBezTo>
                  <a:pt x="38" y="15"/>
                  <a:pt x="38" y="15"/>
                  <a:pt x="38" y="15"/>
                </a:cubicBezTo>
                <a:cubicBezTo>
                  <a:pt x="38" y="15"/>
                  <a:pt x="38" y="15"/>
                  <a:pt x="38" y="15"/>
                </a:cubicBezTo>
                <a:cubicBezTo>
                  <a:pt x="38" y="15"/>
                  <a:pt x="38" y="15"/>
                  <a:pt x="38" y="15"/>
                </a:cubicBezTo>
                <a:cubicBezTo>
                  <a:pt x="39" y="16"/>
                  <a:pt x="40" y="17"/>
                  <a:pt x="40" y="17"/>
                </a:cubicBezTo>
                <a:cubicBezTo>
                  <a:pt x="40" y="17"/>
                  <a:pt x="40" y="17"/>
                  <a:pt x="40" y="17"/>
                </a:cubicBezTo>
                <a:cubicBezTo>
                  <a:pt x="40" y="17"/>
                  <a:pt x="40" y="17"/>
                  <a:pt x="41" y="18"/>
                </a:cubicBezTo>
                <a:cubicBezTo>
                  <a:pt x="41" y="18"/>
                  <a:pt x="41" y="18"/>
                  <a:pt x="41" y="18"/>
                </a:cubicBezTo>
                <a:cubicBezTo>
                  <a:pt x="41" y="18"/>
                  <a:pt x="41" y="19"/>
                  <a:pt x="42" y="19"/>
                </a:cubicBezTo>
                <a:cubicBezTo>
                  <a:pt x="42" y="19"/>
                  <a:pt x="42" y="19"/>
                  <a:pt x="42" y="19"/>
                </a:cubicBezTo>
                <a:cubicBezTo>
                  <a:pt x="42" y="19"/>
                  <a:pt x="42" y="19"/>
                  <a:pt x="42" y="20"/>
                </a:cubicBezTo>
                <a:cubicBezTo>
                  <a:pt x="42" y="20"/>
                  <a:pt x="42" y="20"/>
                  <a:pt x="42" y="20"/>
                </a:cubicBezTo>
                <a:cubicBezTo>
                  <a:pt x="42" y="20"/>
                  <a:pt x="42" y="20"/>
                  <a:pt x="42" y="20"/>
                </a:cubicBezTo>
                <a:cubicBezTo>
                  <a:pt x="43" y="21"/>
                  <a:pt x="43" y="22"/>
                  <a:pt x="43" y="23"/>
                </a:cubicBezTo>
                <a:cubicBezTo>
                  <a:pt x="43" y="23"/>
                  <a:pt x="43" y="23"/>
                  <a:pt x="43" y="23"/>
                </a:cubicBezTo>
                <a:cubicBezTo>
                  <a:pt x="43" y="23"/>
                  <a:pt x="43" y="23"/>
                  <a:pt x="43" y="23"/>
                </a:cubicBezTo>
                <a:cubicBezTo>
                  <a:pt x="43" y="23"/>
                  <a:pt x="44" y="23"/>
                  <a:pt x="44" y="24"/>
                </a:cubicBezTo>
                <a:cubicBezTo>
                  <a:pt x="44" y="24"/>
                  <a:pt x="44" y="24"/>
                  <a:pt x="44" y="24"/>
                </a:cubicBezTo>
                <a:cubicBezTo>
                  <a:pt x="44" y="24"/>
                  <a:pt x="44" y="24"/>
                  <a:pt x="44" y="24"/>
                </a:cubicBezTo>
                <a:cubicBezTo>
                  <a:pt x="44" y="25"/>
                  <a:pt x="44" y="25"/>
                  <a:pt x="44" y="25"/>
                </a:cubicBezTo>
                <a:cubicBezTo>
                  <a:pt x="44" y="25"/>
                  <a:pt x="44" y="25"/>
                  <a:pt x="44" y="25"/>
                </a:cubicBezTo>
                <a:cubicBezTo>
                  <a:pt x="44" y="25"/>
                  <a:pt x="44" y="25"/>
                  <a:pt x="44" y="25"/>
                </a:cubicBezTo>
                <a:cubicBezTo>
                  <a:pt x="44" y="26"/>
                  <a:pt x="44" y="26"/>
                  <a:pt x="44" y="26"/>
                </a:cubicBezTo>
                <a:cubicBezTo>
                  <a:pt x="44" y="26"/>
                  <a:pt x="44" y="26"/>
                  <a:pt x="44" y="26"/>
                </a:cubicBezTo>
                <a:cubicBezTo>
                  <a:pt x="44" y="27"/>
                  <a:pt x="44" y="27"/>
                  <a:pt x="44" y="27"/>
                </a:cubicBezTo>
                <a:cubicBezTo>
                  <a:pt x="44" y="27"/>
                  <a:pt x="44" y="27"/>
                  <a:pt x="44" y="27"/>
                </a:cubicBezTo>
                <a:cubicBezTo>
                  <a:pt x="44" y="27"/>
                  <a:pt x="44" y="28"/>
                  <a:pt x="44" y="28"/>
                </a:cubicBezTo>
                <a:cubicBezTo>
                  <a:pt x="44" y="28"/>
                  <a:pt x="44" y="28"/>
                  <a:pt x="44" y="29"/>
                </a:cubicBezTo>
                <a:cubicBezTo>
                  <a:pt x="44" y="29"/>
                  <a:pt x="44" y="29"/>
                  <a:pt x="44" y="29"/>
                </a:cubicBezTo>
                <a:cubicBezTo>
                  <a:pt x="44" y="29"/>
                  <a:pt x="44" y="29"/>
                  <a:pt x="44" y="29"/>
                </a:cubicBezTo>
                <a:cubicBezTo>
                  <a:pt x="44" y="30"/>
                  <a:pt x="44" y="30"/>
                  <a:pt x="44" y="30"/>
                </a:cubicBezTo>
                <a:cubicBezTo>
                  <a:pt x="44" y="30"/>
                  <a:pt x="44" y="30"/>
                  <a:pt x="44" y="30"/>
                </a:cubicBezTo>
                <a:cubicBezTo>
                  <a:pt x="44" y="30"/>
                  <a:pt x="44" y="30"/>
                  <a:pt x="44" y="30"/>
                </a:cubicBezTo>
                <a:cubicBezTo>
                  <a:pt x="44" y="31"/>
                  <a:pt x="44" y="31"/>
                  <a:pt x="44" y="31"/>
                </a:cubicBezTo>
                <a:cubicBezTo>
                  <a:pt x="44" y="31"/>
                  <a:pt x="44" y="31"/>
                  <a:pt x="44" y="31"/>
                </a:cubicBezTo>
                <a:cubicBezTo>
                  <a:pt x="44" y="32"/>
                  <a:pt x="44" y="32"/>
                  <a:pt x="44" y="32"/>
                </a:cubicBezTo>
                <a:cubicBezTo>
                  <a:pt x="44" y="32"/>
                  <a:pt x="44" y="32"/>
                  <a:pt x="44" y="32"/>
                </a:cubicBezTo>
                <a:cubicBezTo>
                  <a:pt x="43" y="33"/>
                  <a:pt x="43" y="34"/>
                  <a:pt x="42" y="3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6" name="Freeform 61"/>
          <p:cNvSpPr>
            <a:spLocks noEditPoints="1"/>
          </p:cNvSpPr>
          <p:nvPr userDrawn="1"/>
        </p:nvSpPr>
        <p:spPr bwMode="auto">
          <a:xfrm>
            <a:off x="5514975" y="1319213"/>
            <a:ext cx="301625" cy="382588"/>
          </a:xfrm>
          <a:custGeom>
            <a:avLst/>
            <a:gdLst>
              <a:gd name="T0" fmla="*/ 5 w 78"/>
              <a:gd name="T1" fmla="*/ 58 h 99"/>
              <a:gd name="T2" fmla="*/ 5 w 78"/>
              <a:gd name="T3" fmla="*/ 40 h 99"/>
              <a:gd name="T4" fmla="*/ 23 w 78"/>
              <a:gd name="T5" fmla="*/ 40 h 99"/>
              <a:gd name="T6" fmla="*/ 23 w 78"/>
              <a:gd name="T7" fmla="*/ 58 h 99"/>
              <a:gd name="T8" fmla="*/ 5 w 78"/>
              <a:gd name="T9" fmla="*/ 58 h 99"/>
              <a:gd name="T10" fmla="*/ 27 w 78"/>
              <a:gd name="T11" fmla="*/ 80 h 99"/>
              <a:gd name="T12" fmla="*/ 27 w 78"/>
              <a:gd name="T13" fmla="*/ 71 h 99"/>
              <a:gd name="T14" fmla="*/ 27 w 78"/>
              <a:gd name="T15" fmla="*/ 26 h 99"/>
              <a:gd name="T16" fmla="*/ 27 w 78"/>
              <a:gd name="T17" fmla="*/ 18 h 99"/>
              <a:gd name="T18" fmla="*/ 36 w 78"/>
              <a:gd name="T19" fmla="*/ 18 h 99"/>
              <a:gd name="T20" fmla="*/ 35 w 78"/>
              <a:gd name="T21" fmla="*/ 80 h 99"/>
              <a:gd name="T22" fmla="*/ 27 w 78"/>
              <a:gd name="T23" fmla="*/ 80 h 99"/>
              <a:gd name="T24" fmla="*/ 43 w 78"/>
              <a:gd name="T25" fmla="*/ 96 h 99"/>
              <a:gd name="T26" fmla="*/ 43 w 78"/>
              <a:gd name="T27" fmla="*/ 88 h 99"/>
              <a:gd name="T28" fmla="*/ 43 w 78"/>
              <a:gd name="T29" fmla="*/ 10 h 99"/>
              <a:gd name="T30" fmla="*/ 43 w 78"/>
              <a:gd name="T31" fmla="*/ 2 h 99"/>
              <a:gd name="T32" fmla="*/ 51 w 78"/>
              <a:gd name="T33" fmla="*/ 2 h 99"/>
              <a:gd name="T34" fmla="*/ 52 w 78"/>
              <a:gd name="T35" fmla="*/ 96 h 99"/>
              <a:gd name="T36" fmla="*/ 43 w 78"/>
              <a:gd name="T37" fmla="*/ 9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99">
                <a:moveTo>
                  <a:pt x="5" y="58"/>
                </a:moveTo>
                <a:cubicBezTo>
                  <a:pt x="0" y="53"/>
                  <a:pt x="0" y="45"/>
                  <a:pt x="5" y="40"/>
                </a:cubicBezTo>
                <a:cubicBezTo>
                  <a:pt x="10" y="35"/>
                  <a:pt x="18" y="36"/>
                  <a:pt x="23" y="40"/>
                </a:cubicBezTo>
                <a:cubicBezTo>
                  <a:pt x="28" y="45"/>
                  <a:pt x="28" y="53"/>
                  <a:pt x="23" y="58"/>
                </a:cubicBezTo>
                <a:cubicBezTo>
                  <a:pt x="18" y="63"/>
                  <a:pt x="10" y="63"/>
                  <a:pt x="5" y="58"/>
                </a:cubicBezTo>
                <a:close/>
                <a:moveTo>
                  <a:pt x="27" y="80"/>
                </a:moveTo>
                <a:cubicBezTo>
                  <a:pt x="24" y="77"/>
                  <a:pt x="24" y="74"/>
                  <a:pt x="27" y="71"/>
                </a:cubicBezTo>
                <a:cubicBezTo>
                  <a:pt x="39" y="59"/>
                  <a:pt x="40" y="38"/>
                  <a:pt x="27" y="26"/>
                </a:cubicBezTo>
                <a:cubicBezTo>
                  <a:pt x="25" y="24"/>
                  <a:pt x="25" y="20"/>
                  <a:pt x="27" y="18"/>
                </a:cubicBezTo>
                <a:cubicBezTo>
                  <a:pt x="30" y="15"/>
                  <a:pt x="33" y="15"/>
                  <a:pt x="36" y="18"/>
                </a:cubicBezTo>
                <a:cubicBezTo>
                  <a:pt x="53" y="35"/>
                  <a:pt x="52" y="63"/>
                  <a:pt x="35" y="80"/>
                </a:cubicBezTo>
                <a:cubicBezTo>
                  <a:pt x="33" y="82"/>
                  <a:pt x="29" y="82"/>
                  <a:pt x="27" y="80"/>
                </a:cubicBezTo>
                <a:close/>
                <a:moveTo>
                  <a:pt x="43" y="96"/>
                </a:moveTo>
                <a:cubicBezTo>
                  <a:pt x="41" y="94"/>
                  <a:pt x="41" y="90"/>
                  <a:pt x="43" y="88"/>
                </a:cubicBezTo>
                <a:cubicBezTo>
                  <a:pt x="65" y="67"/>
                  <a:pt x="65" y="32"/>
                  <a:pt x="43" y="10"/>
                </a:cubicBezTo>
                <a:cubicBezTo>
                  <a:pt x="41" y="8"/>
                  <a:pt x="41" y="4"/>
                  <a:pt x="43" y="2"/>
                </a:cubicBezTo>
                <a:cubicBezTo>
                  <a:pt x="45" y="0"/>
                  <a:pt x="49" y="0"/>
                  <a:pt x="51" y="2"/>
                </a:cubicBezTo>
                <a:cubicBezTo>
                  <a:pt x="78" y="28"/>
                  <a:pt x="78" y="70"/>
                  <a:pt x="52" y="96"/>
                </a:cubicBezTo>
                <a:cubicBezTo>
                  <a:pt x="49" y="99"/>
                  <a:pt x="46" y="99"/>
                  <a:pt x="43" y="9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7" name="Freeform 62"/>
          <p:cNvSpPr>
            <a:spLocks/>
          </p:cNvSpPr>
          <p:nvPr userDrawn="1"/>
        </p:nvSpPr>
        <p:spPr bwMode="auto">
          <a:xfrm>
            <a:off x="4078288" y="1295400"/>
            <a:ext cx="266700" cy="274638"/>
          </a:xfrm>
          <a:custGeom>
            <a:avLst/>
            <a:gdLst>
              <a:gd name="T0" fmla="*/ 33 w 69"/>
              <a:gd name="T1" fmla="*/ 0 h 71"/>
              <a:gd name="T2" fmla="*/ 69 w 69"/>
              <a:gd name="T3" fmla="*/ 28 h 71"/>
              <a:gd name="T4" fmla="*/ 43 w 69"/>
              <a:gd name="T5" fmla="*/ 60 h 71"/>
              <a:gd name="T6" fmla="*/ 32 w 69"/>
              <a:gd name="T7" fmla="*/ 71 h 71"/>
              <a:gd name="T8" fmla="*/ 23 w 69"/>
              <a:gd name="T9" fmla="*/ 62 h 71"/>
              <a:gd name="T10" fmla="*/ 47 w 69"/>
              <a:gd name="T11" fmla="*/ 28 h 71"/>
              <a:gd name="T12" fmla="*/ 34 w 69"/>
              <a:gd name="T13" fmla="*/ 16 h 71"/>
              <a:gd name="T14" fmla="*/ 9 w 69"/>
              <a:gd name="T15" fmla="*/ 34 h 71"/>
              <a:gd name="T16" fmla="*/ 0 w 69"/>
              <a:gd name="T17" fmla="*/ 26 h 71"/>
              <a:gd name="T18" fmla="*/ 33 w 69"/>
              <a:gd name="T1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71">
                <a:moveTo>
                  <a:pt x="33" y="0"/>
                </a:moveTo>
                <a:cubicBezTo>
                  <a:pt x="51" y="0"/>
                  <a:pt x="69" y="8"/>
                  <a:pt x="69" y="28"/>
                </a:cubicBezTo>
                <a:cubicBezTo>
                  <a:pt x="69" y="46"/>
                  <a:pt x="48" y="53"/>
                  <a:pt x="43" y="60"/>
                </a:cubicBezTo>
                <a:cubicBezTo>
                  <a:pt x="40" y="65"/>
                  <a:pt x="41" y="71"/>
                  <a:pt x="32" y="71"/>
                </a:cubicBezTo>
                <a:cubicBezTo>
                  <a:pt x="26" y="71"/>
                  <a:pt x="23" y="67"/>
                  <a:pt x="23" y="62"/>
                </a:cubicBezTo>
                <a:cubicBezTo>
                  <a:pt x="23" y="45"/>
                  <a:pt x="47" y="42"/>
                  <a:pt x="47" y="28"/>
                </a:cubicBezTo>
                <a:cubicBezTo>
                  <a:pt x="47" y="20"/>
                  <a:pt x="42" y="16"/>
                  <a:pt x="34" y="16"/>
                </a:cubicBezTo>
                <a:cubicBezTo>
                  <a:pt x="16" y="16"/>
                  <a:pt x="23" y="34"/>
                  <a:pt x="9" y="34"/>
                </a:cubicBezTo>
                <a:cubicBezTo>
                  <a:pt x="5" y="34"/>
                  <a:pt x="0" y="31"/>
                  <a:pt x="0" y="26"/>
                </a:cubicBezTo>
                <a:cubicBezTo>
                  <a:pt x="0" y="12"/>
                  <a:pt x="16" y="0"/>
                  <a:pt x="33"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78" name="Oval 63"/>
          <p:cNvSpPr>
            <a:spLocks noChangeArrowheads="1"/>
          </p:cNvSpPr>
          <p:nvPr userDrawn="1"/>
        </p:nvSpPr>
        <p:spPr bwMode="auto">
          <a:xfrm>
            <a:off x="4159250" y="1589088"/>
            <a:ext cx="88900" cy="920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79" name="Group 78"/>
          <p:cNvGrpSpPr/>
          <p:nvPr userDrawn="1"/>
        </p:nvGrpSpPr>
        <p:grpSpPr>
          <a:xfrm>
            <a:off x="2784475" y="1724025"/>
            <a:ext cx="325438" cy="679450"/>
            <a:chOff x="2784475" y="1724025"/>
            <a:chExt cx="325438" cy="679450"/>
          </a:xfrm>
        </p:grpSpPr>
        <p:sp>
          <p:nvSpPr>
            <p:cNvPr id="80" name="Oval 64"/>
            <p:cNvSpPr>
              <a:spLocks noChangeArrowheads="1"/>
            </p:cNvSpPr>
            <p:nvPr userDrawn="1"/>
          </p:nvSpPr>
          <p:spPr bwMode="auto">
            <a:xfrm>
              <a:off x="2894013" y="1724025"/>
              <a:ext cx="107950" cy="1079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1" name="Line 65"/>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2" name="Line 66"/>
            <p:cNvSpPr>
              <a:spLocks noChangeShapeType="1"/>
            </p:cNvSpPr>
            <p:nvPr userDrawn="1"/>
          </p:nvSpPr>
          <p:spPr bwMode="auto">
            <a:xfrm>
              <a:off x="294798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3" name="Freeform 67"/>
            <p:cNvSpPr>
              <a:spLocks/>
            </p:cNvSpPr>
            <p:nvPr userDrawn="1"/>
          </p:nvSpPr>
          <p:spPr bwMode="auto">
            <a:xfrm>
              <a:off x="2784475" y="1847850"/>
              <a:ext cx="325438" cy="555625"/>
            </a:xfrm>
            <a:custGeom>
              <a:avLst/>
              <a:gdLst>
                <a:gd name="T0" fmla="*/ 40 w 84"/>
                <a:gd name="T1" fmla="*/ 86 h 144"/>
                <a:gd name="T2" fmla="*/ 40 w 84"/>
                <a:gd name="T3" fmla="*/ 135 h 144"/>
                <a:gd name="T4" fmla="*/ 27 w 84"/>
                <a:gd name="T5" fmla="*/ 135 h 144"/>
                <a:gd name="T6" fmla="*/ 26 w 84"/>
                <a:gd name="T7" fmla="*/ 86 h 144"/>
                <a:gd name="T8" fmla="*/ 9 w 84"/>
                <a:gd name="T9" fmla="*/ 86 h 144"/>
                <a:gd name="T10" fmla="*/ 28 w 84"/>
                <a:gd name="T11" fmla="*/ 20 h 144"/>
                <a:gd name="T12" fmla="*/ 25 w 84"/>
                <a:gd name="T13" fmla="*/ 20 h 144"/>
                <a:gd name="T14" fmla="*/ 14 w 84"/>
                <a:gd name="T15" fmla="*/ 58 h 144"/>
                <a:gd name="T16" fmla="*/ 2 w 84"/>
                <a:gd name="T17" fmla="*/ 54 h 144"/>
                <a:gd name="T18" fmla="*/ 15 w 84"/>
                <a:gd name="T19" fmla="*/ 13 h 144"/>
                <a:gd name="T20" fmla="*/ 32 w 84"/>
                <a:gd name="T21" fmla="*/ 0 h 144"/>
                <a:gd name="T22" fmla="*/ 41 w 84"/>
                <a:gd name="T23" fmla="*/ 0 h 144"/>
                <a:gd name="T24" fmla="*/ 41 w 84"/>
                <a:gd name="T25" fmla="*/ 0 h 144"/>
                <a:gd name="T26" fmla="*/ 51 w 84"/>
                <a:gd name="T27" fmla="*/ 0 h 144"/>
                <a:gd name="T28" fmla="*/ 69 w 84"/>
                <a:gd name="T29" fmla="*/ 13 h 144"/>
                <a:gd name="T30" fmla="*/ 81 w 84"/>
                <a:gd name="T31" fmla="*/ 54 h 144"/>
                <a:gd name="T32" fmla="*/ 70 w 84"/>
                <a:gd name="T33" fmla="*/ 58 h 144"/>
                <a:gd name="T34" fmla="*/ 59 w 84"/>
                <a:gd name="T35" fmla="*/ 20 h 144"/>
                <a:gd name="T36" fmla="*/ 56 w 84"/>
                <a:gd name="T37" fmla="*/ 20 h 144"/>
                <a:gd name="T38" fmla="*/ 75 w 84"/>
                <a:gd name="T39" fmla="*/ 86 h 144"/>
                <a:gd name="T40" fmla="*/ 57 w 84"/>
                <a:gd name="T41" fmla="*/ 86 h 144"/>
                <a:gd name="T42" fmla="*/ 57 w 84"/>
                <a:gd name="T43" fmla="*/ 135 h 144"/>
                <a:gd name="T44" fmla="*/ 44 w 84"/>
                <a:gd name="T45" fmla="*/ 135 h 144"/>
                <a:gd name="T46" fmla="*/ 44 w 84"/>
                <a:gd name="T47" fmla="*/ 86 h 144"/>
                <a:gd name="T48" fmla="*/ 40 w 84"/>
                <a:gd name="T49" fmla="*/ 86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4" h="144">
                  <a:moveTo>
                    <a:pt x="40" y="86"/>
                  </a:moveTo>
                  <a:cubicBezTo>
                    <a:pt x="40" y="135"/>
                    <a:pt x="40" y="135"/>
                    <a:pt x="40" y="135"/>
                  </a:cubicBezTo>
                  <a:cubicBezTo>
                    <a:pt x="40" y="144"/>
                    <a:pt x="27" y="144"/>
                    <a:pt x="27" y="135"/>
                  </a:cubicBezTo>
                  <a:cubicBezTo>
                    <a:pt x="26" y="86"/>
                    <a:pt x="26" y="86"/>
                    <a:pt x="26" y="86"/>
                  </a:cubicBezTo>
                  <a:cubicBezTo>
                    <a:pt x="9" y="86"/>
                    <a:pt x="9" y="86"/>
                    <a:pt x="9" y="86"/>
                  </a:cubicBezTo>
                  <a:cubicBezTo>
                    <a:pt x="28" y="20"/>
                    <a:pt x="28" y="20"/>
                    <a:pt x="28" y="20"/>
                  </a:cubicBezTo>
                  <a:cubicBezTo>
                    <a:pt x="25" y="20"/>
                    <a:pt x="25" y="20"/>
                    <a:pt x="25" y="20"/>
                  </a:cubicBezTo>
                  <a:cubicBezTo>
                    <a:pt x="14" y="58"/>
                    <a:pt x="14" y="58"/>
                    <a:pt x="14" y="58"/>
                  </a:cubicBezTo>
                  <a:cubicBezTo>
                    <a:pt x="11" y="66"/>
                    <a:pt x="0" y="63"/>
                    <a:pt x="2" y="54"/>
                  </a:cubicBezTo>
                  <a:cubicBezTo>
                    <a:pt x="15" y="13"/>
                    <a:pt x="15" y="13"/>
                    <a:pt x="15" y="13"/>
                  </a:cubicBezTo>
                  <a:cubicBezTo>
                    <a:pt x="16" y="9"/>
                    <a:pt x="22" y="0"/>
                    <a:pt x="32" y="0"/>
                  </a:cubicBezTo>
                  <a:cubicBezTo>
                    <a:pt x="41" y="0"/>
                    <a:pt x="41" y="0"/>
                    <a:pt x="41" y="0"/>
                  </a:cubicBezTo>
                  <a:cubicBezTo>
                    <a:pt x="41" y="0"/>
                    <a:pt x="41" y="0"/>
                    <a:pt x="41" y="0"/>
                  </a:cubicBezTo>
                  <a:cubicBezTo>
                    <a:pt x="51" y="0"/>
                    <a:pt x="51" y="0"/>
                    <a:pt x="51" y="0"/>
                  </a:cubicBezTo>
                  <a:cubicBezTo>
                    <a:pt x="61" y="0"/>
                    <a:pt x="67" y="9"/>
                    <a:pt x="69" y="13"/>
                  </a:cubicBezTo>
                  <a:cubicBezTo>
                    <a:pt x="81" y="54"/>
                    <a:pt x="81" y="54"/>
                    <a:pt x="81" y="54"/>
                  </a:cubicBezTo>
                  <a:cubicBezTo>
                    <a:pt x="84" y="62"/>
                    <a:pt x="73" y="66"/>
                    <a:pt x="70" y="58"/>
                  </a:cubicBezTo>
                  <a:cubicBezTo>
                    <a:pt x="59" y="20"/>
                    <a:pt x="59" y="20"/>
                    <a:pt x="59" y="20"/>
                  </a:cubicBezTo>
                  <a:cubicBezTo>
                    <a:pt x="56" y="20"/>
                    <a:pt x="56" y="20"/>
                    <a:pt x="56" y="20"/>
                  </a:cubicBezTo>
                  <a:cubicBezTo>
                    <a:pt x="75" y="86"/>
                    <a:pt x="75" y="86"/>
                    <a:pt x="75" y="86"/>
                  </a:cubicBezTo>
                  <a:cubicBezTo>
                    <a:pt x="57" y="86"/>
                    <a:pt x="57" y="86"/>
                    <a:pt x="57" y="86"/>
                  </a:cubicBezTo>
                  <a:cubicBezTo>
                    <a:pt x="57" y="135"/>
                    <a:pt x="57" y="135"/>
                    <a:pt x="57" y="135"/>
                  </a:cubicBezTo>
                  <a:cubicBezTo>
                    <a:pt x="57" y="144"/>
                    <a:pt x="44" y="144"/>
                    <a:pt x="44" y="135"/>
                  </a:cubicBezTo>
                  <a:cubicBezTo>
                    <a:pt x="44" y="86"/>
                    <a:pt x="44" y="86"/>
                    <a:pt x="44" y="86"/>
                  </a:cubicBezTo>
                  <a:lnTo>
                    <a:pt x="40" y="8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4" name="Group 83"/>
          <p:cNvGrpSpPr/>
          <p:nvPr userDrawn="1"/>
        </p:nvGrpSpPr>
        <p:grpSpPr>
          <a:xfrm>
            <a:off x="3194050" y="1724025"/>
            <a:ext cx="255588" cy="684213"/>
            <a:chOff x="3194050" y="1724025"/>
            <a:chExt cx="255588" cy="684213"/>
          </a:xfrm>
        </p:grpSpPr>
        <p:sp>
          <p:nvSpPr>
            <p:cNvPr id="85" name="Freeform 68"/>
            <p:cNvSpPr>
              <a:spLocks/>
            </p:cNvSpPr>
            <p:nvPr userDrawn="1"/>
          </p:nvSpPr>
          <p:spPr bwMode="auto">
            <a:xfrm>
              <a:off x="3194050" y="1847850"/>
              <a:ext cx="255588" cy="560388"/>
            </a:xfrm>
            <a:custGeom>
              <a:avLst/>
              <a:gdLst>
                <a:gd name="T0" fmla="*/ 18 w 66"/>
                <a:gd name="T1" fmla="*/ 0 h 145"/>
                <a:gd name="T2" fmla="*/ 0 w 66"/>
                <a:gd name="T3" fmla="*/ 19 h 145"/>
                <a:gd name="T4" fmla="*/ 0 w 66"/>
                <a:gd name="T5" fmla="*/ 63 h 145"/>
                <a:gd name="T6" fmla="*/ 12 w 66"/>
                <a:gd name="T7" fmla="*/ 63 h 145"/>
                <a:gd name="T8" fmla="*/ 12 w 66"/>
                <a:gd name="T9" fmla="*/ 23 h 145"/>
                <a:gd name="T10" fmla="*/ 15 w 66"/>
                <a:gd name="T11" fmla="*/ 23 h 145"/>
                <a:gd name="T12" fmla="*/ 15 w 66"/>
                <a:gd name="T13" fmla="*/ 133 h 145"/>
                <a:gd name="T14" fmla="*/ 31 w 66"/>
                <a:gd name="T15" fmla="*/ 133 h 145"/>
                <a:gd name="T16" fmla="*/ 31 w 66"/>
                <a:gd name="T17" fmla="*/ 69 h 145"/>
                <a:gd name="T18" fmla="*/ 34 w 66"/>
                <a:gd name="T19" fmla="*/ 69 h 145"/>
                <a:gd name="T20" fmla="*/ 34 w 66"/>
                <a:gd name="T21" fmla="*/ 133 h 145"/>
                <a:gd name="T22" fmla="*/ 51 w 66"/>
                <a:gd name="T23" fmla="*/ 133 h 145"/>
                <a:gd name="T24" fmla="*/ 51 w 66"/>
                <a:gd name="T25" fmla="*/ 23 h 145"/>
                <a:gd name="T26" fmla="*/ 54 w 66"/>
                <a:gd name="T27" fmla="*/ 23 h 145"/>
                <a:gd name="T28" fmla="*/ 54 w 66"/>
                <a:gd name="T29" fmla="*/ 63 h 145"/>
                <a:gd name="T30" fmla="*/ 66 w 66"/>
                <a:gd name="T31" fmla="*/ 63 h 145"/>
                <a:gd name="T32" fmla="*/ 66 w 66"/>
                <a:gd name="T33" fmla="*/ 19 h 145"/>
                <a:gd name="T34" fmla="*/ 48 w 66"/>
                <a:gd name="T35" fmla="*/ 0 h 145"/>
                <a:gd name="T36" fmla="*/ 18 w 66"/>
                <a:gd name="T37"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5">
                  <a:moveTo>
                    <a:pt x="18" y="0"/>
                  </a:moveTo>
                  <a:cubicBezTo>
                    <a:pt x="8" y="0"/>
                    <a:pt x="0" y="9"/>
                    <a:pt x="0" y="19"/>
                  </a:cubicBezTo>
                  <a:cubicBezTo>
                    <a:pt x="0" y="63"/>
                    <a:pt x="0" y="63"/>
                    <a:pt x="0" y="63"/>
                  </a:cubicBezTo>
                  <a:cubicBezTo>
                    <a:pt x="0" y="71"/>
                    <a:pt x="12" y="71"/>
                    <a:pt x="12" y="63"/>
                  </a:cubicBezTo>
                  <a:cubicBezTo>
                    <a:pt x="12" y="23"/>
                    <a:pt x="12" y="23"/>
                    <a:pt x="12" y="23"/>
                  </a:cubicBezTo>
                  <a:cubicBezTo>
                    <a:pt x="15" y="23"/>
                    <a:pt x="15" y="23"/>
                    <a:pt x="15" y="23"/>
                  </a:cubicBezTo>
                  <a:cubicBezTo>
                    <a:pt x="15" y="133"/>
                    <a:pt x="15" y="133"/>
                    <a:pt x="15" y="133"/>
                  </a:cubicBezTo>
                  <a:cubicBezTo>
                    <a:pt x="15" y="145"/>
                    <a:pt x="31" y="144"/>
                    <a:pt x="31" y="133"/>
                  </a:cubicBezTo>
                  <a:cubicBezTo>
                    <a:pt x="31" y="69"/>
                    <a:pt x="31" y="69"/>
                    <a:pt x="31" y="69"/>
                  </a:cubicBezTo>
                  <a:cubicBezTo>
                    <a:pt x="34" y="69"/>
                    <a:pt x="34" y="69"/>
                    <a:pt x="34" y="69"/>
                  </a:cubicBezTo>
                  <a:cubicBezTo>
                    <a:pt x="34" y="133"/>
                    <a:pt x="34" y="133"/>
                    <a:pt x="34" y="133"/>
                  </a:cubicBezTo>
                  <a:cubicBezTo>
                    <a:pt x="34" y="144"/>
                    <a:pt x="51" y="145"/>
                    <a:pt x="51" y="133"/>
                  </a:cubicBezTo>
                  <a:cubicBezTo>
                    <a:pt x="51" y="23"/>
                    <a:pt x="51" y="23"/>
                    <a:pt x="51" y="23"/>
                  </a:cubicBezTo>
                  <a:cubicBezTo>
                    <a:pt x="54" y="23"/>
                    <a:pt x="54" y="23"/>
                    <a:pt x="54" y="23"/>
                  </a:cubicBezTo>
                  <a:cubicBezTo>
                    <a:pt x="54" y="63"/>
                    <a:pt x="54" y="63"/>
                    <a:pt x="54" y="63"/>
                  </a:cubicBezTo>
                  <a:cubicBezTo>
                    <a:pt x="54" y="71"/>
                    <a:pt x="66" y="71"/>
                    <a:pt x="66" y="63"/>
                  </a:cubicBezTo>
                  <a:cubicBezTo>
                    <a:pt x="66" y="19"/>
                    <a:pt x="66" y="19"/>
                    <a:pt x="66" y="19"/>
                  </a:cubicBezTo>
                  <a:cubicBezTo>
                    <a:pt x="66" y="10"/>
                    <a:pt x="58" y="0"/>
                    <a:pt x="48" y="0"/>
                  </a:cubicBezTo>
                  <a:lnTo>
                    <a:pt x="1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6" name="Oval 69"/>
            <p:cNvSpPr>
              <a:spLocks noChangeArrowheads="1"/>
            </p:cNvSpPr>
            <p:nvPr userDrawn="1"/>
          </p:nvSpPr>
          <p:spPr bwMode="auto">
            <a:xfrm>
              <a:off x="3268663" y="1724025"/>
              <a:ext cx="107950" cy="1127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7" name="Line 70"/>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88" name="Line 71"/>
            <p:cNvSpPr>
              <a:spLocks noChangeShapeType="1"/>
            </p:cNvSpPr>
            <p:nvPr userDrawn="1"/>
          </p:nvSpPr>
          <p:spPr bwMode="auto">
            <a:xfrm>
              <a:off x="3322638" y="177800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89" name="Group 88"/>
          <p:cNvGrpSpPr/>
          <p:nvPr userDrawn="1"/>
        </p:nvGrpSpPr>
        <p:grpSpPr>
          <a:xfrm>
            <a:off x="6180138" y="1743075"/>
            <a:ext cx="469900" cy="649288"/>
            <a:chOff x="6180138" y="1743075"/>
            <a:chExt cx="469900" cy="649288"/>
          </a:xfrm>
        </p:grpSpPr>
        <p:sp>
          <p:nvSpPr>
            <p:cNvPr id="90" name="Freeform 72"/>
            <p:cNvSpPr>
              <a:spLocks/>
            </p:cNvSpPr>
            <p:nvPr userDrawn="1"/>
          </p:nvSpPr>
          <p:spPr bwMode="auto">
            <a:xfrm>
              <a:off x="6330950" y="1966913"/>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1" name="Freeform 73"/>
            <p:cNvSpPr>
              <a:spLocks/>
            </p:cNvSpPr>
            <p:nvPr userDrawn="1"/>
          </p:nvSpPr>
          <p:spPr bwMode="auto">
            <a:xfrm>
              <a:off x="6330950" y="2098675"/>
              <a:ext cx="242888" cy="39688"/>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2" name="Freeform 74"/>
            <p:cNvSpPr>
              <a:spLocks/>
            </p:cNvSpPr>
            <p:nvPr userDrawn="1"/>
          </p:nvSpPr>
          <p:spPr bwMode="auto">
            <a:xfrm>
              <a:off x="6330950" y="2230438"/>
              <a:ext cx="242888" cy="38100"/>
            </a:xfrm>
            <a:custGeom>
              <a:avLst/>
              <a:gdLst>
                <a:gd name="T0" fmla="*/ 5 w 63"/>
                <a:gd name="T1" fmla="*/ 10 h 10"/>
                <a:gd name="T2" fmla="*/ 58 w 63"/>
                <a:gd name="T3" fmla="*/ 10 h 10"/>
                <a:gd name="T4" fmla="*/ 63 w 63"/>
                <a:gd name="T5" fmla="*/ 5 h 10"/>
                <a:gd name="T6" fmla="*/ 58 w 63"/>
                <a:gd name="T7" fmla="*/ 0 h 10"/>
                <a:gd name="T8" fmla="*/ 5 w 63"/>
                <a:gd name="T9" fmla="*/ 0 h 10"/>
                <a:gd name="T10" fmla="*/ 0 w 63"/>
                <a:gd name="T11" fmla="*/ 5 h 10"/>
                <a:gd name="T12" fmla="*/ 5 w 63"/>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3" h="10">
                  <a:moveTo>
                    <a:pt x="5" y="10"/>
                  </a:moveTo>
                  <a:cubicBezTo>
                    <a:pt x="58" y="10"/>
                    <a:pt x="58" y="10"/>
                    <a:pt x="58" y="10"/>
                  </a:cubicBezTo>
                  <a:cubicBezTo>
                    <a:pt x="61" y="10"/>
                    <a:pt x="63" y="8"/>
                    <a:pt x="63" y="5"/>
                  </a:cubicBezTo>
                  <a:cubicBezTo>
                    <a:pt x="63" y="2"/>
                    <a:pt x="61" y="0"/>
                    <a:pt x="58" y="0"/>
                  </a:cubicBezTo>
                  <a:cubicBezTo>
                    <a:pt x="5" y="0"/>
                    <a:pt x="5" y="0"/>
                    <a:pt x="5" y="0"/>
                  </a:cubicBezTo>
                  <a:cubicBezTo>
                    <a:pt x="2" y="0"/>
                    <a:pt x="0" y="2"/>
                    <a:pt x="0" y="5"/>
                  </a:cubicBezTo>
                  <a:cubicBezTo>
                    <a:pt x="0" y="8"/>
                    <a:pt x="2" y="10"/>
                    <a:pt x="5" y="1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3" name="Freeform 75"/>
            <p:cNvSpPr>
              <a:spLocks/>
            </p:cNvSpPr>
            <p:nvPr userDrawn="1"/>
          </p:nvSpPr>
          <p:spPr bwMode="auto">
            <a:xfrm>
              <a:off x="6342063" y="1743075"/>
              <a:ext cx="146050" cy="120650"/>
            </a:xfrm>
            <a:custGeom>
              <a:avLst/>
              <a:gdLst>
                <a:gd name="T0" fmla="*/ 4 w 38"/>
                <a:gd name="T1" fmla="*/ 31 h 31"/>
                <a:gd name="T2" fmla="*/ 34 w 38"/>
                <a:gd name="T3" fmla="*/ 31 h 31"/>
                <a:gd name="T4" fmla="*/ 38 w 38"/>
                <a:gd name="T5" fmla="*/ 28 h 31"/>
                <a:gd name="T6" fmla="*/ 38 w 38"/>
                <a:gd name="T7" fmla="*/ 13 h 31"/>
                <a:gd name="T8" fmla="*/ 34 w 38"/>
                <a:gd name="T9" fmla="*/ 9 h 31"/>
                <a:gd name="T10" fmla="*/ 29 w 38"/>
                <a:gd name="T11" fmla="*/ 9 h 31"/>
                <a:gd name="T12" fmla="*/ 29 w 38"/>
                <a:gd name="T13" fmla="*/ 9 h 31"/>
                <a:gd name="T14" fmla="*/ 29 w 38"/>
                <a:gd name="T15" fmla="*/ 1 h 31"/>
                <a:gd name="T16" fmla="*/ 27 w 38"/>
                <a:gd name="T17" fmla="*/ 0 h 31"/>
                <a:gd name="T18" fmla="*/ 11 w 38"/>
                <a:gd name="T19" fmla="*/ 0 h 31"/>
                <a:gd name="T20" fmla="*/ 9 w 38"/>
                <a:gd name="T21" fmla="*/ 1 h 31"/>
                <a:gd name="T22" fmla="*/ 9 w 38"/>
                <a:gd name="T23" fmla="*/ 9 h 31"/>
                <a:gd name="T24" fmla="*/ 9 w 38"/>
                <a:gd name="T25" fmla="*/ 9 h 31"/>
                <a:gd name="T26" fmla="*/ 4 w 38"/>
                <a:gd name="T27" fmla="*/ 9 h 31"/>
                <a:gd name="T28" fmla="*/ 0 w 38"/>
                <a:gd name="T29" fmla="*/ 13 h 31"/>
                <a:gd name="T30" fmla="*/ 0 w 38"/>
                <a:gd name="T31" fmla="*/ 28 h 31"/>
                <a:gd name="T32" fmla="*/ 4 w 38"/>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31">
                  <a:moveTo>
                    <a:pt x="4" y="31"/>
                  </a:moveTo>
                  <a:cubicBezTo>
                    <a:pt x="34" y="31"/>
                    <a:pt x="34" y="31"/>
                    <a:pt x="34" y="31"/>
                  </a:cubicBezTo>
                  <a:cubicBezTo>
                    <a:pt x="36" y="31"/>
                    <a:pt x="38" y="30"/>
                    <a:pt x="38" y="28"/>
                  </a:cubicBezTo>
                  <a:cubicBezTo>
                    <a:pt x="38" y="13"/>
                    <a:pt x="38" y="13"/>
                    <a:pt x="38" y="13"/>
                  </a:cubicBezTo>
                  <a:cubicBezTo>
                    <a:pt x="38" y="11"/>
                    <a:pt x="36" y="9"/>
                    <a:pt x="34" y="9"/>
                  </a:cubicBezTo>
                  <a:cubicBezTo>
                    <a:pt x="29" y="9"/>
                    <a:pt x="29" y="9"/>
                    <a:pt x="29" y="9"/>
                  </a:cubicBezTo>
                  <a:cubicBezTo>
                    <a:pt x="29" y="9"/>
                    <a:pt x="29" y="9"/>
                    <a:pt x="29" y="9"/>
                  </a:cubicBezTo>
                  <a:cubicBezTo>
                    <a:pt x="29" y="1"/>
                    <a:pt x="29" y="1"/>
                    <a:pt x="29" y="1"/>
                  </a:cubicBezTo>
                  <a:cubicBezTo>
                    <a:pt x="29" y="1"/>
                    <a:pt x="28" y="0"/>
                    <a:pt x="27" y="0"/>
                  </a:cubicBezTo>
                  <a:cubicBezTo>
                    <a:pt x="11" y="0"/>
                    <a:pt x="11" y="0"/>
                    <a:pt x="11" y="0"/>
                  </a:cubicBezTo>
                  <a:cubicBezTo>
                    <a:pt x="10" y="0"/>
                    <a:pt x="9" y="1"/>
                    <a:pt x="9" y="1"/>
                  </a:cubicBezTo>
                  <a:cubicBezTo>
                    <a:pt x="9" y="9"/>
                    <a:pt x="9" y="9"/>
                    <a:pt x="9" y="9"/>
                  </a:cubicBezTo>
                  <a:cubicBezTo>
                    <a:pt x="9" y="9"/>
                    <a:pt x="9" y="9"/>
                    <a:pt x="9" y="9"/>
                  </a:cubicBezTo>
                  <a:cubicBezTo>
                    <a:pt x="4" y="9"/>
                    <a:pt x="4" y="9"/>
                    <a:pt x="4" y="9"/>
                  </a:cubicBezTo>
                  <a:cubicBezTo>
                    <a:pt x="2" y="9"/>
                    <a:pt x="0" y="11"/>
                    <a:pt x="0" y="13"/>
                  </a:cubicBezTo>
                  <a:cubicBezTo>
                    <a:pt x="0" y="28"/>
                    <a:pt x="0" y="28"/>
                    <a:pt x="0" y="28"/>
                  </a:cubicBezTo>
                  <a:cubicBezTo>
                    <a:pt x="0" y="30"/>
                    <a:pt x="2" y="31"/>
                    <a:pt x="4" y="31"/>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4" name="Freeform 76"/>
            <p:cNvSpPr>
              <a:spLocks/>
            </p:cNvSpPr>
            <p:nvPr userDrawn="1"/>
          </p:nvSpPr>
          <p:spPr bwMode="auto">
            <a:xfrm>
              <a:off x="6180138" y="1804988"/>
              <a:ext cx="469900" cy="587375"/>
            </a:xfrm>
            <a:custGeom>
              <a:avLst/>
              <a:gdLst>
                <a:gd name="T0" fmla="*/ 108 w 122"/>
                <a:gd name="T1" fmla="*/ 0 h 152"/>
                <a:gd name="T2" fmla="*/ 85 w 122"/>
                <a:gd name="T3" fmla="*/ 0 h 152"/>
                <a:gd name="T4" fmla="*/ 85 w 122"/>
                <a:gd name="T5" fmla="*/ 10 h 152"/>
                <a:gd name="T6" fmla="*/ 108 w 122"/>
                <a:gd name="T7" fmla="*/ 10 h 152"/>
                <a:gd name="T8" fmla="*/ 112 w 122"/>
                <a:gd name="T9" fmla="*/ 12 h 152"/>
                <a:gd name="T10" fmla="*/ 112 w 122"/>
                <a:gd name="T11" fmla="*/ 140 h 152"/>
                <a:gd name="T12" fmla="*/ 108 w 122"/>
                <a:gd name="T13" fmla="*/ 142 h 152"/>
                <a:gd name="T14" fmla="*/ 14 w 122"/>
                <a:gd name="T15" fmla="*/ 142 h 152"/>
                <a:gd name="T16" fmla="*/ 10 w 122"/>
                <a:gd name="T17" fmla="*/ 140 h 152"/>
                <a:gd name="T18" fmla="*/ 10 w 122"/>
                <a:gd name="T19" fmla="*/ 12 h 152"/>
                <a:gd name="T20" fmla="*/ 14 w 122"/>
                <a:gd name="T21" fmla="*/ 10 h 152"/>
                <a:gd name="T22" fmla="*/ 37 w 122"/>
                <a:gd name="T23" fmla="*/ 10 h 152"/>
                <a:gd name="T24" fmla="*/ 37 w 122"/>
                <a:gd name="T25" fmla="*/ 0 h 152"/>
                <a:gd name="T26" fmla="*/ 14 w 122"/>
                <a:gd name="T27" fmla="*/ 0 h 152"/>
                <a:gd name="T28" fmla="*/ 0 w 122"/>
                <a:gd name="T29" fmla="*/ 12 h 152"/>
                <a:gd name="T30" fmla="*/ 0 w 122"/>
                <a:gd name="T31" fmla="*/ 140 h 152"/>
                <a:gd name="T32" fmla="*/ 14 w 122"/>
                <a:gd name="T33" fmla="*/ 152 h 152"/>
                <a:gd name="T34" fmla="*/ 108 w 122"/>
                <a:gd name="T35" fmla="*/ 152 h 152"/>
                <a:gd name="T36" fmla="*/ 122 w 122"/>
                <a:gd name="T37" fmla="*/ 140 h 152"/>
                <a:gd name="T38" fmla="*/ 122 w 122"/>
                <a:gd name="T39" fmla="*/ 12 h 152"/>
                <a:gd name="T40" fmla="*/ 108 w 122"/>
                <a:gd name="T41"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152">
                  <a:moveTo>
                    <a:pt x="108" y="0"/>
                  </a:moveTo>
                  <a:cubicBezTo>
                    <a:pt x="85" y="0"/>
                    <a:pt x="85" y="0"/>
                    <a:pt x="85" y="0"/>
                  </a:cubicBezTo>
                  <a:cubicBezTo>
                    <a:pt x="85" y="10"/>
                    <a:pt x="85" y="10"/>
                    <a:pt x="85" y="10"/>
                  </a:cubicBezTo>
                  <a:cubicBezTo>
                    <a:pt x="108" y="10"/>
                    <a:pt x="108" y="10"/>
                    <a:pt x="108" y="10"/>
                  </a:cubicBezTo>
                  <a:cubicBezTo>
                    <a:pt x="110" y="10"/>
                    <a:pt x="112" y="11"/>
                    <a:pt x="112" y="12"/>
                  </a:cubicBezTo>
                  <a:cubicBezTo>
                    <a:pt x="112" y="140"/>
                    <a:pt x="112" y="140"/>
                    <a:pt x="112" y="140"/>
                  </a:cubicBezTo>
                  <a:cubicBezTo>
                    <a:pt x="112" y="141"/>
                    <a:pt x="110" y="142"/>
                    <a:pt x="108" y="142"/>
                  </a:cubicBezTo>
                  <a:cubicBezTo>
                    <a:pt x="14" y="142"/>
                    <a:pt x="14" y="142"/>
                    <a:pt x="14" y="142"/>
                  </a:cubicBezTo>
                  <a:cubicBezTo>
                    <a:pt x="12" y="142"/>
                    <a:pt x="10" y="141"/>
                    <a:pt x="10" y="140"/>
                  </a:cubicBezTo>
                  <a:cubicBezTo>
                    <a:pt x="10" y="12"/>
                    <a:pt x="10" y="12"/>
                    <a:pt x="10" y="12"/>
                  </a:cubicBezTo>
                  <a:cubicBezTo>
                    <a:pt x="10" y="11"/>
                    <a:pt x="12" y="10"/>
                    <a:pt x="14" y="10"/>
                  </a:cubicBezTo>
                  <a:cubicBezTo>
                    <a:pt x="37" y="10"/>
                    <a:pt x="37" y="10"/>
                    <a:pt x="37" y="10"/>
                  </a:cubicBezTo>
                  <a:cubicBezTo>
                    <a:pt x="37" y="0"/>
                    <a:pt x="37" y="0"/>
                    <a:pt x="37" y="0"/>
                  </a:cubicBezTo>
                  <a:cubicBezTo>
                    <a:pt x="14" y="0"/>
                    <a:pt x="14" y="0"/>
                    <a:pt x="14" y="0"/>
                  </a:cubicBezTo>
                  <a:cubicBezTo>
                    <a:pt x="6" y="0"/>
                    <a:pt x="0" y="5"/>
                    <a:pt x="0" y="12"/>
                  </a:cubicBezTo>
                  <a:cubicBezTo>
                    <a:pt x="0" y="140"/>
                    <a:pt x="0" y="140"/>
                    <a:pt x="0" y="140"/>
                  </a:cubicBezTo>
                  <a:cubicBezTo>
                    <a:pt x="0" y="147"/>
                    <a:pt x="6" y="152"/>
                    <a:pt x="14" y="152"/>
                  </a:cubicBezTo>
                  <a:cubicBezTo>
                    <a:pt x="108" y="152"/>
                    <a:pt x="108" y="152"/>
                    <a:pt x="108" y="152"/>
                  </a:cubicBezTo>
                  <a:cubicBezTo>
                    <a:pt x="115" y="152"/>
                    <a:pt x="122" y="147"/>
                    <a:pt x="122" y="140"/>
                  </a:cubicBezTo>
                  <a:cubicBezTo>
                    <a:pt x="122" y="12"/>
                    <a:pt x="122" y="12"/>
                    <a:pt x="122" y="12"/>
                  </a:cubicBezTo>
                  <a:cubicBezTo>
                    <a:pt x="122" y="5"/>
                    <a:pt x="115" y="0"/>
                    <a:pt x="108" y="0"/>
                  </a:cubicBezTo>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5" name="Freeform 77"/>
            <p:cNvSpPr>
              <a:spLocks/>
            </p:cNvSpPr>
            <p:nvPr userDrawn="1"/>
          </p:nvSpPr>
          <p:spPr bwMode="auto">
            <a:xfrm>
              <a:off x="6242050" y="1909763"/>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8 h 30"/>
                <a:gd name="T14" fmla="*/ 2 w 30"/>
                <a:gd name="T15" fmla="*/ 26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5 h 30"/>
                <a:gd name="T28" fmla="*/ 6 w 30"/>
                <a:gd name="T29" fmla="*/ 17 h 30"/>
                <a:gd name="T30" fmla="*/ 7 w 30"/>
                <a:gd name="T31" fmla="*/ 18 h 30"/>
                <a:gd name="T32" fmla="*/ 8 w 30"/>
                <a:gd name="T33" fmla="*/ 21 h 30"/>
                <a:gd name="T34" fmla="*/ 12 w 30"/>
                <a:gd name="T35" fmla="*/ 15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0"/>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29"/>
                    <a:pt x="3" y="29"/>
                    <a:pt x="3" y="28"/>
                  </a:cubicBezTo>
                  <a:cubicBezTo>
                    <a:pt x="3" y="28"/>
                    <a:pt x="2" y="27"/>
                    <a:pt x="2" y="26"/>
                  </a:cubicBezTo>
                  <a:cubicBezTo>
                    <a:pt x="2" y="26"/>
                    <a:pt x="1" y="24"/>
                    <a:pt x="1" y="23"/>
                  </a:cubicBezTo>
                  <a:cubicBezTo>
                    <a:pt x="1" y="23"/>
                    <a:pt x="1" y="22"/>
                    <a:pt x="1" y="22"/>
                  </a:cubicBezTo>
                  <a:cubicBezTo>
                    <a:pt x="0" y="20"/>
                    <a:pt x="0" y="19"/>
                    <a:pt x="0" y="19"/>
                  </a:cubicBezTo>
                  <a:cubicBezTo>
                    <a:pt x="0" y="18"/>
                    <a:pt x="0" y="17"/>
                    <a:pt x="1" y="16"/>
                  </a:cubicBezTo>
                  <a:cubicBezTo>
                    <a:pt x="3" y="15"/>
                    <a:pt x="4" y="15"/>
                    <a:pt x="5" y="15"/>
                  </a:cubicBezTo>
                  <a:cubicBezTo>
                    <a:pt x="5" y="15"/>
                    <a:pt x="5" y="15"/>
                    <a:pt x="6" y="15"/>
                  </a:cubicBezTo>
                  <a:cubicBezTo>
                    <a:pt x="6" y="16"/>
                    <a:pt x="6" y="16"/>
                    <a:pt x="6" y="17"/>
                  </a:cubicBezTo>
                  <a:cubicBezTo>
                    <a:pt x="6" y="17"/>
                    <a:pt x="7" y="18"/>
                    <a:pt x="7" y="18"/>
                  </a:cubicBezTo>
                  <a:cubicBezTo>
                    <a:pt x="7" y="20"/>
                    <a:pt x="8" y="21"/>
                    <a:pt x="8" y="21"/>
                  </a:cubicBezTo>
                  <a:cubicBezTo>
                    <a:pt x="9" y="21"/>
                    <a:pt x="10" y="19"/>
                    <a:pt x="12" y="15"/>
                  </a:cubicBezTo>
                  <a:cubicBezTo>
                    <a:pt x="14" y="12"/>
                    <a:pt x="12" y="15"/>
                    <a:pt x="14" y="13"/>
                  </a:cubicBezTo>
                  <a:cubicBezTo>
                    <a:pt x="16" y="9"/>
                    <a:pt x="18" y="7"/>
                    <a:pt x="19" y="6"/>
                  </a:cubicBezTo>
                  <a:cubicBezTo>
                    <a:pt x="20" y="4"/>
                    <a:pt x="21" y="3"/>
                    <a:pt x="22" y="2"/>
                  </a:cubicBezTo>
                  <a:cubicBezTo>
                    <a:pt x="23" y="2"/>
                    <a:pt x="24" y="1"/>
                    <a:pt x="25" y="1"/>
                  </a:cubicBezTo>
                  <a:cubicBezTo>
                    <a:pt x="26" y="0"/>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6" name="Freeform 78"/>
            <p:cNvSpPr>
              <a:spLocks/>
            </p:cNvSpPr>
            <p:nvPr userDrawn="1"/>
          </p:nvSpPr>
          <p:spPr bwMode="auto">
            <a:xfrm>
              <a:off x="6242050" y="2041525"/>
              <a:ext cx="115888" cy="115888"/>
            </a:xfrm>
            <a:custGeom>
              <a:avLst/>
              <a:gdLst>
                <a:gd name="T0" fmla="*/ 30 w 30"/>
                <a:gd name="T1" fmla="*/ 0 h 30"/>
                <a:gd name="T2" fmla="*/ 18 w 30"/>
                <a:gd name="T3" fmla="*/ 15 h 30"/>
                <a:gd name="T4" fmla="*/ 12 w 30"/>
                <a:gd name="T5" fmla="*/ 25 h 30"/>
                <a:gd name="T6" fmla="*/ 11 w 30"/>
                <a:gd name="T7" fmla="*/ 26 h 30"/>
                <a:gd name="T8" fmla="*/ 6 w 30"/>
                <a:gd name="T9" fmla="*/ 30 h 30"/>
                <a:gd name="T10" fmla="*/ 4 w 30"/>
                <a:gd name="T11" fmla="*/ 29 h 30"/>
                <a:gd name="T12" fmla="*/ 3 w 30"/>
                <a:gd name="T13" fmla="*/ 28 h 30"/>
                <a:gd name="T14" fmla="*/ 2 w 30"/>
                <a:gd name="T15" fmla="*/ 26 h 30"/>
                <a:gd name="T16" fmla="*/ 1 w 30"/>
                <a:gd name="T17" fmla="*/ 22 h 30"/>
                <a:gd name="T18" fmla="*/ 1 w 30"/>
                <a:gd name="T19" fmla="*/ 22 h 30"/>
                <a:gd name="T20" fmla="*/ 0 w 30"/>
                <a:gd name="T21" fmla="*/ 18 h 30"/>
                <a:gd name="T22" fmla="*/ 1 w 30"/>
                <a:gd name="T23" fmla="*/ 16 h 30"/>
                <a:gd name="T24" fmla="*/ 5 w 30"/>
                <a:gd name="T25" fmla="*/ 15 h 30"/>
                <a:gd name="T26" fmla="*/ 6 w 30"/>
                <a:gd name="T27" fmla="*/ 15 h 30"/>
                <a:gd name="T28" fmla="*/ 6 w 30"/>
                <a:gd name="T29" fmla="*/ 16 h 30"/>
                <a:gd name="T30" fmla="*/ 7 w 30"/>
                <a:gd name="T31" fmla="*/ 18 h 30"/>
                <a:gd name="T32" fmla="*/ 8 w 30"/>
                <a:gd name="T33" fmla="*/ 20 h 30"/>
                <a:gd name="T34" fmla="*/ 12 w 30"/>
                <a:gd name="T35" fmla="*/ 15 h 30"/>
                <a:gd name="T36" fmla="*/ 14 w 30"/>
                <a:gd name="T37" fmla="*/ 12 h 30"/>
                <a:gd name="T38" fmla="*/ 19 w 30"/>
                <a:gd name="T39" fmla="*/ 5 h 30"/>
                <a:gd name="T40" fmla="*/ 22 w 30"/>
                <a:gd name="T41" fmla="*/ 2 h 30"/>
                <a:gd name="T42" fmla="*/ 25 w 30"/>
                <a:gd name="T43" fmla="*/ 0 h 30"/>
                <a:gd name="T44" fmla="*/ 30 w 30"/>
                <a:gd name="T45"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0" h="30">
                  <a:moveTo>
                    <a:pt x="30" y="0"/>
                  </a:moveTo>
                  <a:cubicBezTo>
                    <a:pt x="26" y="5"/>
                    <a:pt x="22" y="10"/>
                    <a:pt x="18" y="15"/>
                  </a:cubicBezTo>
                  <a:cubicBezTo>
                    <a:pt x="14" y="20"/>
                    <a:pt x="15" y="19"/>
                    <a:pt x="12" y="25"/>
                  </a:cubicBezTo>
                  <a:cubicBezTo>
                    <a:pt x="12" y="25"/>
                    <a:pt x="11" y="26"/>
                    <a:pt x="11" y="26"/>
                  </a:cubicBezTo>
                  <a:cubicBezTo>
                    <a:pt x="10" y="29"/>
                    <a:pt x="8" y="30"/>
                    <a:pt x="6" y="30"/>
                  </a:cubicBezTo>
                  <a:cubicBezTo>
                    <a:pt x="6" y="30"/>
                    <a:pt x="5" y="29"/>
                    <a:pt x="4" y="29"/>
                  </a:cubicBezTo>
                  <a:cubicBezTo>
                    <a:pt x="4" y="29"/>
                    <a:pt x="3" y="29"/>
                    <a:pt x="3" y="28"/>
                  </a:cubicBezTo>
                  <a:cubicBezTo>
                    <a:pt x="3" y="27"/>
                    <a:pt x="2" y="27"/>
                    <a:pt x="2" y="26"/>
                  </a:cubicBezTo>
                  <a:cubicBezTo>
                    <a:pt x="2" y="25"/>
                    <a:pt x="1" y="24"/>
                    <a:pt x="1" y="22"/>
                  </a:cubicBezTo>
                  <a:cubicBezTo>
                    <a:pt x="1" y="22"/>
                    <a:pt x="1" y="22"/>
                    <a:pt x="1" y="22"/>
                  </a:cubicBezTo>
                  <a:cubicBezTo>
                    <a:pt x="0" y="20"/>
                    <a:pt x="0" y="19"/>
                    <a:pt x="0" y="18"/>
                  </a:cubicBezTo>
                  <a:cubicBezTo>
                    <a:pt x="0" y="17"/>
                    <a:pt x="0" y="17"/>
                    <a:pt x="1" y="16"/>
                  </a:cubicBezTo>
                  <a:cubicBezTo>
                    <a:pt x="3" y="15"/>
                    <a:pt x="4" y="15"/>
                    <a:pt x="5" y="15"/>
                  </a:cubicBezTo>
                  <a:cubicBezTo>
                    <a:pt x="5" y="15"/>
                    <a:pt x="5" y="15"/>
                    <a:pt x="6" y="15"/>
                  </a:cubicBezTo>
                  <a:cubicBezTo>
                    <a:pt x="6" y="15"/>
                    <a:pt x="6" y="16"/>
                    <a:pt x="6" y="16"/>
                  </a:cubicBezTo>
                  <a:cubicBezTo>
                    <a:pt x="6" y="17"/>
                    <a:pt x="7" y="17"/>
                    <a:pt x="7" y="18"/>
                  </a:cubicBezTo>
                  <a:cubicBezTo>
                    <a:pt x="7" y="20"/>
                    <a:pt x="8" y="20"/>
                    <a:pt x="8" y="20"/>
                  </a:cubicBezTo>
                  <a:cubicBezTo>
                    <a:pt x="9" y="20"/>
                    <a:pt x="10" y="19"/>
                    <a:pt x="12" y="15"/>
                  </a:cubicBezTo>
                  <a:cubicBezTo>
                    <a:pt x="14" y="12"/>
                    <a:pt x="12" y="15"/>
                    <a:pt x="14" y="12"/>
                  </a:cubicBezTo>
                  <a:cubicBezTo>
                    <a:pt x="16" y="9"/>
                    <a:pt x="18" y="7"/>
                    <a:pt x="19" y="5"/>
                  </a:cubicBezTo>
                  <a:cubicBezTo>
                    <a:pt x="20" y="4"/>
                    <a:pt x="21" y="3"/>
                    <a:pt x="22" y="2"/>
                  </a:cubicBezTo>
                  <a:cubicBezTo>
                    <a:pt x="23" y="1"/>
                    <a:pt x="24" y="1"/>
                    <a:pt x="25" y="0"/>
                  </a:cubicBezTo>
                  <a:cubicBezTo>
                    <a:pt x="26" y="0"/>
                    <a:pt x="28" y="0"/>
                    <a:pt x="3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7" name="Freeform 79"/>
            <p:cNvSpPr>
              <a:spLocks/>
            </p:cNvSpPr>
            <p:nvPr userDrawn="1"/>
          </p:nvSpPr>
          <p:spPr bwMode="auto">
            <a:xfrm>
              <a:off x="6242050" y="2171700"/>
              <a:ext cx="115888" cy="115888"/>
            </a:xfrm>
            <a:custGeom>
              <a:avLst/>
              <a:gdLst>
                <a:gd name="T0" fmla="*/ 30 w 30"/>
                <a:gd name="T1" fmla="*/ 1 h 30"/>
                <a:gd name="T2" fmla="*/ 18 w 30"/>
                <a:gd name="T3" fmla="*/ 16 h 30"/>
                <a:gd name="T4" fmla="*/ 12 w 30"/>
                <a:gd name="T5" fmla="*/ 25 h 30"/>
                <a:gd name="T6" fmla="*/ 11 w 30"/>
                <a:gd name="T7" fmla="*/ 27 h 30"/>
                <a:gd name="T8" fmla="*/ 6 w 30"/>
                <a:gd name="T9" fmla="*/ 30 h 30"/>
                <a:gd name="T10" fmla="*/ 4 w 30"/>
                <a:gd name="T11" fmla="*/ 30 h 30"/>
                <a:gd name="T12" fmla="*/ 3 w 30"/>
                <a:gd name="T13" fmla="*/ 29 h 30"/>
                <a:gd name="T14" fmla="*/ 2 w 30"/>
                <a:gd name="T15" fmla="*/ 27 h 30"/>
                <a:gd name="T16" fmla="*/ 1 w 30"/>
                <a:gd name="T17" fmla="*/ 23 h 30"/>
                <a:gd name="T18" fmla="*/ 1 w 30"/>
                <a:gd name="T19" fmla="*/ 22 h 30"/>
                <a:gd name="T20" fmla="*/ 0 w 30"/>
                <a:gd name="T21" fmla="*/ 19 h 30"/>
                <a:gd name="T22" fmla="*/ 1 w 30"/>
                <a:gd name="T23" fmla="*/ 16 h 30"/>
                <a:gd name="T24" fmla="*/ 5 w 30"/>
                <a:gd name="T25" fmla="*/ 15 h 30"/>
                <a:gd name="T26" fmla="*/ 6 w 30"/>
                <a:gd name="T27" fmla="*/ 16 h 30"/>
                <a:gd name="T28" fmla="*/ 6 w 30"/>
                <a:gd name="T29" fmla="*/ 17 h 30"/>
                <a:gd name="T30" fmla="*/ 7 w 30"/>
                <a:gd name="T31" fmla="*/ 19 h 30"/>
                <a:gd name="T32" fmla="*/ 8 w 30"/>
                <a:gd name="T33" fmla="*/ 21 h 30"/>
                <a:gd name="T34" fmla="*/ 12 w 30"/>
                <a:gd name="T35" fmla="*/ 16 h 30"/>
                <a:gd name="T36" fmla="*/ 14 w 30"/>
                <a:gd name="T37" fmla="*/ 13 h 30"/>
                <a:gd name="T38" fmla="*/ 19 w 30"/>
                <a:gd name="T39" fmla="*/ 6 h 30"/>
                <a:gd name="T40" fmla="*/ 22 w 30"/>
                <a:gd name="T41" fmla="*/ 2 h 30"/>
                <a:gd name="T42" fmla="*/ 25 w 30"/>
                <a:gd name="T43" fmla="*/ 1 h 30"/>
                <a:gd name="T44" fmla="*/ 30 w 30"/>
                <a:gd name="T45" fmla="*/ 0 h 30"/>
                <a:gd name="T46" fmla="*/ 30 w 30"/>
                <a:gd name="T47"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0" h="30">
                  <a:moveTo>
                    <a:pt x="30" y="1"/>
                  </a:moveTo>
                  <a:cubicBezTo>
                    <a:pt x="26" y="6"/>
                    <a:pt x="22" y="11"/>
                    <a:pt x="18" y="16"/>
                  </a:cubicBezTo>
                  <a:cubicBezTo>
                    <a:pt x="14" y="21"/>
                    <a:pt x="15" y="20"/>
                    <a:pt x="12" y="25"/>
                  </a:cubicBezTo>
                  <a:cubicBezTo>
                    <a:pt x="12" y="26"/>
                    <a:pt x="11" y="26"/>
                    <a:pt x="11" y="27"/>
                  </a:cubicBezTo>
                  <a:cubicBezTo>
                    <a:pt x="10" y="29"/>
                    <a:pt x="8" y="30"/>
                    <a:pt x="6" y="30"/>
                  </a:cubicBezTo>
                  <a:cubicBezTo>
                    <a:pt x="6" y="30"/>
                    <a:pt x="5" y="30"/>
                    <a:pt x="4" y="30"/>
                  </a:cubicBezTo>
                  <a:cubicBezTo>
                    <a:pt x="4" y="30"/>
                    <a:pt x="3" y="29"/>
                    <a:pt x="3" y="29"/>
                  </a:cubicBezTo>
                  <a:cubicBezTo>
                    <a:pt x="3" y="28"/>
                    <a:pt x="2" y="27"/>
                    <a:pt x="2" y="27"/>
                  </a:cubicBezTo>
                  <a:cubicBezTo>
                    <a:pt x="2" y="26"/>
                    <a:pt x="1" y="24"/>
                    <a:pt x="1" y="23"/>
                  </a:cubicBezTo>
                  <a:cubicBezTo>
                    <a:pt x="1" y="23"/>
                    <a:pt x="1" y="23"/>
                    <a:pt x="1" y="22"/>
                  </a:cubicBezTo>
                  <a:cubicBezTo>
                    <a:pt x="0" y="21"/>
                    <a:pt x="0" y="19"/>
                    <a:pt x="0" y="19"/>
                  </a:cubicBezTo>
                  <a:cubicBezTo>
                    <a:pt x="0" y="18"/>
                    <a:pt x="0" y="17"/>
                    <a:pt x="1" y="16"/>
                  </a:cubicBezTo>
                  <a:cubicBezTo>
                    <a:pt x="3" y="16"/>
                    <a:pt x="4" y="15"/>
                    <a:pt x="5" y="15"/>
                  </a:cubicBezTo>
                  <a:cubicBezTo>
                    <a:pt x="5" y="15"/>
                    <a:pt x="5" y="15"/>
                    <a:pt x="6" y="16"/>
                  </a:cubicBezTo>
                  <a:cubicBezTo>
                    <a:pt x="6" y="16"/>
                    <a:pt x="6" y="16"/>
                    <a:pt x="6" y="17"/>
                  </a:cubicBezTo>
                  <a:cubicBezTo>
                    <a:pt x="6" y="17"/>
                    <a:pt x="7" y="18"/>
                    <a:pt x="7" y="19"/>
                  </a:cubicBezTo>
                  <a:cubicBezTo>
                    <a:pt x="7" y="20"/>
                    <a:pt x="8" y="21"/>
                    <a:pt x="8" y="21"/>
                  </a:cubicBezTo>
                  <a:cubicBezTo>
                    <a:pt x="9" y="21"/>
                    <a:pt x="10" y="19"/>
                    <a:pt x="12" y="16"/>
                  </a:cubicBezTo>
                  <a:cubicBezTo>
                    <a:pt x="14" y="12"/>
                    <a:pt x="12" y="15"/>
                    <a:pt x="14" y="13"/>
                  </a:cubicBezTo>
                  <a:cubicBezTo>
                    <a:pt x="16" y="10"/>
                    <a:pt x="18" y="7"/>
                    <a:pt x="19" y="6"/>
                  </a:cubicBezTo>
                  <a:cubicBezTo>
                    <a:pt x="20" y="4"/>
                    <a:pt x="21" y="3"/>
                    <a:pt x="22" y="2"/>
                  </a:cubicBezTo>
                  <a:cubicBezTo>
                    <a:pt x="23" y="2"/>
                    <a:pt x="24" y="1"/>
                    <a:pt x="25" y="1"/>
                  </a:cubicBezTo>
                  <a:cubicBezTo>
                    <a:pt x="26" y="1"/>
                    <a:pt x="28" y="0"/>
                    <a:pt x="30" y="0"/>
                  </a:cubicBezTo>
                  <a:lnTo>
                    <a:pt x="30" y="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98" name="Freeform 80"/>
          <p:cNvSpPr>
            <a:spLocks/>
          </p:cNvSpPr>
          <p:nvPr userDrawn="1"/>
        </p:nvSpPr>
        <p:spPr bwMode="auto">
          <a:xfrm>
            <a:off x="6396038" y="754063"/>
            <a:ext cx="274638" cy="271463"/>
          </a:xfrm>
          <a:custGeom>
            <a:avLst/>
            <a:gdLst>
              <a:gd name="T0" fmla="*/ 71 w 71"/>
              <a:gd name="T1" fmla="*/ 2 h 70"/>
              <a:gd name="T2" fmla="*/ 43 w 71"/>
              <a:gd name="T3" fmla="*/ 36 h 70"/>
              <a:gd name="T4" fmla="*/ 29 w 71"/>
              <a:gd name="T5" fmla="*/ 59 h 70"/>
              <a:gd name="T6" fmla="*/ 27 w 71"/>
              <a:gd name="T7" fmla="*/ 63 h 70"/>
              <a:gd name="T8" fmla="*/ 16 w 71"/>
              <a:gd name="T9" fmla="*/ 70 h 70"/>
              <a:gd name="T10" fmla="*/ 11 w 71"/>
              <a:gd name="T11" fmla="*/ 69 h 70"/>
              <a:gd name="T12" fmla="*/ 8 w 71"/>
              <a:gd name="T13" fmla="*/ 66 h 70"/>
              <a:gd name="T14" fmla="*/ 5 w 71"/>
              <a:gd name="T15" fmla="*/ 62 h 70"/>
              <a:gd name="T16" fmla="*/ 2 w 71"/>
              <a:gd name="T17" fmla="*/ 53 h 70"/>
              <a:gd name="T18" fmla="*/ 2 w 71"/>
              <a:gd name="T19" fmla="*/ 52 h 70"/>
              <a:gd name="T20" fmla="*/ 0 w 71"/>
              <a:gd name="T21" fmla="*/ 44 h 70"/>
              <a:gd name="T22" fmla="*/ 4 w 71"/>
              <a:gd name="T23" fmla="*/ 38 h 70"/>
              <a:gd name="T24" fmla="*/ 12 w 71"/>
              <a:gd name="T25" fmla="*/ 35 h 70"/>
              <a:gd name="T26" fmla="*/ 14 w 71"/>
              <a:gd name="T27" fmla="*/ 36 h 70"/>
              <a:gd name="T28" fmla="*/ 15 w 71"/>
              <a:gd name="T29" fmla="*/ 39 h 70"/>
              <a:gd name="T30" fmla="*/ 17 w 71"/>
              <a:gd name="T31" fmla="*/ 43 h 70"/>
              <a:gd name="T32" fmla="*/ 20 w 71"/>
              <a:gd name="T33" fmla="*/ 49 h 70"/>
              <a:gd name="T34" fmla="*/ 29 w 71"/>
              <a:gd name="T35" fmla="*/ 36 h 70"/>
              <a:gd name="T36" fmla="*/ 33 w 71"/>
              <a:gd name="T37" fmla="*/ 29 h 70"/>
              <a:gd name="T38" fmla="*/ 45 w 71"/>
              <a:gd name="T39" fmla="*/ 13 h 70"/>
              <a:gd name="T40" fmla="*/ 52 w 71"/>
              <a:gd name="T41" fmla="*/ 5 h 70"/>
              <a:gd name="T42" fmla="*/ 59 w 71"/>
              <a:gd name="T43" fmla="*/ 2 h 70"/>
              <a:gd name="T44" fmla="*/ 70 w 71"/>
              <a:gd name="T45" fmla="*/ 0 h 70"/>
              <a:gd name="T46" fmla="*/ 71 w 71"/>
              <a:gd name="T4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 h="70">
                <a:moveTo>
                  <a:pt x="71" y="2"/>
                </a:moveTo>
                <a:cubicBezTo>
                  <a:pt x="61" y="13"/>
                  <a:pt x="52" y="24"/>
                  <a:pt x="43" y="36"/>
                </a:cubicBezTo>
                <a:cubicBezTo>
                  <a:pt x="35" y="48"/>
                  <a:pt x="36" y="46"/>
                  <a:pt x="29" y="59"/>
                </a:cubicBezTo>
                <a:cubicBezTo>
                  <a:pt x="28" y="60"/>
                  <a:pt x="27" y="61"/>
                  <a:pt x="27" y="63"/>
                </a:cubicBezTo>
                <a:cubicBezTo>
                  <a:pt x="24" y="68"/>
                  <a:pt x="20" y="70"/>
                  <a:pt x="16" y="70"/>
                </a:cubicBezTo>
                <a:cubicBezTo>
                  <a:pt x="14" y="70"/>
                  <a:pt x="12" y="70"/>
                  <a:pt x="11" y="69"/>
                </a:cubicBezTo>
                <a:cubicBezTo>
                  <a:pt x="10" y="69"/>
                  <a:pt x="9" y="68"/>
                  <a:pt x="8" y="66"/>
                </a:cubicBezTo>
                <a:cubicBezTo>
                  <a:pt x="7" y="65"/>
                  <a:pt x="6" y="64"/>
                  <a:pt x="5" y="62"/>
                </a:cubicBezTo>
                <a:cubicBezTo>
                  <a:pt x="4" y="60"/>
                  <a:pt x="3" y="57"/>
                  <a:pt x="2" y="53"/>
                </a:cubicBezTo>
                <a:cubicBezTo>
                  <a:pt x="2" y="53"/>
                  <a:pt x="2" y="52"/>
                  <a:pt x="2" y="52"/>
                </a:cubicBezTo>
                <a:cubicBezTo>
                  <a:pt x="1" y="48"/>
                  <a:pt x="0" y="45"/>
                  <a:pt x="0" y="44"/>
                </a:cubicBezTo>
                <a:cubicBezTo>
                  <a:pt x="0" y="42"/>
                  <a:pt x="2" y="40"/>
                  <a:pt x="4" y="38"/>
                </a:cubicBezTo>
                <a:cubicBezTo>
                  <a:pt x="7" y="36"/>
                  <a:pt x="9" y="35"/>
                  <a:pt x="12" y="35"/>
                </a:cubicBezTo>
                <a:cubicBezTo>
                  <a:pt x="13" y="35"/>
                  <a:pt x="13" y="35"/>
                  <a:pt x="14" y="36"/>
                </a:cubicBezTo>
                <a:cubicBezTo>
                  <a:pt x="14" y="36"/>
                  <a:pt x="15" y="37"/>
                  <a:pt x="15" y="39"/>
                </a:cubicBezTo>
                <a:cubicBezTo>
                  <a:pt x="16" y="40"/>
                  <a:pt x="16" y="41"/>
                  <a:pt x="17" y="43"/>
                </a:cubicBezTo>
                <a:cubicBezTo>
                  <a:pt x="18" y="47"/>
                  <a:pt x="19" y="49"/>
                  <a:pt x="20" y="49"/>
                </a:cubicBezTo>
                <a:cubicBezTo>
                  <a:pt x="21" y="49"/>
                  <a:pt x="24" y="44"/>
                  <a:pt x="29" y="36"/>
                </a:cubicBezTo>
                <a:cubicBezTo>
                  <a:pt x="34" y="28"/>
                  <a:pt x="29" y="35"/>
                  <a:pt x="33" y="29"/>
                </a:cubicBezTo>
                <a:cubicBezTo>
                  <a:pt x="38" y="22"/>
                  <a:pt x="42" y="16"/>
                  <a:pt x="45" y="13"/>
                </a:cubicBezTo>
                <a:cubicBezTo>
                  <a:pt x="47" y="10"/>
                  <a:pt x="50" y="7"/>
                  <a:pt x="52" y="5"/>
                </a:cubicBezTo>
                <a:cubicBezTo>
                  <a:pt x="54" y="4"/>
                  <a:pt x="56" y="2"/>
                  <a:pt x="59" y="2"/>
                </a:cubicBezTo>
                <a:cubicBezTo>
                  <a:pt x="62" y="1"/>
                  <a:pt x="66" y="0"/>
                  <a:pt x="70" y="0"/>
                </a:cubicBezTo>
                <a:lnTo>
                  <a:pt x="71" y="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99" name="Group 98"/>
          <p:cNvGrpSpPr/>
          <p:nvPr userDrawn="1"/>
        </p:nvGrpSpPr>
        <p:grpSpPr>
          <a:xfrm>
            <a:off x="4956175" y="2465388"/>
            <a:ext cx="455613" cy="352425"/>
            <a:chOff x="4956175" y="2465388"/>
            <a:chExt cx="455613" cy="352425"/>
          </a:xfrm>
        </p:grpSpPr>
        <p:sp>
          <p:nvSpPr>
            <p:cNvPr id="100" name="Line 81"/>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1" name="Line 82"/>
            <p:cNvSpPr>
              <a:spLocks noChangeShapeType="1"/>
            </p:cNvSpPr>
            <p:nvPr userDrawn="1"/>
          </p:nvSpPr>
          <p:spPr bwMode="auto">
            <a:xfrm>
              <a:off x="5029200" y="2559050"/>
              <a:ext cx="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2" name="Freeform 83"/>
            <p:cNvSpPr>
              <a:spLocks/>
            </p:cNvSpPr>
            <p:nvPr userDrawn="1"/>
          </p:nvSpPr>
          <p:spPr bwMode="auto">
            <a:xfrm>
              <a:off x="5183188" y="2465388"/>
              <a:ext cx="207963" cy="101600"/>
            </a:xfrm>
            <a:custGeom>
              <a:avLst/>
              <a:gdLst>
                <a:gd name="T0" fmla="*/ 0 w 131"/>
                <a:gd name="T1" fmla="*/ 42 h 64"/>
                <a:gd name="T2" fmla="*/ 34 w 131"/>
                <a:gd name="T3" fmla="*/ 0 h 64"/>
                <a:gd name="T4" fmla="*/ 131 w 131"/>
                <a:gd name="T5" fmla="*/ 17 h 64"/>
                <a:gd name="T6" fmla="*/ 93 w 131"/>
                <a:gd name="T7" fmla="*/ 64 h 64"/>
                <a:gd name="T8" fmla="*/ 0 w 131"/>
                <a:gd name="T9" fmla="*/ 42 h 64"/>
              </a:gdLst>
              <a:ahLst/>
              <a:cxnLst>
                <a:cxn ang="0">
                  <a:pos x="T0" y="T1"/>
                </a:cxn>
                <a:cxn ang="0">
                  <a:pos x="T2" y="T3"/>
                </a:cxn>
                <a:cxn ang="0">
                  <a:pos x="T4" y="T5"/>
                </a:cxn>
                <a:cxn ang="0">
                  <a:pos x="T6" y="T7"/>
                </a:cxn>
                <a:cxn ang="0">
                  <a:pos x="T8" y="T9"/>
                </a:cxn>
              </a:cxnLst>
              <a:rect l="0" t="0" r="r" b="b"/>
              <a:pathLst>
                <a:path w="131" h="64">
                  <a:moveTo>
                    <a:pt x="0" y="42"/>
                  </a:moveTo>
                  <a:lnTo>
                    <a:pt x="34" y="0"/>
                  </a:lnTo>
                  <a:lnTo>
                    <a:pt x="131" y="17"/>
                  </a:lnTo>
                  <a:lnTo>
                    <a:pt x="93" y="64"/>
                  </a:lnTo>
                  <a:lnTo>
                    <a:pt x="0" y="4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3" name="Freeform 84"/>
            <p:cNvSpPr>
              <a:spLocks/>
            </p:cNvSpPr>
            <p:nvPr userDrawn="1"/>
          </p:nvSpPr>
          <p:spPr bwMode="auto">
            <a:xfrm>
              <a:off x="4959350" y="2481263"/>
              <a:ext cx="220663" cy="85725"/>
            </a:xfrm>
            <a:custGeom>
              <a:avLst/>
              <a:gdLst>
                <a:gd name="T0" fmla="*/ 0 w 139"/>
                <a:gd name="T1" fmla="*/ 20 h 54"/>
                <a:gd name="T2" fmla="*/ 41 w 139"/>
                <a:gd name="T3" fmla="*/ 54 h 54"/>
                <a:gd name="T4" fmla="*/ 139 w 139"/>
                <a:gd name="T5" fmla="*/ 32 h 54"/>
                <a:gd name="T6" fmla="*/ 97 w 139"/>
                <a:gd name="T7" fmla="*/ 0 h 54"/>
                <a:gd name="T8" fmla="*/ 0 w 139"/>
                <a:gd name="T9" fmla="*/ 20 h 54"/>
              </a:gdLst>
              <a:ahLst/>
              <a:cxnLst>
                <a:cxn ang="0">
                  <a:pos x="T0" y="T1"/>
                </a:cxn>
                <a:cxn ang="0">
                  <a:pos x="T2" y="T3"/>
                </a:cxn>
                <a:cxn ang="0">
                  <a:pos x="T4" y="T5"/>
                </a:cxn>
                <a:cxn ang="0">
                  <a:pos x="T6" y="T7"/>
                </a:cxn>
                <a:cxn ang="0">
                  <a:pos x="T8" y="T9"/>
                </a:cxn>
              </a:cxnLst>
              <a:rect l="0" t="0" r="r" b="b"/>
              <a:pathLst>
                <a:path w="139" h="54">
                  <a:moveTo>
                    <a:pt x="0" y="20"/>
                  </a:moveTo>
                  <a:lnTo>
                    <a:pt x="41" y="54"/>
                  </a:lnTo>
                  <a:lnTo>
                    <a:pt x="139" y="32"/>
                  </a:lnTo>
                  <a:lnTo>
                    <a:pt x="97" y="0"/>
                  </a:lnTo>
                  <a:lnTo>
                    <a:pt x="0" y="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4" name="Freeform 85"/>
            <p:cNvSpPr>
              <a:spLocks/>
            </p:cNvSpPr>
            <p:nvPr userDrawn="1"/>
          </p:nvSpPr>
          <p:spPr bwMode="auto">
            <a:xfrm>
              <a:off x="5024438" y="2613025"/>
              <a:ext cx="150813" cy="204788"/>
            </a:xfrm>
            <a:custGeom>
              <a:avLst/>
              <a:gdLst>
                <a:gd name="T0" fmla="*/ 47 w 95"/>
                <a:gd name="T1" fmla="*/ 58 h 129"/>
                <a:gd name="T2" fmla="*/ 44 w 95"/>
                <a:gd name="T3" fmla="*/ 58 h 129"/>
                <a:gd name="T4" fmla="*/ 0 w 95"/>
                <a:gd name="T5" fmla="*/ 41 h 129"/>
                <a:gd name="T6" fmla="*/ 0 w 95"/>
                <a:gd name="T7" fmla="*/ 90 h 129"/>
                <a:gd name="T8" fmla="*/ 95 w 95"/>
                <a:gd name="T9" fmla="*/ 129 h 129"/>
                <a:gd name="T10" fmla="*/ 95 w 95"/>
                <a:gd name="T11" fmla="*/ 0 h 129"/>
                <a:gd name="T12" fmla="*/ 47 w 95"/>
                <a:gd name="T13" fmla="*/ 58 h 129"/>
              </a:gdLst>
              <a:ahLst/>
              <a:cxnLst>
                <a:cxn ang="0">
                  <a:pos x="T0" y="T1"/>
                </a:cxn>
                <a:cxn ang="0">
                  <a:pos x="T2" y="T3"/>
                </a:cxn>
                <a:cxn ang="0">
                  <a:pos x="T4" y="T5"/>
                </a:cxn>
                <a:cxn ang="0">
                  <a:pos x="T6" y="T7"/>
                </a:cxn>
                <a:cxn ang="0">
                  <a:pos x="T8" y="T9"/>
                </a:cxn>
                <a:cxn ang="0">
                  <a:pos x="T10" y="T11"/>
                </a:cxn>
                <a:cxn ang="0">
                  <a:pos x="T12" y="T13"/>
                </a:cxn>
              </a:cxnLst>
              <a:rect l="0" t="0" r="r" b="b"/>
              <a:pathLst>
                <a:path w="95" h="129">
                  <a:moveTo>
                    <a:pt x="47" y="58"/>
                  </a:moveTo>
                  <a:lnTo>
                    <a:pt x="44" y="58"/>
                  </a:lnTo>
                  <a:lnTo>
                    <a:pt x="0" y="41"/>
                  </a:lnTo>
                  <a:lnTo>
                    <a:pt x="0" y="90"/>
                  </a:lnTo>
                  <a:lnTo>
                    <a:pt x="95" y="129"/>
                  </a:lnTo>
                  <a:lnTo>
                    <a:pt x="95" y="0"/>
                  </a:lnTo>
                  <a:lnTo>
                    <a:pt x="47"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5" name="Freeform 86"/>
            <p:cNvSpPr>
              <a:spLocks/>
            </p:cNvSpPr>
            <p:nvPr userDrawn="1"/>
          </p:nvSpPr>
          <p:spPr bwMode="auto">
            <a:xfrm>
              <a:off x="4956175" y="2570163"/>
              <a:ext cx="211138" cy="127000"/>
            </a:xfrm>
            <a:custGeom>
              <a:avLst/>
              <a:gdLst>
                <a:gd name="T0" fmla="*/ 43 w 133"/>
                <a:gd name="T1" fmla="*/ 0 h 80"/>
                <a:gd name="T2" fmla="*/ 43 w 133"/>
                <a:gd name="T3" fmla="*/ 0 h 80"/>
                <a:gd name="T4" fmla="*/ 0 w 133"/>
                <a:gd name="T5" fmla="*/ 46 h 80"/>
                <a:gd name="T6" fmla="*/ 43 w 133"/>
                <a:gd name="T7" fmla="*/ 63 h 80"/>
                <a:gd name="T8" fmla="*/ 87 w 133"/>
                <a:gd name="T9" fmla="*/ 80 h 80"/>
                <a:gd name="T10" fmla="*/ 133 w 133"/>
                <a:gd name="T11" fmla="*/ 24 h 80"/>
                <a:gd name="T12" fmla="*/ 43 w 133"/>
                <a:gd name="T13" fmla="*/ 0 h 80"/>
              </a:gdLst>
              <a:ahLst/>
              <a:cxnLst>
                <a:cxn ang="0">
                  <a:pos x="T0" y="T1"/>
                </a:cxn>
                <a:cxn ang="0">
                  <a:pos x="T2" y="T3"/>
                </a:cxn>
                <a:cxn ang="0">
                  <a:pos x="T4" y="T5"/>
                </a:cxn>
                <a:cxn ang="0">
                  <a:pos x="T6" y="T7"/>
                </a:cxn>
                <a:cxn ang="0">
                  <a:pos x="T8" y="T9"/>
                </a:cxn>
                <a:cxn ang="0">
                  <a:pos x="T10" y="T11"/>
                </a:cxn>
                <a:cxn ang="0">
                  <a:pos x="T12" y="T13"/>
                </a:cxn>
              </a:cxnLst>
              <a:rect l="0" t="0" r="r" b="b"/>
              <a:pathLst>
                <a:path w="133" h="80">
                  <a:moveTo>
                    <a:pt x="43" y="0"/>
                  </a:moveTo>
                  <a:lnTo>
                    <a:pt x="43" y="0"/>
                  </a:lnTo>
                  <a:lnTo>
                    <a:pt x="0" y="46"/>
                  </a:lnTo>
                  <a:lnTo>
                    <a:pt x="43" y="63"/>
                  </a:lnTo>
                  <a:lnTo>
                    <a:pt x="87" y="80"/>
                  </a:lnTo>
                  <a:lnTo>
                    <a:pt x="133" y="24"/>
                  </a:lnTo>
                  <a:lnTo>
                    <a:pt x="43"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6" name="Freeform 87"/>
            <p:cNvSpPr>
              <a:spLocks/>
            </p:cNvSpPr>
            <p:nvPr userDrawn="1"/>
          </p:nvSpPr>
          <p:spPr bwMode="auto">
            <a:xfrm>
              <a:off x="5183188" y="2613025"/>
              <a:ext cx="150813" cy="204788"/>
            </a:xfrm>
            <a:custGeom>
              <a:avLst/>
              <a:gdLst>
                <a:gd name="T0" fmla="*/ 0 w 95"/>
                <a:gd name="T1" fmla="*/ 0 h 129"/>
                <a:gd name="T2" fmla="*/ 0 w 95"/>
                <a:gd name="T3" fmla="*/ 129 h 129"/>
                <a:gd name="T4" fmla="*/ 95 w 95"/>
                <a:gd name="T5" fmla="*/ 90 h 129"/>
                <a:gd name="T6" fmla="*/ 95 w 95"/>
                <a:gd name="T7" fmla="*/ 29 h 129"/>
                <a:gd name="T8" fmla="*/ 54 w 95"/>
                <a:gd name="T9" fmla="*/ 44 h 129"/>
                <a:gd name="T10" fmla="*/ 0 w 95"/>
                <a:gd name="T11" fmla="*/ 0 h 129"/>
              </a:gdLst>
              <a:ahLst/>
              <a:cxnLst>
                <a:cxn ang="0">
                  <a:pos x="T0" y="T1"/>
                </a:cxn>
                <a:cxn ang="0">
                  <a:pos x="T2" y="T3"/>
                </a:cxn>
                <a:cxn ang="0">
                  <a:pos x="T4" y="T5"/>
                </a:cxn>
                <a:cxn ang="0">
                  <a:pos x="T6" y="T7"/>
                </a:cxn>
                <a:cxn ang="0">
                  <a:pos x="T8" y="T9"/>
                </a:cxn>
                <a:cxn ang="0">
                  <a:pos x="T10" y="T11"/>
                </a:cxn>
              </a:cxnLst>
              <a:rect l="0" t="0" r="r" b="b"/>
              <a:pathLst>
                <a:path w="95" h="129">
                  <a:moveTo>
                    <a:pt x="0" y="0"/>
                  </a:moveTo>
                  <a:lnTo>
                    <a:pt x="0" y="129"/>
                  </a:lnTo>
                  <a:lnTo>
                    <a:pt x="95" y="90"/>
                  </a:lnTo>
                  <a:lnTo>
                    <a:pt x="95" y="29"/>
                  </a:lnTo>
                  <a:lnTo>
                    <a:pt x="54" y="44"/>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7" name="Freeform 88"/>
            <p:cNvSpPr>
              <a:spLocks/>
            </p:cNvSpPr>
            <p:nvPr userDrawn="1"/>
          </p:nvSpPr>
          <p:spPr bwMode="auto">
            <a:xfrm>
              <a:off x="5191125" y="2570163"/>
              <a:ext cx="220663" cy="104775"/>
            </a:xfrm>
            <a:custGeom>
              <a:avLst/>
              <a:gdLst>
                <a:gd name="T0" fmla="*/ 92 w 139"/>
                <a:gd name="T1" fmla="*/ 0 h 66"/>
                <a:gd name="T2" fmla="*/ 90 w 139"/>
                <a:gd name="T3" fmla="*/ 0 h 66"/>
                <a:gd name="T4" fmla="*/ 0 w 139"/>
                <a:gd name="T5" fmla="*/ 27 h 66"/>
                <a:gd name="T6" fmla="*/ 51 w 139"/>
                <a:gd name="T7" fmla="*/ 66 h 66"/>
                <a:gd name="T8" fmla="*/ 90 w 139"/>
                <a:gd name="T9" fmla="*/ 51 h 66"/>
                <a:gd name="T10" fmla="*/ 139 w 139"/>
                <a:gd name="T11" fmla="*/ 34 h 66"/>
                <a:gd name="T12" fmla="*/ 92 w 139"/>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39" h="66">
                  <a:moveTo>
                    <a:pt x="92" y="0"/>
                  </a:moveTo>
                  <a:lnTo>
                    <a:pt x="90" y="0"/>
                  </a:lnTo>
                  <a:lnTo>
                    <a:pt x="0" y="27"/>
                  </a:lnTo>
                  <a:lnTo>
                    <a:pt x="51" y="66"/>
                  </a:lnTo>
                  <a:lnTo>
                    <a:pt x="90" y="51"/>
                  </a:lnTo>
                  <a:lnTo>
                    <a:pt x="139" y="34"/>
                  </a:lnTo>
                  <a:lnTo>
                    <a:pt x="9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08" name="Freeform 89"/>
          <p:cNvSpPr>
            <a:spLocks noEditPoints="1"/>
          </p:cNvSpPr>
          <p:nvPr userDrawn="1"/>
        </p:nvSpPr>
        <p:spPr bwMode="auto">
          <a:xfrm>
            <a:off x="5110163" y="1287463"/>
            <a:ext cx="266700" cy="398463"/>
          </a:xfrm>
          <a:custGeom>
            <a:avLst/>
            <a:gdLst>
              <a:gd name="T0" fmla="*/ 34 w 69"/>
              <a:gd name="T1" fmla="*/ 0 h 103"/>
              <a:gd name="T2" fmla="*/ 0 w 69"/>
              <a:gd name="T3" fmla="*/ 34 h 103"/>
              <a:gd name="T4" fmla="*/ 34 w 69"/>
              <a:gd name="T5" fmla="*/ 103 h 103"/>
              <a:gd name="T6" fmla="*/ 69 w 69"/>
              <a:gd name="T7" fmla="*/ 34 h 103"/>
              <a:gd name="T8" fmla="*/ 34 w 69"/>
              <a:gd name="T9" fmla="*/ 0 h 103"/>
              <a:gd name="T10" fmla="*/ 34 w 69"/>
              <a:gd name="T11" fmla="*/ 61 h 103"/>
              <a:gd name="T12" fmla="*/ 10 w 69"/>
              <a:gd name="T13" fmla="*/ 37 h 103"/>
              <a:gd name="T14" fmla="*/ 34 w 69"/>
              <a:gd name="T15" fmla="*/ 13 h 103"/>
              <a:gd name="T16" fmla="*/ 58 w 69"/>
              <a:gd name="T17" fmla="*/ 37 h 103"/>
              <a:gd name="T18" fmla="*/ 34 w 69"/>
              <a:gd name="T19" fmla="*/ 6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103">
                <a:moveTo>
                  <a:pt x="34" y="0"/>
                </a:moveTo>
                <a:cubicBezTo>
                  <a:pt x="15" y="0"/>
                  <a:pt x="0" y="15"/>
                  <a:pt x="0" y="34"/>
                </a:cubicBezTo>
                <a:cubicBezTo>
                  <a:pt x="0" y="53"/>
                  <a:pt x="34" y="103"/>
                  <a:pt x="34" y="103"/>
                </a:cubicBezTo>
                <a:cubicBezTo>
                  <a:pt x="34" y="103"/>
                  <a:pt x="69" y="53"/>
                  <a:pt x="69" y="34"/>
                </a:cubicBezTo>
                <a:cubicBezTo>
                  <a:pt x="69" y="15"/>
                  <a:pt x="53" y="0"/>
                  <a:pt x="34" y="0"/>
                </a:cubicBezTo>
                <a:close/>
                <a:moveTo>
                  <a:pt x="34" y="61"/>
                </a:moveTo>
                <a:cubicBezTo>
                  <a:pt x="21" y="61"/>
                  <a:pt x="10" y="50"/>
                  <a:pt x="10" y="37"/>
                </a:cubicBezTo>
                <a:cubicBezTo>
                  <a:pt x="10" y="24"/>
                  <a:pt x="21" y="13"/>
                  <a:pt x="34" y="13"/>
                </a:cubicBezTo>
                <a:cubicBezTo>
                  <a:pt x="47" y="13"/>
                  <a:pt x="58" y="24"/>
                  <a:pt x="58" y="37"/>
                </a:cubicBezTo>
                <a:cubicBezTo>
                  <a:pt x="58" y="50"/>
                  <a:pt x="47" y="61"/>
                  <a:pt x="34" y="6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09" name="Freeform 92"/>
          <p:cNvSpPr>
            <a:spLocks/>
          </p:cNvSpPr>
          <p:nvPr userDrawn="1"/>
        </p:nvSpPr>
        <p:spPr bwMode="auto">
          <a:xfrm>
            <a:off x="4511675" y="977900"/>
            <a:ext cx="390525" cy="328613"/>
          </a:xfrm>
          <a:custGeom>
            <a:avLst/>
            <a:gdLst>
              <a:gd name="T0" fmla="*/ 101 w 101"/>
              <a:gd name="T1" fmla="*/ 35 h 85"/>
              <a:gd name="T2" fmla="*/ 50 w 101"/>
              <a:gd name="T3" fmla="*/ 0 h 85"/>
              <a:gd name="T4" fmla="*/ 0 w 101"/>
              <a:gd name="T5" fmla="*/ 35 h 85"/>
              <a:gd name="T6" fmla="*/ 50 w 101"/>
              <a:gd name="T7" fmla="*/ 71 h 85"/>
              <a:gd name="T8" fmla="*/ 58 w 101"/>
              <a:gd name="T9" fmla="*/ 70 h 85"/>
              <a:gd name="T10" fmla="*/ 59 w 101"/>
              <a:gd name="T11" fmla="*/ 71 h 85"/>
              <a:gd name="T12" fmla="*/ 60 w 101"/>
              <a:gd name="T13" fmla="*/ 73 h 85"/>
              <a:gd name="T14" fmla="*/ 55 w 101"/>
              <a:gd name="T15" fmla="*/ 83 h 85"/>
              <a:gd name="T16" fmla="*/ 54 w 101"/>
              <a:gd name="T17" fmla="*/ 84 h 85"/>
              <a:gd name="T18" fmla="*/ 56 w 101"/>
              <a:gd name="T19" fmla="*/ 85 h 85"/>
              <a:gd name="T20" fmla="*/ 78 w 101"/>
              <a:gd name="T21" fmla="*/ 68 h 85"/>
              <a:gd name="T22" fmla="*/ 82 w 101"/>
              <a:gd name="T23" fmla="*/ 63 h 85"/>
              <a:gd name="T24" fmla="*/ 101 w 101"/>
              <a:gd name="T25" fmla="*/ 3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85">
                <a:moveTo>
                  <a:pt x="101" y="35"/>
                </a:moveTo>
                <a:cubicBezTo>
                  <a:pt x="101" y="16"/>
                  <a:pt x="78" y="0"/>
                  <a:pt x="50" y="0"/>
                </a:cubicBezTo>
                <a:cubicBezTo>
                  <a:pt x="23" y="0"/>
                  <a:pt x="0" y="16"/>
                  <a:pt x="0" y="35"/>
                </a:cubicBezTo>
                <a:cubicBezTo>
                  <a:pt x="0" y="55"/>
                  <a:pt x="23" y="71"/>
                  <a:pt x="50" y="71"/>
                </a:cubicBezTo>
                <a:cubicBezTo>
                  <a:pt x="53" y="71"/>
                  <a:pt x="55" y="71"/>
                  <a:pt x="58" y="70"/>
                </a:cubicBezTo>
                <a:cubicBezTo>
                  <a:pt x="58" y="70"/>
                  <a:pt x="59" y="71"/>
                  <a:pt x="59" y="71"/>
                </a:cubicBezTo>
                <a:cubicBezTo>
                  <a:pt x="60" y="72"/>
                  <a:pt x="60" y="72"/>
                  <a:pt x="60" y="73"/>
                </a:cubicBezTo>
                <a:cubicBezTo>
                  <a:pt x="59" y="77"/>
                  <a:pt x="57" y="80"/>
                  <a:pt x="55" y="83"/>
                </a:cubicBezTo>
                <a:cubicBezTo>
                  <a:pt x="54" y="83"/>
                  <a:pt x="54" y="84"/>
                  <a:pt x="54" y="84"/>
                </a:cubicBezTo>
                <a:cubicBezTo>
                  <a:pt x="55" y="85"/>
                  <a:pt x="55" y="85"/>
                  <a:pt x="56" y="85"/>
                </a:cubicBezTo>
                <a:cubicBezTo>
                  <a:pt x="66" y="83"/>
                  <a:pt x="74" y="76"/>
                  <a:pt x="78" y="68"/>
                </a:cubicBezTo>
                <a:cubicBezTo>
                  <a:pt x="78" y="66"/>
                  <a:pt x="80" y="64"/>
                  <a:pt x="82" y="63"/>
                </a:cubicBezTo>
                <a:cubicBezTo>
                  <a:pt x="93" y="57"/>
                  <a:pt x="101" y="47"/>
                  <a:pt x="101" y="3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0" name="Freeform 93"/>
          <p:cNvSpPr>
            <a:spLocks/>
          </p:cNvSpPr>
          <p:nvPr userDrawn="1"/>
        </p:nvSpPr>
        <p:spPr bwMode="auto">
          <a:xfrm>
            <a:off x="2889250" y="2655888"/>
            <a:ext cx="393700" cy="458788"/>
          </a:xfrm>
          <a:custGeom>
            <a:avLst/>
            <a:gdLst>
              <a:gd name="T0" fmla="*/ 83 w 102"/>
              <a:gd name="T1" fmla="*/ 80 h 119"/>
              <a:gd name="T2" fmla="*/ 70 w 102"/>
              <a:gd name="T3" fmla="*/ 85 h 119"/>
              <a:gd name="T4" fmla="*/ 38 w 102"/>
              <a:gd name="T5" fmla="*/ 65 h 119"/>
              <a:gd name="T6" fmla="*/ 38 w 102"/>
              <a:gd name="T7" fmla="*/ 59 h 119"/>
              <a:gd name="T8" fmla="*/ 38 w 102"/>
              <a:gd name="T9" fmla="*/ 54 h 119"/>
              <a:gd name="T10" fmla="*/ 70 w 102"/>
              <a:gd name="T11" fmla="*/ 34 h 119"/>
              <a:gd name="T12" fmla="*/ 83 w 102"/>
              <a:gd name="T13" fmla="*/ 39 h 119"/>
              <a:gd name="T14" fmla="*/ 102 w 102"/>
              <a:gd name="T15" fmla="*/ 19 h 119"/>
              <a:gd name="T16" fmla="*/ 83 w 102"/>
              <a:gd name="T17" fmla="*/ 0 h 119"/>
              <a:gd name="T18" fmla="*/ 63 w 102"/>
              <a:gd name="T19" fmla="*/ 19 h 119"/>
              <a:gd name="T20" fmla="*/ 64 w 102"/>
              <a:gd name="T21" fmla="*/ 25 h 119"/>
              <a:gd name="T22" fmla="*/ 32 w 102"/>
              <a:gd name="T23" fmla="*/ 45 h 119"/>
              <a:gd name="T24" fmla="*/ 19 w 102"/>
              <a:gd name="T25" fmla="*/ 40 h 119"/>
              <a:gd name="T26" fmla="*/ 0 w 102"/>
              <a:gd name="T27" fmla="*/ 59 h 119"/>
              <a:gd name="T28" fmla="*/ 19 w 102"/>
              <a:gd name="T29" fmla="*/ 79 h 119"/>
              <a:gd name="T30" fmla="*/ 32 w 102"/>
              <a:gd name="T31" fmla="*/ 74 h 119"/>
              <a:gd name="T32" fmla="*/ 64 w 102"/>
              <a:gd name="T33" fmla="*/ 94 h 119"/>
              <a:gd name="T34" fmla="*/ 63 w 102"/>
              <a:gd name="T35" fmla="*/ 99 h 119"/>
              <a:gd name="T36" fmla="*/ 83 w 102"/>
              <a:gd name="T37" fmla="*/ 119 h 119"/>
              <a:gd name="T38" fmla="*/ 102 w 102"/>
              <a:gd name="T39" fmla="*/ 99 h 119"/>
              <a:gd name="T40" fmla="*/ 83 w 102"/>
              <a:gd name="T41"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2" h="119">
                <a:moveTo>
                  <a:pt x="83" y="80"/>
                </a:moveTo>
                <a:cubicBezTo>
                  <a:pt x="78" y="80"/>
                  <a:pt x="73" y="82"/>
                  <a:pt x="70" y="85"/>
                </a:cubicBezTo>
                <a:cubicBezTo>
                  <a:pt x="38" y="65"/>
                  <a:pt x="38" y="65"/>
                  <a:pt x="38" y="65"/>
                </a:cubicBezTo>
                <a:cubicBezTo>
                  <a:pt x="38" y="63"/>
                  <a:pt x="38" y="61"/>
                  <a:pt x="38" y="59"/>
                </a:cubicBezTo>
                <a:cubicBezTo>
                  <a:pt x="38" y="57"/>
                  <a:pt x="38" y="56"/>
                  <a:pt x="38" y="54"/>
                </a:cubicBezTo>
                <a:cubicBezTo>
                  <a:pt x="70" y="34"/>
                  <a:pt x="70" y="34"/>
                  <a:pt x="70" y="34"/>
                </a:cubicBezTo>
                <a:cubicBezTo>
                  <a:pt x="73" y="37"/>
                  <a:pt x="78" y="39"/>
                  <a:pt x="83" y="39"/>
                </a:cubicBezTo>
                <a:cubicBezTo>
                  <a:pt x="94" y="39"/>
                  <a:pt x="102" y="30"/>
                  <a:pt x="102" y="19"/>
                </a:cubicBezTo>
                <a:cubicBezTo>
                  <a:pt x="102" y="9"/>
                  <a:pt x="94" y="0"/>
                  <a:pt x="83" y="0"/>
                </a:cubicBezTo>
                <a:cubicBezTo>
                  <a:pt x="72" y="0"/>
                  <a:pt x="63" y="9"/>
                  <a:pt x="63" y="19"/>
                </a:cubicBezTo>
                <a:cubicBezTo>
                  <a:pt x="63" y="21"/>
                  <a:pt x="64" y="23"/>
                  <a:pt x="64" y="25"/>
                </a:cubicBezTo>
                <a:cubicBezTo>
                  <a:pt x="32" y="45"/>
                  <a:pt x="32" y="45"/>
                  <a:pt x="32" y="45"/>
                </a:cubicBezTo>
                <a:cubicBezTo>
                  <a:pt x="28" y="42"/>
                  <a:pt x="24" y="40"/>
                  <a:pt x="19" y="40"/>
                </a:cubicBezTo>
                <a:cubicBezTo>
                  <a:pt x="8" y="40"/>
                  <a:pt x="0" y="49"/>
                  <a:pt x="0" y="59"/>
                </a:cubicBezTo>
                <a:cubicBezTo>
                  <a:pt x="0" y="70"/>
                  <a:pt x="8" y="79"/>
                  <a:pt x="19" y="79"/>
                </a:cubicBezTo>
                <a:cubicBezTo>
                  <a:pt x="24" y="79"/>
                  <a:pt x="29" y="77"/>
                  <a:pt x="32" y="74"/>
                </a:cubicBezTo>
                <a:cubicBezTo>
                  <a:pt x="64" y="94"/>
                  <a:pt x="64" y="94"/>
                  <a:pt x="64" y="94"/>
                </a:cubicBezTo>
                <a:cubicBezTo>
                  <a:pt x="64" y="96"/>
                  <a:pt x="63" y="97"/>
                  <a:pt x="63" y="99"/>
                </a:cubicBezTo>
                <a:cubicBezTo>
                  <a:pt x="63" y="110"/>
                  <a:pt x="72" y="119"/>
                  <a:pt x="83" y="119"/>
                </a:cubicBezTo>
                <a:cubicBezTo>
                  <a:pt x="94" y="119"/>
                  <a:pt x="102" y="110"/>
                  <a:pt x="102" y="99"/>
                </a:cubicBezTo>
                <a:cubicBezTo>
                  <a:pt x="102" y="88"/>
                  <a:pt x="94" y="80"/>
                  <a:pt x="83"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1" name="Freeform 94"/>
          <p:cNvSpPr>
            <a:spLocks noEditPoints="1"/>
          </p:cNvSpPr>
          <p:nvPr userDrawn="1"/>
        </p:nvSpPr>
        <p:spPr bwMode="auto">
          <a:xfrm>
            <a:off x="1958975" y="1349375"/>
            <a:ext cx="231775" cy="277813"/>
          </a:xfrm>
          <a:custGeom>
            <a:avLst/>
            <a:gdLst>
              <a:gd name="T0" fmla="*/ 36 w 146"/>
              <a:gd name="T1" fmla="*/ 44 h 175"/>
              <a:gd name="T2" fmla="*/ 44 w 146"/>
              <a:gd name="T3" fmla="*/ 0 h 175"/>
              <a:gd name="T4" fmla="*/ 73 w 146"/>
              <a:gd name="T5" fmla="*/ 0 h 175"/>
              <a:gd name="T6" fmla="*/ 63 w 146"/>
              <a:gd name="T7" fmla="*/ 44 h 175"/>
              <a:gd name="T8" fmla="*/ 102 w 146"/>
              <a:gd name="T9" fmla="*/ 44 h 175"/>
              <a:gd name="T10" fmla="*/ 109 w 146"/>
              <a:gd name="T11" fmla="*/ 0 h 175"/>
              <a:gd name="T12" fmla="*/ 139 w 146"/>
              <a:gd name="T13" fmla="*/ 0 h 175"/>
              <a:gd name="T14" fmla="*/ 129 w 146"/>
              <a:gd name="T15" fmla="*/ 44 h 175"/>
              <a:gd name="T16" fmla="*/ 146 w 146"/>
              <a:gd name="T17" fmla="*/ 44 h 175"/>
              <a:gd name="T18" fmla="*/ 146 w 146"/>
              <a:gd name="T19" fmla="*/ 71 h 175"/>
              <a:gd name="T20" fmla="*/ 124 w 146"/>
              <a:gd name="T21" fmla="*/ 71 h 175"/>
              <a:gd name="T22" fmla="*/ 117 w 146"/>
              <a:gd name="T23" fmla="*/ 102 h 175"/>
              <a:gd name="T24" fmla="*/ 146 w 146"/>
              <a:gd name="T25" fmla="*/ 102 h 175"/>
              <a:gd name="T26" fmla="*/ 146 w 146"/>
              <a:gd name="T27" fmla="*/ 129 h 175"/>
              <a:gd name="T28" fmla="*/ 109 w 146"/>
              <a:gd name="T29" fmla="*/ 129 h 175"/>
              <a:gd name="T30" fmla="*/ 102 w 146"/>
              <a:gd name="T31" fmla="*/ 175 h 175"/>
              <a:gd name="T32" fmla="*/ 73 w 146"/>
              <a:gd name="T33" fmla="*/ 175 h 175"/>
              <a:gd name="T34" fmla="*/ 83 w 146"/>
              <a:gd name="T35" fmla="*/ 129 h 175"/>
              <a:gd name="T36" fmla="*/ 46 w 146"/>
              <a:gd name="T37" fmla="*/ 129 h 175"/>
              <a:gd name="T38" fmla="*/ 36 w 146"/>
              <a:gd name="T39" fmla="*/ 175 h 175"/>
              <a:gd name="T40" fmla="*/ 7 w 146"/>
              <a:gd name="T41" fmla="*/ 175 h 175"/>
              <a:gd name="T42" fmla="*/ 17 w 146"/>
              <a:gd name="T43" fmla="*/ 129 h 175"/>
              <a:gd name="T44" fmla="*/ 0 w 146"/>
              <a:gd name="T45" fmla="*/ 129 h 175"/>
              <a:gd name="T46" fmla="*/ 0 w 146"/>
              <a:gd name="T47" fmla="*/ 102 h 175"/>
              <a:gd name="T48" fmla="*/ 22 w 146"/>
              <a:gd name="T49" fmla="*/ 102 h 175"/>
              <a:gd name="T50" fmla="*/ 29 w 146"/>
              <a:gd name="T51" fmla="*/ 71 h 175"/>
              <a:gd name="T52" fmla="*/ 0 w 146"/>
              <a:gd name="T53" fmla="*/ 71 h 175"/>
              <a:gd name="T54" fmla="*/ 0 w 146"/>
              <a:gd name="T55" fmla="*/ 44 h 175"/>
              <a:gd name="T56" fmla="*/ 36 w 146"/>
              <a:gd name="T57" fmla="*/ 44 h 175"/>
              <a:gd name="T58" fmla="*/ 51 w 146"/>
              <a:gd name="T59" fmla="*/ 102 h 175"/>
              <a:gd name="T60" fmla="*/ 87 w 146"/>
              <a:gd name="T61" fmla="*/ 102 h 175"/>
              <a:gd name="T62" fmla="*/ 95 w 146"/>
              <a:gd name="T63" fmla="*/ 71 h 175"/>
              <a:gd name="T64" fmla="*/ 58 w 146"/>
              <a:gd name="T65" fmla="*/ 71 h 175"/>
              <a:gd name="T66" fmla="*/ 51 w 146"/>
              <a:gd name="T67" fmla="*/ 102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6" h="175">
                <a:moveTo>
                  <a:pt x="36" y="44"/>
                </a:moveTo>
                <a:lnTo>
                  <a:pt x="44" y="0"/>
                </a:lnTo>
                <a:lnTo>
                  <a:pt x="73" y="0"/>
                </a:lnTo>
                <a:lnTo>
                  <a:pt x="63" y="44"/>
                </a:lnTo>
                <a:lnTo>
                  <a:pt x="102" y="44"/>
                </a:lnTo>
                <a:lnTo>
                  <a:pt x="109" y="0"/>
                </a:lnTo>
                <a:lnTo>
                  <a:pt x="139" y="0"/>
                </a:lnTo>
                <a:lnTo>
                  <a:pt x="129" y="44"/>
                </a:lnTo>
                <a:lnTo>
                  <a:pt x="146" y="44"/>
                </a:lnTo>
                <a:lnTo>
                  <a:pt x="146" y="71"/>
                </a:lnTo>
                <a:lnTo>
                  <a:pt x="124" y="71"/>
                </a:lnTo>
                <a:lnTo>
                  <a:pt x="117" y="102"/>
                </a:lnTo>
                <a:lnTo>
                  <a:pt x="146" y="102"/>
                </a:lnTo>
                <a:lnTo>
                  <a:pt x="146" y="129"/>
                </a:lnTo>
                <a:lnTo>
                  <a:pt x="109" y="129"/>
                </a:lnTo>
                <a:lnTo>
                  <a:pt x="102" y="175"/>
                </a:lnTo>
                <a:lnTo>
                  <a:pt x="73" y="175"/>
                </a:lnTo>
                <a:lnTo>
                  <a:pt x="83" y="129"/>
                </a:lnTo>
                <a:lnTo>
                  <a:pt x="46" y="129"/>
                </a:lnTo>
                <a:lnTo>
                  <a:pt x="36" y="175"/>
                </a:lnTo>
                <a:lnTo>
                  <a:pt x="7" y="175"/>
                </a:lnTo>
                <a:lnTo>
                  <a:pt x="17" y="129"/>
                </a:lnTo>
                <a:lnTo>
                  <a:pt x="0" y="129"/>
                </a:lnTo>
                <a:lnTo>
                  <a:pt x="0" y="102"/>
                </a:lnTo>
                <a:lnTo>
                  <a:pt x="22" y="102"/>
                </a:lnTo>
                <a:lnTo>
                  <a:pt x="29" y="71"/>
                </a:lnTo>
                <a:lnTo>
                  <a:pt x="0" y="71"/>
                </a:lnTo>
                <a:lnTo>
                  <a:pt x="0" y="44"/>
                </a:lnTo>
                <a:lnTo>
                  <a:pt x="36" y="44"/>
                </a:lnTo>
                <a:close/>
                <a:moveTo>
                  <a:pt x="51" y="102"/>
                </a:moveTo>
                <a:lnTo>
                  <a:pt x="87" y="102"/>
                </a:lnTo>
                <a:lnTo>
                  <a:pt x="95" y="71"/>
                </a:lnTo>
                <a:lnTo>
                  <a:pt x="58" y="71"/>
                </a:lnTo>
                <a:lnTo>
                  <a:pt x="51"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12" name="Group 111"/>
          <p:cNvGrpSpPr/>
          <p:nvPr userDrawn="1"/>
        </p:nvGrpSpPr>
        <p:grpSpPr>
          <a:xfrm>
            <a:off x="5932488" y="708025"/>
            <a:ext cx="363538" cy="366713"/>
            <a:chOff x="5932488" y="708025"/>
            <a:chExt cx="363538" cy="366713"/>
          </a:xfrm>
        </p:grpSpPr>
        <p:sp>
          <p:nvSpPr>
            <p:cNvPr id="113" name="Freeform 95"/>
            <p:cNvSpPr>
              <a:spLocks/>
            </p:cNvSpPr>
            <p:nvPr userDrawn="1"/>
          </p:nvSpPr>
          <p:spPr bwMode="auto">
            <a:xfrm>
              <a:off x="5932488" y="769938"/>
              <a:ext cx="161925" cy="131763"/>
            </a:xfrm>
            <a:custGeom>
              <a:avLst/>
              <a:gdLst>
                <a:gd name="T0" fmla="*/ 0 w 42"/>
                <a:gd name="T1" fmla="*/ 34 h 34"/>
                <a:gd name="T2" fmla="*/ 2 w 42"/>
                <a:gd name="T3" fmla="*/ 16 h 34"/>
                <a:gd name="T4" fmla="*/ 12 w 42"/>
                <a:gd name="T5" fmla="*/ 0 h 34"/>
                <a:gd name="T6" fmla="*/ 42 w 42"/>
                <a:gd name="T7" fmla="*/ 30 h 34"/>
                <a:gd name="T8" fmla="*/ 0 w 42"/>
                <a:gd name="T9" fmla="*/ 34 h 34"/>
              </a:gdLst>
              <a:ahLst/>
              <a:cxnLst>
                <a:cxn ang="0">
                  <a:pos x="T0" y="T1"/>
                </a:cxn>
                <a:cxn ang="0">
                  <a:pos x="T2" y="T3"/>
                </a:cxn>
                <a:cxn ang="0">
                  <a:pos x="T4" y="T5"/>
                </a:cxn>
                <a:cxn ang="0">
                  <a:pos x="T6" y="T7"/>
                </a:cxn>
                <a:cxn ang="0">
                  <a:pos x="T8" y="T9"/>
                </a:cxn>
              </a:cxnLst>
              <a:rect l="0" t="0" r="r" b="b"/>
              <a:pathLst>
                <a:path w="42" h="34">
                  <a:moveTo>
                    <a:pt x="0" y="34"/>
                  </a:moveTo>
                  <a:cubicBezTo>
                    <a:pt x="0" y="28"/>
                    <a:pt x="0" y="21"/>
                    <a:pt x="2" y="16"/>
                  </a:cubicBezTo>
                  <a:cubicBezTo>
                    <a:pt x="4" y="10"/>
                    <a:pt x="8" y="5"/>
                    <a:pt x="12" y="0"/>
                  </a:cubicBezTo>
                  <a:cubicBezTo>
                    <a:pt x="42" y="30"/>
                    <a:pt x="42" y="30"/>
                    <a:pt x="42" y="30"/>
                  </a:cubicBezTo>
                  <a:lnTo>
                    <a:pt x="0" y="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4" name="Freeform 96"/>
            <p:cNvSpPr>
              <a:spLocks/>
            </p:cNvSpPr>
            <p:nvPr userDrawn="1"/>
          </p:nvSpPr>
          <p:spPr bwMode="auto">
            <a:xfrm>
              <a:off x="5932488" y="750888"/>
              <a:ext cx="363538" cy="323850"/>
            </a:xfrm>
            <a:custGeom>
              <a:avLst/>
              <a:gdLst>
                <a:gd name="T0" fmla="*/ 83 w 94"/>
                <a:gd name="T1" fmla="*/ 64 h 84"/>
                <a:gd name="T2" fmla="*/ 53 w 94"/>
                <a:gd name="T3" fmla="*/ 82 h 84"/>
                <a:gd name="T4" fmla="*/ 18 w 94"/>
                <a:gd name="T5" fmla="*/ 73 h 84"/>
                <a:gd name="T6" fmla="*/ 13 w 94"/>
                <a:gd name="T7" fmla="*/ 69 h 84"/>
                <a:gd name="T8" fmla="*/ 13 w 94"/>
                <a:gd name="T9" fmla="*/ 69 h 84"/>
                <a:gd name="T10" fmla="*/ 0 w 94"/>
                <a:gd name="T11" fmla="*/ 43 h 84"/>
                <a:gd name="T12" fmla="*/ 47 w 94"/>
                <a:gd name="T13" fmla="*/ 38 h 84"/>
                <a:gd name="T14" fmla="*/ 47 w 94"/>
                <a:gd name="T15" fmla="*/ 38 h 84"/>
                <a:gd name="T16" fmla="*/ 48 w 94"/>
                <a:gd name="T17" fmla="*/ 37 h 84"/>
                <a:gd name="T18" fmla="*/ 76 w 94"/>
                <a:gd name="T19" fmla="*/ 0 h 84"/>
                <a:gd name="T20" fmla="*/ 79 w 94"/>
                <a:gd name="T21" fmla="*/ 3 h 84"/>
                <a:gd name="T22" fmla="*/ 93 w 94"/>
                <a:gd name="T23" fmla="*/ 33 h 84"/>
                <a:gd name="T24" fmla="*/ 83 w 94"/>
                <a:gd name="T25" fmla="*/ 6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4" h="84">
                  <a:moveTo>
                    <a:pt x="83" y="64"/>
                  </a:moveTo>
                  <a:cubicBezTo>
                    <a:pt x="76" y="74"/>
                    <a:pt x="65" y="81"/>
                    <a:pt x="53" y="82"/>
                  </a:cubicBezTo>
                  <a:cubicBezTo>
                    <a:pt x="41" y="84"/>
                    <a:pt x="28" y="81"/>
                    <a:pt x="18" y="73"/>
                  </a:cubicBezTo>
                  <a:cubicBezTo>
                    <a:pt x="16" y="72"/>
                    <a:pt x="15" y="70"/>
                    <a:pt x="13" y="69"/>
                  </a:cubicBezTo>
                  <a:cubicBezTo>
                    <a:pt x="13" y="69"/>
                    <a:pt x="13" y="69"/>
                    <a:pt x="13" y="69"/>
                  </a:cubicBezTo>
                  <a:cubicBezTo>
                    <a:pt x="6" y="62"/>
                    <a:pt x="2" y="53"/>
                    <a:pt x="0" y="43"/>
                  </a:cubicBezTo>
                  <a:cubicBezTo>
                    <a:pt x="47" y="38"/>
                    <a:pt x="47" y="38"/>
                    <a:pt x="47" y="38"/>
                  </a:cubicBezTo>
                  <a:cubicBezTo>
                    <a:pt x="47" y="38"/>
                    <a:pt x="47" y="38"/>
                    <a:pt x="47" y="38"/>
                  </a:cubicBezTo>
                  <a:cubicBezTo>
                    <a:pt x="48" y="37"/>
                    <a:pt x="48" y="37"/>
                    <a:pt x="48" y="37"/>
                  </a:cubicBezTo>
                  <a:cubicBezTo>
                    <a:pt x="76" y="0"/>
                    <a:pt x="76" y="0"/>
                    <a:pt x="76" y="0"/>
                  </a:cubicBezTo>
                  <a:cubicBezTo>
                    <a:pt x="77" y="1"/>
                    <a:pt x="78" y="2"/>
                    <a:pt x="79" y="3"/>
                  </a:cubicBezTo>
                  <a:cubicBezTo>
                    <a:pt x="87" y="11"/>
                    <a:pt x="92" y="22"/>
                    <a:pt x="93" y="33"/>
                  </a:cubicBezTo>
                  <a:cubicBezTo>
                    <a:pt x="94" y="44"/>
                    <a:pt x="90" y="55"/>
                    <a:pt x="83" y="6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5" name="Freeform 97"/>
            <p:cNvSpPr>
              <a:spLocks/>
            </p:cNvSpPr>
            <p:nvPr userDrawn="1"/>
          </p:nvSpPr>
          <p:spPr bwMode="auto">
            <a:xfrm>
              <a:off x="5991225" y="708025"/>
              <a:ext cx="223838" cy="169863"/>
            </a:xfrm>
            <a:custGeom>
              <a:avLst/>
              <a:gdLst>
                <a:gd name="T0" fmla="*/ 58 w 58"/>
                <a:gd name="T1" fmla="*/ 9 h 44"/>
                <a:gd name="T2" fmla="*/ 31 w 58"/>
                <a:gd name="T3" fmla="*/ 44 h 44"/>
                <a:gd name="T4" fmla="*/ 0 w 58"/>
                <a:gd name="T5" fmla="*/ 13 h 44"/>
                <a:gd name="T6" fmla="*/ 28 w 58"/>
                <a:gd name="T7" fmla="*/ 1 h 44"/>
                <a:gd name="T8" fmla="*/ 58 w 58"/>
                <a:gd name="T9" fmla="*/ 9 h 44"/>
              </a:gdLst>
              <a:ahLst/>
              <a:cxnLst>
                <a:cxn ang="0">
                  <a:pos x="T0" y="T1"/>
                </a:cxn>
                <a:cxn ang="0">
                  <a:pos x="T2" y="T3"/>
                </a:cxn>
                <a:cxn ang="0">
                  <a:pos x="T4" y="T5"/>
                </a:cxn>
                <a:cxn ang="0">
                  <a:pos x="T6" y="T7"/>
                </a:cxn>
                <a:cxn ang="0">
                  <a:pos x="T8" y="T9"/>
                </a:cxn>
              </a:cxnLst>
              <a:rect l="0" t="0" r="r" b="b"/>
              <a:pathLst>
                <a:path w="58" h="44">
                  <a:moveTo>
                    <a:pt x="58" y="9"/>
                  </a:moveTo>
                  <a:cubicBezTo>
                    <a:pt x="31" y="44"/>
                    <a:pt x="31" y="44"/>
                    <a:pt x="31" y="44"/>
                  </a:cubicBezTo>
                  <a:cubicBezTo>
                    <a:pt x="0" y="13"/>
                    <a:pt x="0" y="13"/>
                    <a:pt x="0" y="13"/>
                  </a:cubicBezTo>
                  <a:cubicBezTo>
                    <a:pt x="8" y="6"/>
                    <a:pt x="18" y="1"/>
                    <a:pt x="28" y="1"/>
                  </a:cubicBezTo>
                  <a:cubicBezTo>
                    <a:pt x="38" y="0"/>
                    <a:pt x="49" y="3"/>
                    <a:pt x="58" y="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16" name="Group 115"/>
          <p:cNvGrpSpPr/>
          <p:nvPr userDrawn="1"/>
        </p:nvGrpSpPr>
        <p:grpSpPr>
          <a:xfrm>
            <a:off x="3406775" y="1298575"/>
            <a:ext cx="528638" cy="374650"/>
            <a:chOff x="3406775" y="1298575"/>
            <a:chExt cx="528638" cy="374650"/>
          </a:xfrm>
        </p:grpSpPr>
        <p:sp>
          <p:nvSpPr>
            <p:cNvPr id="117" name="Freeform 98"/>
            <p:cNvSpPr>
              <a:spLocks/>
            </p:cNvSpPr>
            <p:nvPr userDrawn="1"/>
          </p:nvSpPr>
          <p:spPr bwMode="auto">
            <a:xfrm>
              <a:off x="3684588"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8" name="Freeform 99"/>
            <p:cNvSpPr>
              <a:spLocks/>
            </p:cNvSpPr>
            <p:nvPr userDrawn="1"/>
          </p:nvSpPr>
          <p:spPr bwMode="auto">
            <a:xfrm>
              <a:off x="3546475" y="1298575"/>
              <a:ext cx="250825" cy="374650"/>
            </a:xfrm>
            <a:custGeom>
              <a:avLst/>
              <a:gdLst>
                <a:gd name="T0" fmla="*/ 99 w 158"/>
                <a:gd name="T1" fmla="*/ 120 h 236"/>
                <a:gd name="T2" fmla="*/ 0 w 158"/>
                <a:gd name="T3" fmla="*/ 236 h 236"/>
                <a:gd name="T4" fmla="*/ 31 w 158"/>
                <a:gd name="T5" fmla="*/ 236 h 236"/>
                <a:gd name="T6" fmla="*/ 58 w 158"/>
                <a:gd name="T7" fmla="*/ 236 h 236"/>
                <a:gd name="T8" fmla="*/ 158 w 158"/>
                <a:gd name="T9" fmla="*/ 120 h 236"/>
                <a:gd name="T10" fmla="*/ 58 w 158"/>
                <a:gd name="T11" fmla="*/ 0 h 236"/>
                <a:gd name="T12" fmla="*/ 31 w 158"/>
                <a:gd name="T13" fmla="*/ 0 h 236"/>
                <a:gd name="T14" fmla="*/ 0 w 158"/>
                <a:gd name="T15" fmla="*/ 0 h 236"/>
                <a:gd name="T16" fmla="*/ 99 w 158"/>
                <a:gd name="T17" fmla="*/ 12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99" y="120"/>
                  </a:moveTo>
                  <a:lnTo>
                    <a:pt x="0" y="236"/>
                  </a:lnTo>
                  <a:lnTo>
                    <a:pt x="31" y="236"/>
                  </a:lnTo>
                  <a:lnTo>
                    <a:pt x="58" y="236"/>
                  </a:lnTo>
                  <a:lnTo>
                    <a:pt x="158" y="120"/>
                  </a:lnTo>
                  <a:lnTo>
                    <a:pt x="58" y="0"/>
                  </a:lnTo>
                  <a:lnTo>
                    <a:pt x="31" y="0"/>
                  </a:lnTo>
                  <a:lnTo>
                    <a:pt x="0" y="0"/>
                  </a:lnTo>
                  <a:lnTo>
                    <a:pt x="99" y="12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9" name="Freeform 100"/>
            <p:cNvSpPr>
              <a:spLocks/>
            </p:cNvSpPr>
            <p:nvPr userDrawn="1"/>
          </p:nvSpPr>
          <p:spPr bwMode="auto">
            <a:xfrm>
              <a:off x="3406775" y="1298575"/>
              <a:ext cx="250825" cy="374650"/>
            </a:xfrm>
            <a:custGeom>
              <a:avLst/>
              <a:gdLst>
                <a:gd name="T0" fmla="*/ 0 w 158"/>
                <a:gd name="T1" fmla="*/ 236 h 236"/>
                <a:gd name="T2" fmla="*/ 32 w 158"/>
                <a:gd name="T3" fmla="*/ 236 h 236"/>
                <a:gd name="T4" fmla="*/ 59 w 158"/>
                <a:gd name="T5" fmla="*/ 236 h 236"/>
                <a:gd name="T6" fmla="*/ 158 w 158"/>
                <a:gd name="T7" fmla="*/ 120 h 236"/>
                <a:gd name="T8" fmla="*/ 59 w 158"/>
                <a:gd name="T9" fmla="*/ 0 h 236"/>
                <a:gd name="T10" fmla="*/ 32 w 158"/>
                <a:gd name="T11" fmla="*/ 0 h 236"/>
                <a:gd name="T12" fmla="*/ 0 w 158"/>
                <a:gd name="T13" fmla="*/ 0 h 236"/>
                <a:gd name="T14" fmla="*/ 100 w 158"/>
                <a:gd name="T15" fmla="*/ 120 h 236"/>
                <a:gd name="T16" fmla="*/ 0 w 158"/>
                <a:gd name="T17" fmla="*/ 236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8" h="236">
                  <a:moveTo>
                    <a:pt x="0" y="236"/>
                  </a:moveTo>
                  <a:lnTo>
                    <a:pt x="32" y="236"/>
                  </a:lnTo>
                  <a:lnTo>
                    <a:pt x="59" y="236"/>
                  </a:lnTo>
                  <a:lnTo>
                    <a:pt x="158" y="120"/>
                  </a:lnTo>
                  <a:lnTo>
                    <a:pt x="59" y="0"/>
                  </a:lnTo>
                  <a:lnTo>
                    <a:pt x="32" y="0"/>
                  </a:lnTo>
                  <a:lnTo>
                    <a:pt x="0" y="0"/>
                  </a:lnTo>
                  <a:lnTo>
                    <a:pt x="100" y="120"/>
                  </a:lnTo>
                  <a:lnTo>
                    <a:pt x="0" y="2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20" name="Group 119"/>
          <p:cNvGrpSpPr/>
          <p:nvPr userDrawn="1"/>
        </p:nvGrpSpPr>
        <p:grpSpPr>
          <a:xfrm>
            <a:off x="2136775" y="796925"/>
            <a:ext cx="512763" cy="447675"/>
            <a:chOff x="2136775" y="796925"/>
            <a:chExt cx="512763" cy="447675"/>
          </a:xfrm>
        </p:grpSpPr>
        <p:sp>
          <p:nvSpPr>
            <p:cNvPr id="121" name="Freeform 101"/>
            <p:cNvSpPr>
              <a:spLocks/>
            </p:cNvSpPr>
            <p:nvPr userDrawn="1"/>
          </p:nvSpPr>
          <p:spPr bwMode="auto">
            <a:xfrm>
              <a:off x="2368550" y="796925"/>
              <a:ext cx="280988" cy="250825"/>
            </a:xfrm>
            <a:custGeom>
              <a:avLst/>
              <a:gdLst>
                <a:gd name="T0" fmla="*/ 7 w 73"/>
                <a:gd name="T1" fmla="*/ 0 h 65"/>
                <a:gd name="T2" fmla="*/ 66 w 73"/>
                <a:gd name="T3" fmla="*/ 0 h 65"/>
                <a:gd name="T4" fmla="*/ 73 w 73"/>
                <a:gd name="T5" fmla="*/ 7 h 65"/>
                <a:gd name="T6" fmla="*/ 73 w 73"/>
                <a:gd name="T7" fmla="*/ 36 h 65"/>
                <a:gd name="T8" fmla="*/ 66 w 73"/>
                <a:gd name="T9" fmla="*/ 43 h 65"/>
                <a:gd name="T10" fmla="*/ 24 w 73"/>
                <a:gd name="T11" fmla="*/ 43 h 65"/>
                <a:gd name="T12" fmla="*/ 8 w 73"/>
                <a:gd name="T13" fmla="*/ 65 h 65"/>
                <a:gd name="T14" fmla="*/ 8 w 73"/>
                <a:gd name="T15" fmla="*/ 43 h 65"/>
                <a:gd name="T16" fmla="*/ 7 w 73"/>
                <a:gd name="T17" fmla="*/ 43 h 65"/>
                <a:gd name="T18" fmla="*/ 0 w 73"/>
                <a:gd name="T19" fmla="*/ 36 h 65"/>
                <a:gd name="T20" fmla="*/ 0 w 73"/>
                <a:gd name="T21" fmla="*/ 7 h 65"/>
                <a:gd name="T22" fmla="*/ 7 w 73"/>
                <a:gd name="T23"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65">
                  <a:moveTo>
                    <a:pt x="7" y="0"/>
                  </a:moveTo>
                  <a:cubicBezTo>
                    <a:pt x="66" y="0"/>
                    <a:pt x="66" y="0"/>
                    <a:pt x="66" y="0"/>
                  </a:cubicBezTo>
                  <a:cubicBezTo>
                    <a:pt x="70" y="0"/>
                    <a:pt x="73" y="4"/>
                    <a:pt x="73" y="7"/>
                  </a:cubicBezTo>
                  <a:cubicBezTo>
                    <a:pt x="73" y="36"/>
                    <a:pt x="73" y="36"/>
                    <a:pt x="73" y="36"/>
                  </a:cubicBezTo>
                  <a:cubicBezTo>
                    <a:pt x="73" y="40"/>
                    <a:pt x="70" y="43"/>
                    <a:pt x="66" y="43"/>
                  </a:cubicBezTo>
                  <a:cubicBezTo>
                    <a:pt x="24" y="43"/>
                    <a:pt x="24" y="43"/>
                    <a:pt x="24" y="43"/>
                  </a:cubicBezTo>
                  <a:cubicBezTo>
                    <a:pt x="8" y="65"/>
                    <a:pt x="8" y="65"/>
                    <a:pt x="8" y="65"/>
                  </a:cubicBezTo>
                  <a:cubicBezTo>
                    <a:pt x="8" y="43"/>
                    <a:pt x="8" y="43"/>
                    <a:pt x="8" y="43"/>
                  </a:cubicBezTo>
                  <a:cubicBezTo>
                    <a:pt x="7" y="43"/>
                    <a:pt x="7" y="43"/>
                    <a:pt x="7" y="43"/>
                  </a:cubicBezTo>
                  <a:cubicBezTo>
                    <a:pt x="4" y="43"/>
                    <a:pt x="0" y="40"/>
                    <a:pt x="0" y="36"/>
                  </a:cubicBezTo>
                  <a:cubicBezTo>
                    <a:pt x="0" y="7"/>
                    <a:pt x="0" y="7"/>
                    <a:pt x="0" y="7"/>
                  </a:cubicBezTo>
                  <a:cubicBezTo>
                    <a:pt x="0" y="4"/>
                    <a:pt x="4" y="0"/>
                    <a:pt x="7"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2" name="Oval 102"/>
            <p:cNvSpPr>
              <a:spLocks noChangeArrowheads="1"/>
            </p:cNvSpPr>
            <p:nvPr userDrawn="1"/>
          </p:nvSpPr>
          <p:spPr bwMode="auto">
            <a:xfrm>
              <a:off x="2198688" y="947738"/>
              <a:ext cx="180975" cy="18097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3" name="Freeform 103"/>
            <p:cNvSpPr>
              <a:spLocks/>
            </p:cNvSpPr>
            <p:nvPr userDrawn="1"/>
          </p:nvSpPr>
          <p:spPr bwMode="auto">
            <a:xfrm>
              <a:off x="2136775" y="1136650"/>
              <a:ext cx="304800" cy="107950"/>
            </a:xfrm>
            <a:custGeom>
              <a:avLst/>
              <a:gdLst>
                <a:gd name="T0" fmla="*/ 59 w 79"/>
                <a:gd name="T1" fmla="*/ 5 h 28"/>
                <a:gd name="T2" fmla="*/ 39 w 79"/>
                <a:gd name="T3" fmla="*/ 0 h 28"/>
                <a:gd name="T4" fmla="*/ 20 w 79"/>
                <a:gd name="T5" fmla="*/ 5 h 28"/>
                <a:gd name="T6" fmla="*/ 0 w 79"/>
                <a:gd name="T7" fmla="*/ 28 h 28"/>
                <a:gd name="T8" fmla="*/ 79 w 79"/>
                <a:gd name="T9" fmla="*/ 28 h 28"/>
                <a:gd name="T10" fmla="*/ 59 w 79"/>
                <a:gd name="T11" fmla="*/ 5 h 28"/>
              </a:gdLst>
              <a:ahLst/>
              <a:cxnLst>
                <a:cxn ang="0">
                  <a:pos x="T0" y="T1"/>
                </a:cxn>
                <a:cxn ang="0">
                  <a:pos x="T2" y="T3"/>
                </a:cxn>
                <a:cxn ang="0">
                  <a:pos x="T4" y="T5"/>
                </a:cxn>
                <a:cxn ang="0">
                  <a:pos x="T6" y="T7"/>
                </a:cxn>
                <a:cxn ang="0">
                  <a:pos x="T8" y="T9"/>
                </a:cxn>
                <a:cxn ang="0">
                  <a:pos x="T10" y="T11"/>
                </a:cxn>
              </a:cxnLst>
              <a:rect l="0" t="0" r="r" b="b"/>
              <a:pathLst>
                <a:path w="79" h="28">
                  <a:moveTo>
                    <a:pt x="59" y="5"/>
                  </a:moveTo>
                  <a:cubicBezTo>
                    <a:pt x="53" y="2"/>
                    <a:pt x="46" y="0"/>
                    <a:pt x="39" y="0"/>
                  </a:cubicBezTo>
                  <a:cubicBezTo>
                    <a:pt x="32" y="0"/>
                    <a:pt x="26" y="2"/>
                    <a:pt x="20" y="5"/>
                  </a:cubicBezTo>
                  <a:cubicBezTo>
                    <a:pt x="10" y="10"/>
                    <a:pt x="3" y="18"/>
                    <a:pt x="0" y="28"/>
                  </a:cubicBezTo>
                  <a:cubicBezTo>
                    <a:pt x="79" y="28"/>
                    <a:pt x="79" y="28"/>
                    <a:pt x="79" y="28"/>
                  </a:cubicBezTo>
                  <a:cubicBezTo>
                    <a:pt x="76" y="18"/>
                    <a:pt x="69" y="10"/>
                    <a:pt x="59"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24" name="Freeform 104"/>
          <p:cNvSpPr>
            <a:spLocks/>
          </p:cNvSpPr>
          <p:nvPr userDrawn="1"/>
        </p:nvSpPr>
        <p:spPr bwMode="auto">
          <a:xfrm>
            <a:off x="4341813" y="2867025"/>
            <a:ext cx="361950" cy="328613"/>
          </a:xfrm>
          <a:custGeom>
            <a:avLst/>
            <a:gdLst>
              <a:gd name="T0" fmla="*/ 85 w 94"/>
              <a:gd name="T1" fmla="*/ 0 h 85"/>
              <a:gd name="T2" fmla="*/ 9 w 94"/>
              <a:gd name="T3" fmla="*/ 0 h 85"/>
              <a:gd name="T4" fmla="*/ 0 w 94"/>
              <a:gd name="T5" fmla="*/ 9 h 85"/>
              <a:gd name="T6" fmla="*/ 0 w 94"/>
              <a:gd name="T7" fmla="*/ 46 h 85"/>
              <a:gd name="T8" fmla="*/ 9 w 94"/>
              <a:gd name="T9" fmla="*/ 55 h 85"/>
              <a:gd name="T10" fmla="*/ 64 w 94"/>
              <a:gd name="T11" fmla="*/ 55 h 85"/>
              <a:gd name="T12" fmla="*/ 84 w 94"/>
              <a:gd name="T13" fmla="*/ 85 h 85"/>
              <a:gd name="T14" fmla="*/ 84 w 94"/>
              <a:gd name="T15" fmla="*/ 55 h 85"/>
              <a:gd name="T16" fmla="*/ 85 w 94"/>
              <a:gd name="T17" fmla="*/ 55 h 85"/>
              <a:gd name="T18" fmla="*/ 94 w 94"/>
              <a:gd name="T19" fmla="*/ 46 h 85"/>
              <a:gd name="T20" fmla="*/ 94 w 94"/>
              <a:gd name="T21" fmla="*/ 9 h 85"/>
              <a:gd name="T22" fmla="*/ 85 w 94"/>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85">
                <a:moveTo>
                  <a:pt x="85" y="0"/>
                </a:moveTo>
                <a:cubicBezTo>
                  <a:pt x="9" y="0"/>
                  <a:pt x="9" y="0"/>
                  <a:pt x="9" y="0"/>
                </a:cubicBezTo>
                <a:cubicBezTo>
                  <a:pt x="4" y="0"/>
                  <a:pt x="0" y="4"/>
                  <a:pt x="0" y="9"/>
                </a:cubicBezTo>
                <a:cubicBezTo>
                  <a:pt x="0" y="46"/>
                  <a:pt x="0" y="46"/>
                  <a:pt x="0" y="46"/>
                </a:cubicBezTo>
                <a:cubicBezTo>
                  <a:pt x="0" y="51"/>
                  <a:pt x="4" y="55"/>
                  <a:pt x="9" y="55"/>
                </a:cubicBezTo>
                <a:cubicBezTo>
                  <a:pt x="64" y="55"/>
                  <a:pt x="64" y="55"/>
                  <a:pt x="64" y="55"/>
                </a:cubicBezTo>
                <a:cubicBezTo>
                  <a:pt x="84" y="85"/>
                  <a:pt x="84" y="85"/>
                  <a:pt x="84" y="85"/>
                </a:cubicBezTo>
                <a:cubicBezTo>
                  <a:pt x="84" y="55"/>
                  <a:pt x="84" y="55"/>
                  <a:pt x="84" y="55"/>
                </a:cubicBezTo>
                <a:cubicBezTo>
                  <a:pt x="85" y="55"/>
                  <a:pt x="85" y="55"/>
                  <a:pt x="85" y="55"/>
                </a:cubicBezTo>
                <a:cubicBezTo>
                  <a:pt x="90" y="55"/>
                  <a:pt x="94" y="51"/>
                  <a:pt x="94" y="46"/>
                </a:cubicBezTo>
                <a:cubicBezTo>
                  <a:pt x="94" y="9"/>
                  <a:pt x="94" y="9"/>
                  <a:pt x="94" y="9"/>
                </a:cubicBezTo>
                <a:cubicBezTo>
                  <a:pt x="94" y="4"/>
                  <a:pt x="90" y="0"/>
                  <a:pt x="8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5" name="Freeform 105"/>
          <p:cNvSpPr>
            <a:spLocks/>
          </p:cNvSpPr>
          <p:nvPr userDrawn="1"/>
        </p:nvSpPr>
        <p:spPr bwMode="auto">
          <a:xfrm>
            <a:off x="3843338" y="2578100"/>
            <a:ext cx="377825" cy="385763"/>
          </a:xfrm>
          <a:custGeom>
            <a:avLst/>
            <a:gdLst>
              <a:gd name="T0" fmla="*/ 93 w 98"/>
              <a:gd name="T1" fmla="*/ 19 h 100"/>
              <a:gd name="T2" fmla="*/ 79 w 98"/>
              <a:gd name="T3" fmla="*/ 14 h 100"/>
              <a:gd name="T4" fmla="*/ 79 w 98"/>
              <a:gd name="T5" fmla="*/ 14 h 100"/>
              <a:gd name="T6" fmla="*/ 23 w 98"/>
              <a:gd name="T7" fmla="*/ 14 h 100"/>
              <a:gd name="T8" fmla="*/ 22 w 98"/>
              <a:gd name="T9" fmla="*/ 14 h 100"/>
              <a:gd name="T10" fmla="*/ 0 w 98"/>
              <a:gd name="T11" fmla="*/ 0 h 100"/>
              <a:gd name="T12" fmla="*/ 3 w 98"/>
              <a:gd name="T13" fmla="*/ 4 h 100"/>
              <a:gd name="T14" fmla="*/ 9 w 98"/>
              <a:gd name="T15" fmla="*/ 19 h 100"/>
              <a:gd name="T16" fmla="*/ 4 w 98"/>
              <a:gd name="T17" fmla="*/ 33 h 100"/>
              <a:gd name="T18" fmla="*/ 4 w 98"/>
              <a:gd name="T19" fmla="*/ 80 h 100"/>
              <a:gd name="T20" fmla="*/ 9 w 98"/>
              <a:gd name="T21" fmla="*/ 94 h 100"/>
              <a:gd name="T22" fmla="*/ 23 w 98"/>
              <a:gd name="T23" fmla="*/ 100 h 100"/>
              <a:gd name="T24" fmla="*/ 79 w 98"/>
              <a:gd name="T25" fmla="*/ 100 h 100"/>
              <a:gd name="T26" fmla="*/ 93 w 98"/>
              <a:gd name="T27" fmla="*/ 94 h 100"/>
              <a:gd name="T28" fmla="*/ 98 w 98"/>
              <a:gd name="T29" fmla="*/ 80 h 100"/>
              <a:gd name="T30" fmla="*/ 98 w 98"/>
              <a:gd name="T31" fmla="*/ 33 h 100"/>
              <a:gd name="T32" fmla="*/ 93 w 98"/>
              <a:gd name="T33" fmla="*/ 19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8" h="100">
                <a:moveTo>
                  <a:pt x="93" y="19"/>
                </a:moveTo>
                <a:cubicBezTo>
                  <a:pt x="89" y="16"/>
                  <a:pt x="84" y="14"/>
                  <a:pt x="79" y="14"/>
                </a:cubicBezTo>
                <a:cubicBezTo>
                  <a:pt x="79" y="14"/>
                  <a:pt x="79" y="14"/>
                  <a:pt x="79" y="14"/>
                </a:cubicBezTo>
                <a:cubicBezTo>
                  <a:pt x="23" y="14"/>
                  <a:pt x="23" y="14"/>
                  <a:pt x="23" y="14"/>
                </a:cubicBezTo>
                <a:cubicBezTo>
                  <a:pt x="23" y="14"/>
                  <a:pt x="23" y="14"/>
                  <a:pt x="22" y="14"/>
                </a:cubicBezTo>
                <a:cubicBezTo>
                  <a:pt x="17" y="6"/>
                  <a:pt x="9" y="2"/>
                  <a:pt x="0" y="0"/>
                </a:cubicBezTo>
                <a:cubicBezTo>
                  <a:pt x="1" y="2"/>
                  <a:pt x="2" y="3"/>
                  <a:pt x="3" y="4"/>
                </a:cubicBezTo>
                <a:cubicBezTo>
                  <a:pt x="7" y="9"/>
                  <a:pt x="9" y="14"/>
                  <a:pt x="9" y="19"/>
                </a:cubicBezTo>
                <a:cubicBezTo>
                  <a:pt x="6" y="23"/>
                  <a:pt x="4" y="28"/>
                  <a:pt x="4" y="33"/>
                </a:cubicBezTo>
                <a:cubicBezTo>
                  <a:pt x="4" y="80"/>
                  <a:pt x="4" y="80"/>
                  <a:pt x="4" y="80"/>
                </a:cubicBezTo>
                <a:cubicBezTo>
                  <a:pt x="4" y="85"/>
                  <a:pt x="6" y="90"/>
                  <a:pt x="9" y="94"/>
                </a:cubicBezTo>
                <a:cubicBezTo>
                  <a:pt x="13" y="98"/>
                  <a:pt x="18" y="100"/>
                  <a:pt x="23" y="100"/>
                </a:cubicBezTo>
                <a:cubicBezTo>
                  <a:pt x="79" y="100"/>
                  <a:pt x="79" y="100"/>
                  <a:pt x="79" y="100"/>
                </a:cubicBezTo>
                <a:cubicBezTo>
                  <a:pt x="84" y="100"/>
                  <a:pt x="89" y="98"/>
                  <a:pt x="93" y="94"/>
                </a:cubicBezTo>
                <a:cubicBezTo>
                  <a:pt x="96" y="90"/>
                  <a:pt x="98" y="85"/>
                  <a:pt x="98" y="80"/>
                </a:cubicBezTo>
                <a:cubicBezTo>
                  <a:pt x="98" y="33"/>
                  <a:pt x="98" y="33"/>
                  <a:pt x="98" y="33"/>
                </a:cubicBezTo>
                <a:cubicBezTo>
                  <a:pt x="98" y="28"/>
                  <a:pt x="96" y="23"/>
                  <a:pt x="93"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6" name="Freeform 106"/>
          <p:cNvSpPr>
            <a:spLocks noEditPoints="1"/>
          </p:cNvSpPr>
          <p:nvPr userDrawn="1"/>
        </p:nvSpPr>
        <p:spPr bwMode="auto">
          <a:xfrm>
            <a:off x="1920875" y="2184400"/>
            <a:ext cx="377825" cy="331788"/>
          </a:xfrm>
          <a:custGeom>
            <a:avLst/>
            <a:gdLst>
              <a:gd name="T0" fmla="*/ 97 w 98"/>
              <a:gd name="T1" fmla="*/ 80 h 86"/>
              <a:gd name="T2" fmla="*/ 52 w 98"/>
              <a:gd name="T3" fmla="*/ 2 h 86"/>
              <a:gd name="T4" fmla="*/ 49 w 98"/>
              <a:gd name="T5" fmla="*/ 0 h 86"/>
              <a:gd name="T6" fmla="*/ 46 w 98"/>
              <a:gd name="T7" fmla="*/ 2 h 86"/>
              <a:gd name="T8" fmla="*/ 1 w 98"/>
              <a:gd name="T9" fmla="*/ 80 h 86"/>
              <a:gd name="T10" fmla="*/ 1 w 98"/>
              <a:gd name="T11" fmla="*/ 84 h 86"/>
              <a:gd name="T12" fmla="*/ 4 w 98"/>
              <a:gd name="T13" fmla="*/ 86 h 86"/>
              <a:gd name="T14" fmla="*/ 94 w 98"/>
              <a:gd name="T15" fmla="*/ 86 h 86"/>
              <a:gd name="T16" fmla="*/ 97 w 98"/>
              <a:gd name="T17" fmla="*/ 84 h 86"/>
              <a:gd name="T18" fmla="*/ 98 w 98"/>
              <a:gd name="T19" fmla="*/ 82 h 86"/>
              <a:gd name="T20" fmla="*/ 97 w 98"/>
              <a:gd name="T21" fmla="*/ 80 h 86"/>
              <a:gd name="T22" fmla="*/ 55 w 98"/>
              <a:gd name="T23" fmla="*/ 22 h 86"/>
              <a:gd name="T24" fmla="*/ 54 w 98"/>
              <a:gd name="T25" fmla="*/ 58 h 86"/>
              <a:gd name="T26" fmla="*/ 44 w 98"/>
              <a:gd name="T27" fmla="*/ 58 h 86"/>
              <a:gd name="T28" fmla="*/ 43 w 98"/>
              <a:gd name="T29" fmla="*/ 22 h 86"/>
              <a:gd name="T30" fmla="*/ 55 w 98"/>
              <a:gd name="T31" fmla="*/ 22 h 86"/>
              <a:gd name="T32" fmla="*/ 49 w 98"/>
              <a:gd name="T33" fmla="*/ 77 h 86"/>
              <a:gd name="T34" fmla="*/ 42 w 98"/>
              <a:gd name="T35" fmla="*/ 69 h 86"/>
              <a:gd name="T36" fmla="*/ 49 w 98"/>
              <a:gd name="T37" fmla="*/ 62 h 86"/>
              <a:gd name="T38" fmla="*/ 56 w 98"/>
              <a:gd name="T39" fmla="*/ 69 h 86"/>
              <a:gd name="T40" fmla="*/ 49 w 98"/>
              <a:gd name="T41" fmla="*/ 7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8" h="86">
                <a:moveTo>
                  <a:pt x="97" y="80"/>
                </a:moveTo>
                <a:cubicBezTo>
                  <a:pt x="52" y="2"/>
                  <a:pt x="52" y="2"/>
                  <a:pt x="52" y="2"/>
                </a:cubicBezTo>
                <a:cubicBezTo>
                  <a:pt x="52" y="1"/>
                  <a:pt x="50" y="0"/>
                  <a:pt x="49" y="0"/>
                </a:cubicBezTo>
                <a:cubicBezTo>
                  <a:pt x="48" y="0"/>
                  <a:pt x="46" y="1"/>
                  <a:pt x="46" y="2"/>
                </a:cubicBezTo>
                <a:cubicBezTo>
                  <a:pt x="1" y="80"/>
                  <a:pt x="1" y="80"/>
                  <a:pt x="1" y="80"/>
                </a:cubicBezTo>
                <a:cubicBezTo>
                  <a:pt x="0" y="81"/>
                  <a:pt x="0" y="83"/>
                  <a:pt x="1" y="84"/>
                </a:cubicBezTo>
                <a:cubicBezTo>
                  <a:pt x="1" y="85"/>
                  <a:pt x="3" y="86"/>
                  <a:pt x="4" y="86"/>
                </a:cubicBezTo>
                <a:cubicBezTo>
                  <a:pt x="94" y="86"/>
                  <a:pt x="94" y="86"/>
                  <a:pt x="94" y="86"/>
                </a:cubicBezTo>
                <a:cubicBezTo>
                  <a:pt x="95" y="86"/>
                  <a:pt x="96" y="85"/>
                  <a:pt x="97" y="84"/>
                </a:cubicBezTo>
                <a:cubicBezTo>
                  <a:pt x="97" y="83"/>
                  <a:pt x="98" y="83"/>
                  <a:pt x="98" y="82"/>
                </a:cubicBezTo>
                <a:cubicBezTo>
                  <a:pt x="98" y="81"/>
                  <a:pt x="97" y="81"/>
                  <a:pt x="97" y="80"/>
                </a:cubicBezTo>
                <a:close/>
                <a:moveTo>
                  <a:pt x="55" y="22"/>
                </a:moveTo>
                <a:cubicBezTo>
                  <a:pt x="54" y="58"/>
                  <a:pt x="54" y="58"/>
                  <a:pt x="54" y="58"/>
                </a:cubicBezTo>
                <a:cubicBezTo>
                  <a:pt x="44" y="58"/>
                  <a:pt x="44" y="58"/>
                  <a:pt x="44" y="58"/>
                </a:cubicBezTo>
                <a:cubicBezTo>
                  <a:pt x="43" y="22"/>
                  <a:pt x="43" y="22"/>
                  <a:pt x="43" y="22"/>
                </a:cubicBezTo>
                <a:lnTo>
                  <a:pt x="55" y="22"/>
                </a:lnTo>
                <a:close/>
                <a:moveTo>
                  <a:pt x="49" y="77"/>
                </a:moveTo>
                <a:cubicBezTo>
                  <a:pt x="45" y="77"/>
                  <a:pt x="42" y="73"/>
                  <a:pt x="42" y="69"/>
                </a:cubicBezTo>
                <a:cubicBezTo>
                  <a:pt x="42" y="65"/>
                  <a:pt x="45" y="62"/>
                  <a:pt x="49" y="62"/>
                </a:cubicBezTo>
                <a:cubicBezTo>
                  <a:pt x="53" y="62"/>
                  <a:pt x="56" y="65"/>
                  <a:pt x="56" y="69"/>
                </a:cubicBezTo>
                <a:cubicBezTo>
                  <a:pt x="56" y="73"/>
                  <a:pt x="53" y="77"/>
                  <a:pt x="49"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7" name="Freeform 107"/>
          <p:cNvSpPr>
            <a:spLocks noEditPoints="1"/>
          </p:cNvSpPr>
          <p:nvPr userDrawn="1"/>
        </p:nvSpPr>
        <p:spPr bwMode="auto">
          <a:xfrm>
            <a:off x="3662363" y="1847850"/>
            <a:ext cx="528638" cy="528638"/>
          </a:xfrm>
          <a:custGeom>
            <a:avLst/>
            <a:gdLst>
              <a:gd name="T0" fmla="*/ 0 w 137"/>
              <a:gd name="T1" fmla="*/ 51 h 137"/>
              <a:gd name="T2" fmla="*/ 0 w 137"/>
              <a:gd name="T3" fmla="*/ 51 h 137"/>
              <a:gd name="T4" fmla="*/ 15 w 137"/>
              <a:gd name="T5" fmla="*/ 86 h 137"/>
              <a:gd name="T6" fmla="*/ 51 w 137"/>
              <a:gd name="T7" fmla="*/ 101 h 137"/>
              <a:gd name="T8" fmla="*/ 80 w 137"/>
              <a:gd name="T9" fmla="*/ 92 h 137"/>
              <a:gd name="T10" fmla="*/ 122 w 137"/>
              <a:gd name="T11" fmla="*/ 134 h 137"/>
              <a:gd name="T12" fmla="*/ 132 w 137"/>
              <a:gd name="T13" fmla="*/ 134 h 137"/>
              <a:gd name="T14" fmla="*/ 134 w 137"/>
              <a:gd name="T15" fmla="*/ 133 h 137"/>
              <a:gd name="T16" fmla="*/ 134 w 137"/>
              <a:gd name="T17" fmla="*/ 122 h 137"/>
              <a:gd name="T18" fmla="*/ 92 w 137"/>
              <a:gd name="T19" fmla="*/ 80 h 137"/>
              <a:gd name="T20" fmla="*/ 101 w 137"/>
              <a:gd name="T21" fmla="*/ 51 h 137"/>
              <a:gd name="T22" fmla="*/ 86 w 137"/>
              <a:gd name="T23" fmla="*/ 15 h 137"/>
              <a:gd name="T24" fmla="*/ 51 w 137"/>
              <a:gd name="T25" fmla="*/ 1 h 137"/>
              <a:gd name="T26" fmla="*/ 15 w 137"/>
              <a:gd name="T27" fmla="*/ 15 h 137"/>
              <a:gd name="T28" fmla="*/ 0 w 137"/>
              <a:gd name="T29" fmla="*/ 51 h 137"/>
              <a:gd name="T30" fmla="*/ 8 w 137"/>
              <a:gd name="T31" fmla="*/ 51 h 137"/>
              <a:gd name="T32" fmla="*/ 20 w 137"/>
              <a:gd name="T33" fmla="*/ 21 h 137"/>
              <a:gd name="T34" fmla="*/ 80 w 137"/>
              <a:gd name="T35" fmla="*/ 21 h 137"/>
              <a:gd name="T36" fmla="*/ 93 w 137"/>
              <a:gd name="T37" fmla="*/ 51 h 137"/>
              <a:gd name="T38" fmla="*/ 81 w 137"/>
              <a:gd name="T39" fmla="*/ 81 h 137"/>
              <a:gd name="T40" fmla="*/ 21 w 137"/>
              <a:gd name="T41" fmla="*/ 81 h 137"/>
              <a:gd name="T42" fmla="*/ 8 w 137"/>
              <a:gd name="T43" fmla="*/ 5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7" h="137">
                <a:moveTo>
                  <a:pt x="0" y="51"/>
                </a:moveTo>
                <a:cubicBezTo>
                  <a:pt x="0" y="51"/>
                  <a:pt x="0" y="51"/>
                  <a:pt x="0" y="51"/>
                </a:cubicBezTo>
                <a:cubicBezTo>
                  <a:pt x="0" y="64"/>
                  <a:pt x="6" y="77"/>
                  <a:pt x="15" y="86"/>
                </a:cubicBezTo>
                <a:cubicBezTo>
                  <a:pt x="25" y="96"/>
                  <a:pt x="37" y="101"/>
                  <a:pt x="51" y="101"/>
                </a:cubicBezTo>
                <a:cubicBezTo>
                  <a:pt x="62" y="101"/>
                  <a:pt x="72" y="98"/>
                  <a:pt x="80" y="92"/>
                </a:cubicBezTo>
                <a:cubicBezTo>
                  <a:pt x="122" y="134"/>
                  <a:pt x="122" y="134"/>
                  <a:pt x="122" y="134"/>
                </a:cubicBezTo>
                <a:cubicBezTo>
                  <a:pt x="125" y="137"/>
                  <a:pt x="130" y="137"/>
                  <a:pt x="132" y="134"/>
                </a:cubicBezTo>
                <a:cubicBezTo>
                  <a:pt x="134" y="133"/>
                  <a:pt x="134" y="133"/>
                  <a:pt x="134" y="133"/>
                </a:cubicBezTo>
                <a:cubicBezTo>
                  <a:pt x="137" y="130"/>
                  <a:pt x="137" y="125"/>
                  <a:pt x="134" y="122"/>
                </a:cubicBezTo>
                <a:cubicBezTo>
                  <a:pt x="92" y="80"/>
                  <a:pt x="92" y="80"/>
                  <a:pt x="92" y="80"/>
                </a:cubicBezTo>
                <a:cubicBezTo>
                  <a:pt x="98" y="72"/>
                  <a:pt x="101" y="62"/>
                  <a:pt x="101" y="51"/>
                </a:cubicBezTo>
                <a:cubicBezTo>
                  <a:pt x="101" y="38"/>
                  <a:pt x="96" y="25"/>
                  <a:pt x="86" y="15"/>
                </a:cubicBezTo>
                <a:cubicBezTo>
                  <a:pt x="77" y="6"/>
                  <a:pt x="64" y="1"/>
                  <a:pt x="51" y="1"/>
                </a:cubicBezTo>
                <a:cubicBezTo>
                  <a:pt x="37" y="0"/>
                  <a:pt x="24" y="6"/>
                  <a:pt x="15" y="15"/>
                </a:cubicBezTo>
                <a:cubicBezTo>
                  <a:pt x="6" y="25"/>
                  <a:pt x="0" y="37"/>
                  <a:pt x="0" y="51"/>
                </a:cubicBezTo>
                <a:close/>
                <a:moveTo>
                  <a:pt x="8" y="51"/>
                </a:moveTo>
                <a:cubicBezTo>
                  <a:pt x="8" y="40"/>
                  <a:pt x="12" y="29"/>
                  <a:pt x="20" y="21"/>
                </a:cubicBezTo>
                <a:cubicBezTo>
                  <a:pt x="37" y="4"/>
                  <a:pt x="64" y="4"/>
                  <a:pt x="80" y="21"/>
                </a:cubicBezTo>
                <a:cubicBezTo>
                  <a:pt x="89" y="29"/>
                  <a:pt x="93" y="40"/>
                  <a:pt x="93" y="51"/>
                </a:cubicBezTo>
                <a:cubicBezTo>
                  <a:pt x="93" y="62"/>
                  <a:pt x="89" y="73"/>
                  <a:pt x="81" y="81"/>
                </a:cubicBezTo>
                <a:cubicBezTo>
                  <a:pt x="64" y="98"/>
                  <a:pt x="37" y="97"/>
                  <a:pt x="21" y="81"/>
                </a:cubicBezTo>
                <a:cubicBezTo>
                  <a:pt x="12" y="72"/>
                  <a:pt x="8" y="61"/>
                  <a:pt x="8" y="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8" name="Freeform 108"/>
          <p:cNvSpPr>
            <a:spLocks/>
          </p:cNvSpPr>
          <p:nvPr userDrawn="1"/>
        </p:nvSpPr>
        <p:spPr bwMode="auto">
          <a:xfrm>
            <a:off x="1878013" y="1712913"/>
            <a:ext cx="533400" cy="339725"/>
          </a:xfrm>
          <a:custGeom>
            <a:avLst/>
            <a:gdLst>
              <a:gd name="T0" fmla="*/ 92 w 138"/>
              <a:gd name="T1" fmla="*/ 80 h 88"/>
              <a:gd name="T2" fmla="*/ 88 w 138"/>
              <a:gd name="T3" fmla="*/ 73 h 88"/>
              <a:gd name="T4" fmla="*/ 88 w 138"/>
              <a:gd name="T5" fmla="*/ 73 h 88"/>
              <a:gd name="T6" fmla="*/ 89 w 138"/>
              <a:gd name="T7" fmla="*/ 73 h 88"/>
              <a:gd name="T8" fmla="*/ 97 w 138"/>
              <a:gd name="T9" fmla="*/ 65 h 88"/>
              <a:gd name="T10" fmla="*/ 92 w 138"/>
              <a:gd name="T11" fmla="*/ 57 h 88"/>
              <a:gd name="T12" fmla="*/ 93 w 138"/>
              <a:gd name="T13" fmla="*/ 57 h 88"/>
              <a:gd name="T14" fmla="*/ 101 w 138"/>
              <a:gd name="T15" fmla="*/ 50 h 88"/>
              <a:gd name="T16" fmla="*/ 96 w 138"/>
              <a:gd name="T17" fmla="*/ 42 h 88"/>
              <a:gd name="T18" fmla="*/ 130 w 138"/>
              <a:gd name="T19" fmla="*/ 42 h 88"/>
              <a:gd name="T20" fmla="*/ 138 w 138"/>
              <a:gd name="T21" fmla="*/ 34 h 88"/>
              <a:gd name="T22" fmla="*/ 130 w 138"/>
              <a:gd name="T23" fmla="*/ 27 h 88"/>
              <a:gd name="T24" fmla="*/ 87 w 138"/>
              <a:gd name="T25" fmla="*/ 27 h 88"/>
              <a:gd name="T26" fmla="*/ 87 w 138"/>
              <a:gd name="T27" fmla="*/ 27 h 88"/>
              <a:gd name="T28" fmla="*/ 77 w 138"/>
              <a:gd name="T29" fmla="*/ 27 h 88"/>
              <a:gd name="T30" fmla="*/ 93 w 138"/>
              <a:gd name="T31" fmla="*/ 17 h 88"/>
              <a:gd name="T32" fmla="*/ 99 w 138"/>
              <a:gd name="T33" fmla="*/ 5 h 88"/>
              <a:gd name="T34" fmla="*/ 86 w 138"/>
              <a:gd name="T35" fmla="*/ 3 h 88"/>
              <a:gd name="T36" fmla="*/ 46 w 138"/>
              <a:gd name="T37" fmla="*/ 27 h 88"/>
              <a:gd name="T38" fmla="*/ 40 w 138"/>
              <a:gd name="T39" fmla="*/ 32 h 88"/>
              <a:gd name="T40" fmla="*/ 0 w 138"/>
              <a:gd name="T41" fmla="*/ 38 h 88"/>
              <a:gd name="T42" fmla="*/ 0 w 138"/>
              <a:gd name="T43" fmla="*/ 75 h 88"/>
              <a:gd name="T44" fmla="*/ 39 w 138"/>
              <a:gd name="T45" fmla="*/ 78 h 88"/>
              <a:gd name="T46" fmla="*/ 56 w 138"/>
              <a:gd name="T47" fmla="*/ 88 h 88"/>
              <a:gd name="T48" fmla="*/ 62 w 138"/>
              <a:gd name="T49" fmla="*/ 88 h 88"/>
              <a:gd name="T50" fmla="*/ 63 w 138"/>
              <a:gd name="T51" fmla="*/ 88 h 88"/>
              <a:gd name="T52" fmla="*/ 84 w 138"/>
              <a:gd name="T53" fmla="*/ 88 h 88"/>
              <a:gd name="T54" fmla="*/ 92 w 138"/>
              <a:gd name="T55"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8" h="88">
                <a:moveTo>
                  <a:pt x="92" y="80"/>
                </a:moveTo>
                <a:cubicBezTo>
                  <a:pt x="92" y="77"/>
                  <a:pt x="91" y="74"/>
                  <a:pt x="88" y="73"/>
                </a:cubicBezTo>
                <a:cubicBezTo>
                  <a:pt x="88" y="73"/>
                  <a:pt x="88" y="73"/>
                  <a:pt x="88" y="73"/>
                </a:cubicBezTo>
                <a:cubicBezTo>
                  <a:pt x="89" y="73"/>
                  <a:pt x="89" y="73"/>
                  <a:pt x="89" y="73"/>
                </a:cubicBezTo>
                <a:cubicBezTo>
                  <a:pt x="94" y="73"/>
                  <a:pt x="97" y="69"/>
                  <a:pt x="97" y="65"/>
                </a:cubicBezTo>
                <a:cubicBezTo>
                  <a:pt x="97" y="61"/>
                  <a:pt x="95" y="59"/>
                  <a:pt x="92" y="57"/>
                </a:cubicBezTo>
                <a:cubicBezTo>
                  <a:pt x="93" y="57"/>
                  <a:pt x="93" y="57"/>
                  <a:pt x="93" y="57"/>
                </a:cubicBezTo>
                <a:cubicBezTo>
                  <a:pt x="97" y="57"/>
                  <a:pt x="101" y="54"/>
                  <a:pt x="101" y="50"/>
                </a:cubicBezTo>
                <a:cubicBezTo>
                  <a:pt x="101" y="46"/>
                  <a:pt x="99" y="44"/>
                  <a:pt x="96" y="42"/>
                </a:cubicBezTo>
                <a:cubicBezTo>
                  <a:pt x="130" y="42"/>
                  <a:pt x="130" y="42"/>
                  <a:pt x="130" y="42"/>
                </a:cubicBezTo>
                <a:cubicBezTo>
                  <a:pt x="134" y="42"/>
                  <a:pt x="138" y="39"/>
                  <a:pt x="138" y="34"/>
                </a:cubicBezTo>
                <a:cubicBezTo>
                  <a:pt x="138" y="30"/>
                  <a:pt x="134" y="27"/>
                  <a:pt x="130" y="27"/>
                </a:cubicBezTo>
                <a:cubicBezTo>
                  <a:pt x="87" y="27"/>
                  <a:pt x="87" y="27"/>
                  <a:pt x="87" y="27"/>
                </a:cubicBezTo>
                <a:cubicBezTo>
                  <a:pt x="87" y="27"/>
                  <a:pt x="87" y="27"/>
                  <a:pt x="87" y="27"/>
                </a:cubicBezTo>
                <a:cubicBezTo>
                  <a:pt x="77" y="27"/>
                  <a:pt x="77" y="27"/>
                  <a:pt x="77" y="27"/>
                </a:cubicBezTo>
                <a:cubicBezTo>
                  <a:pt x="93" y="17"/>
                  <a:pt x="93" y="17"/>
                  <a:pt x="93" y="17"/>
                </a:cubicBezTo>
                <a:cubicBezTo>
                  <a:pt x="99" y="14"/>
                  <a:pt x="101" y="8"/>
                  <a:pt x="99" y="5"/>
                </a:cubicBezTo>
                <a:cubicBezTo>
                  <a:pt x="97" y="1"/>
                  <a:pt x="91" y="0"/>
                  <a:pt x="86" y="3"/>
                </a:cubicBezTo>
                <a:cubicBezTo>
                  <a:pt x="46" y="27"/>
                  <a:pt x="46" y="27"/>
                  <a:pt x="46" y="27"/>
                </a:cubicBezTo>
                <a:cubicBezTo>
                  <a:pt x="43" y="28"/>
                  <a:pt x="42" y="30"/>
                  <a:pt x="40" y="32"/>
                </a:cubicBezTo>
                <a:cubicBezTo>
                  <a:pt x="0" y="38"/>
                  <a:pt x="0" y="38"/>
                  <a:pt x="0" y="38"/>
                </a:cubicBezTo>
                <a:cubicBezTo>
                  <a:pt x="0" y="75"/>
                  <a:pt x="0" y="75"/>
                  <a:pt x="0" y="75"/>
                </a:cubicBezTo>
                <a:cubicBezTo>
                  <a:pt x="39" y="78"/>
                  <a:pt x="39" y="78"/>
                  <a:pt x="39" y="78"/>
                </a:cubicBezTo>
                <a:cubicBezTo>
                  <a:pt x="42" y="84"/>
                  <a:pt x="48" y="88"/>
                  <a:pt x="56" y="88"/>
                </a:cubicBezTo>
                <a:cubicBezTo>
                  <a:pt x="62" y="88"/>
                  <a:pt x="62" y="88"/>
                  <a:pt x="62" y="88"/>
                </a:cubicBezTo>
                <a:cubicBezTo>
                  <a:pt x="62" y="88"/>
                  <a:pt x="63" y="88"/>
                  <a:pt x="63" y="88"/>
                </a:cubicBezTo>
                <a:cubicBezTo>
                  <a:pt x="84" y="88"/>
                  <a:pt x="84" y="88"/>
                  <a:pt x="84" y="88"/>
                </a:cubicBezTo>
                <a:cubicBezTo>
                  <a:pt x="89" y="88"/>
                  <a:pt x="92" y="84"/>
                  <a:pt x="92" y="8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29" name="Freeform 109"/>
          <p:cNvSpPr>
            <a:spLocks noEditPoints="1"/>
          </p:cNvSpPr>
          <p:nvPr userDrawn="1"/>
        </p:nvSpPr>
        <p:spPr bwMode="auto">
          <a:xfrm>
            <a:off x="2781300" y="735013"/>
            <a:ext cx="498475" cy="441325"/>
          </a:xfrm>
          <a:custGeom>
            <a:avLst/>
            <a:gdLst>
              <a:gd name="T0" fmla="*/ 114 w 129"/>
              <a:gd name="T1" fmla="*/ 63 h 114"/>
              <a:gd name="T2" fmla="*/ 114 w 129"/>
              <a:gd name="T3" fmla="*/ 68 h 114"/>
              <a:gd name="T4" fmla="*/ 107 w 129"/>
              <a:gd name="T5" fmla="*/ 68 h 114"/>
              <a:gd name="T6" fmla="*/ 107 w 129"/>
              <a:gd name="T7" fmla="*/ 75 h 114"/>
              <a:gd name="T8" fmla="*/ 74 w 129"/>
              <a:gd name="T9" fmla="*/ 75 h 114"/>
              <a:gd name="T10" fmla="*/ 74 w 129"/>
              <a:gd name="T11" fmla="*/ 45 h 114"/>
              <a:gd name="T12" fmla="*/ 77 w 129"/>
              <a:gd name="T13" fmla="*/ 45 h 114"/>
              <a:gd name="T14" fmla="*/ 77 w 129"/>
              <a:gd name="T15" fmla="*/ 37 h 114"/>
              <a:gd name="T16" fmla="*/ 72 w 129"/>
              <a:gd name="T17" fmla="*/ 37 h 114"/>
              <a:gd name="T18" fmla="*/ 69 w 129"/>
              <a:gd name="T19" fmla="*/ 15 h 114"/>
              <a:gd name="T20" fmla="*/ 66 w 129"/>
              <a:gd name="T21" fmla="*/ 15 h 114"/>
              <a:gd name="T22" fmla="*/ 66 w 129"/>
              <a:gd name="T23" fmla="*/ 0 h 114"/>
              <a:gd name="T24" fmla="*/ 64 w 129"/>
              <a:gd name="T25" fmla="*/ 0 h 114"/>
              <a:gd name="T26" fmla="*/ 63 w 129"/>
              <a:gd name="T27" fmla="*/ 0 h 114"/>
              <a:gd name="T28" fmla="*/ 56 w 129"/>
              <a:gd name="T29" fmla="*/ 0 h 114"/>
              <a:gd name="T30" fmla="*/ 56 w 129"/>
              <a:gd name="T31" fmla="*/ 6 h 114"/>
              <a:gd name="T32" fmla="*/ 63 w 129"/>
              <a:gd name="T33" fmla="*/ 6 h 114"/>
              <a:gd name="T34" fmla="*/ 63 w 129"/>
              <a:gd name="T35" fmla="*/ 15 h 114"/>
              <a:gd name="T36" fmla="*/ 60 w 129"/>
              <a:gd name="T37" fmla="*/ 15 h 114"/>
              <a:gd name="T38" fmla="*/ 57 w 129"/>
              <a:gd name="T39" fmla="*/ 37 h 114"/>
              <a:gd name="T40" fmla="*/ 52 w 129"/>
              <a:gd name="T41" fmla="*/ 37 h 114"/>
              <a:gd name="T42" fmla="*/ 52 w 129"/>
              <a:gd name="T43" fmla="*/ 45 h 114"/>
              <a:gd name="T44" fmla="*/ 55 w 129"/>
              <a:gd name="T45" fmla="*/ 45 h 114"/>
              <a:gd name="T46" fmla="*/ 55 w 129"/>
              <a:gd name="T47" fmla="*/ 75 h 114"/>
              <a:gd name="T48" fmla="*/ 22 w 129"/>
              <a:gd name="T49" fmla="*/ 75 h 114"/>
              <a:gd name="T50" fmla="*/ 22 w 129"/>
              <a:gd name="T51" fmla="*/ 68 h 114"/>
              <a:gd name="T52" fmla="*/ 15 w 129"/>
              <a:gd name="T53" fmla="*/ 68 h 114"/>
              <a:gd name="T54" fmla="*/ 15 w 129"/>
              <a:gd name="T55" fmla="*/ 63 h 114"/>
              <a:gd name="T56" fmla="*/ 0 w 129"/>
              <a:gd name="T57" fmla="*/ 63 h 114"/>
              <a:gd name="T58" fmla="*/ 0 w 129"/>
              <a:gd name="T59" fmla="*/ 75 h 114"/>
              <a:gd name="T60" fmla="*/ 0 w 129"/>
              <a:gd name="T61" fmla="*/ 114 h 114"/>
              <a:gd name="T62" fmla="*/ 6 w 129"/>
              <a:gd name="T63" fmla="*/ 114 h 114"/>
              <a:gd name="T64" fmla="*/ 15 w 129"/>
              <a:gd name="T65" fmla="*/ 114 h 114"/>
              <a:gd name="T66" fmla="*/ 22 w 129"/>
              <a:gd name="T67" fmla="*/ 114 h 114"/>
              <a:gd name="T68" fmla="*/ 107 w 129"/>
              <a:gd name="T69" fmla="*/ 114 h 114"/>
              <a:gd name="T70" fmla="*/ 114 w 129"/>
              <a:gd name="T71" fmla="*/ 114 h 114"/>
              <a:gd name="T72" fmla="*/ 123 w 129"/>
              <a:gd name="T73" fmla="*/ 114 h 114"/>
              <a:gd name="T74" fmla="*/ 129 w 129"/>
              <a:gd name="T75" fmla="*/ 114 h 114"/>
              <a:gd name="T76" fmla="*/ 129 w 129"/>
              <a:gd name="T77" fmla="*/ 75 h 114"/>
              <a:gd name="T78" fmla="*/ 129 w 129"/>
              <a:gd name="T79" fmla="*/ 63 h 114"/>
              <a:gd name="T80" fmla="*/ 114 w 129"/>
              <a:gd name="T81" fmla="*/ 63 h 114"/>
              <a:gd name="T82" fmla="*/ 65 w 129"/>
              <a:gd name="T83" fmla="*/ 53 h 114"/>
              <a:gd name="T84" fmla="*/ 60 w 129"/>
              <a:gd name="T85" fmla="*/ 48 h 114"/>
              <a:gd name="T86" fmla="*/ 65 w 129"/>
              <a:gd name="T87" fmla="*/ 44 h 114"/>
              <a:gd name="T88" fmla="*/ 69 w 129"/>
              <a:gd name="T89" fmla="*/ 48 h 114"/>
              <a:gd name="T90" fmla="*/ 65 w 129"/>
              <a:gd name="T91" fmla="*/ 5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9" h="114">
                <a:moveTo>
                  <a:pt x="114" y="63"/>
                </a:moveTo>
                <a:cubicBezTo>
                  <a:pt x="114" y="68"/>
                  <a:pt x="114" y="68"/>
                  <a:pt x="114" y="68"/>
                </a:cubicBezTo>
                <a:cubicBezTo>
                  <a:pt x="107" y="68"/>
                  <a:pt x="107" y="68"/>
                  <a:pt x="107" y="68"/>
                </a:cubicBezTo>
                <a:cubicBezTo>
                  <a:pt x="107" y="75"/>
                  <a:pt x="107" y="75"/>
                  <a:pt x="107" y="75"/>
                </a:cubicBezTo>
                <a:cubicBezTo>
                  <a:pt x="74" y="75"/>
                  <a:pt x="74" y="75"/>
                  <a:pt x="74" y="75"/>
                </a:cubicBezTo>
                <a:cubicBezTo>
                  <a:pt x="74" y="45"/>
                  <a:pt x="74" y="45"/>
                  <a:pt x="74" y="45"/>
                </a:cubicBezTo>
                <a:cubicBezTo>
                  <a:pt x="77" y="45"/>
                  <a:pt x="77" y="45"/>
                  <a:pt x="77" y="45"/>
                </a:cubicBezTo>
                <a:cubicBezTo>
                  <a:pt x="77" y="37"/>
                  <a:pt x="77" y="37"/>
                  <a:pt x="77" y="37"/>
                </a:cubicBezTo>
                <a:cubicBezTo>
                  <a:pt x="72" y="37"/>
                  <a:pt x="72" y="37"/>
                  <a:pt x="72" y="37"/>
                </a:cubicBezTo>
                <a:cubicBezTo>
                  <a:pt x="69" y="15"/>
                  <a:pt x="69" y="15"/>
                  <a:pt x="69" y="15"/>
                </a:cubicBezTo>
                <a:cubicBezTo>
                  <a:pt x="66" y="15"/>
                  <a:pt x="66" y="15"/>
                  <a:pt x="66" y="15"/>
                </a:cubicBezTo>
                <a:cubicBezTo>
                  <a:pt x="66" y="0"/>
                  <a:pt x="66" y="0"/>
                  <a:pt x="66" y="0"/>
                </a:cubicBezTo>
                <a:cubicBezTo>
                  <a:pt x="64" y="0"/>
                  <a:pt x="64" y="0"/>
                  <a:pt x="64" y="0"/>
                </a:cubicBezTo>
                <a:cubicBezTo>
                  <a:pt x="63" y="0"/>
                  <a:pt x="63" y="0"/>
                  <a:pt x="63" y="0"/>
                </a:cubicBezTo>
                <a:cubicBezTo>
                  <a:pt x="56" y="0"/>
                  <a:pt x="56" y="0"/>
                  <a:pt x="56" y="0"/>
                </a:cubicBezTo>
                <a:cubicBezTo>
                  <a:pt x="56" y="6"/>
                  <a:pt x="56" y="6"/>
                  <a:pt x="56" y="6"/>
                </a:cubicBezTo>
                <a:cubicBezTo>
                  <a:pt x="63" y="6"/>
                  <a:pt x="63" y="6"/>
                  <a:pt x="63" y="6"/>
                </a:cubicBezTo>
                <a:cubicBezTo>
                  <a:pt x="63" y="15"/>
                  <a:pt x="63" y="15"/>
                  <a:pt x="63" y="15"/>
                </a:cubicBezTo>
                <a:cubicBezTo>
                  <a:pt x="60" y="15"/>
                  <a:pt x="60" y="15"/>
                  <a:pt x="60" y="15"/>
                </a:cubicBezTo>
                <a:cubicBezTo>
                  <a:pt x="57" y="37"/>
                  <a:pt x="57" y="37"/>
                  <a:pt x="57" y="37"/>
                </a:cubicBezTo>
                <a:cubicBezTo>
                  <a:pt x="52" y="37"/>
                  <a:pt x="52" y="37"/>
                  <a:pt x="52" y="37"/>
                </a:cubicBezTo>
                <a:cubicBezTo>
                  <a:pt x="52" y="45"/>
                  <a:pt x="52" y="45"/>
                  <a:pt x="52" y="45"/>
                </a:cubicBezTo>
                <a:cubicBezTo>
                  <a:pt x="55" y="45"/>
                  <a:pt x="55" y="45"/>
                  <a:pt x="55" y="45"/>
                </a:cubicBezTo>
                <a:cubicBezTo>
                  <a:pt x="55" y="75"/>
                  <a:pt x="55" y="75"/>
                  <a:pt x="55" y="75"/>
                </a:cubicBezTo>
                <a:cubicBezTo>
                  <a:pt x="22" y="75"/>
                  <a:pt x="22" y="75"/>
                  <a:pt x="22" y="75"/>
                </a:cubicBezTo>
                <a:cubicBezTo>
                  <a:pt x="22" y="68"/>
                  <a:pt x="22" y="68"/>
                  <a:pt x="22" y="68"/>
                </a:cubicBezTo>
                <a:cubicBezTo>
                  <a:pt x="15" y="68"/>
                  <a:pt x="15" y="68"/>
                  <a:pt x="15" y="68"/>
                </a:cubicBezTo>
                <a:cubicBezTo>
                  <a:pt x="15" y="63"/>
                  <a:pt x="15" y="63"/>
                  <a:pt x="15" y="63"/>
                </a:cubicBezTo>
                <a:cubicBezTo>
                  <a:pt x="0" y="63"/>
                  <a:pt x="0" y="63"/>
                  <a:pt x="0" y="63"/>
                </a:cubicBezTo>
                <a:cubicBezTo>
                  <a:pt x="0" y="75"/>
                  <a:pt x="0" y="75"/>
                  <a:pt x="0" y="75"/>
                </a:cubicBezTo>
                <a:cubicBezTo>
                  <a:pt x="0" y="114"/>
                  <a:pt x="0" y="114"/>
                  <a:pt x="0" y="114"/>
                </a:cubicBezTo>
                <a:cubicBezTo>
                  <a:pt x="6" y="114"/>
                  <a:pt x="6" y="114"/>
                  <a:pt x="6" y="114"/>
                </a:cubicBezTo>
                <a:cubicBezTo>
                  <a:pt x="15" y="114"/>
                  <a:pt x="15" y="114"/>
                  <a:pt x="15" y="114"/>
                </a:cubicBezTo>
                <a:cubicBezTo>
                  <a:pt x="22" y="114"/>
                  <a:pt x="22" y="114"/>
                  <a:pt x="22" y="114"/>
                </a:cubicBezTo>
                <a:cubicBezTo>
                  <a:pt x="107" y="114"/>
                  <a:pt x="107" y="114"/>
                  <a:pt x="107" y="114"/>
                </a:cubicBezTo>
                <a:cubicBezTo>
                  <a:pt x="114" y="114"/>
                  <a:pt x="114" y="114"/>
                  <a:pt x="114" y="114"/>
                </a:cubicBezTo>
                <a:cubicBezTo>
                  <a:pt x="123" y="114"/>
                  <a:pt x="123" y="114"/>
                  <a:pt x="123" y="114"/>
                </a:cubicBezTo>
                <a:cubicBezTo>
                  <a:pt x="129" y="114"/>
                  <a:pt x="129" y="114"/>
                  <a:pt x="129" y="114"/>
                </a:cubicBezTo>
                <a:cubicBezTo>
                  <a:pt x="129" y="75"/>
                  <a:pt x="129" y="75"/>
                  <a:pt x="129" y="75"/>
                </a:cubicBezTo>
                <a:cubicBezTo>
                  <a:pt x="129" y="63"/>
                  <a:pt x="129" y="63"/>
                  <a:pt x="129" y="63"/>
                </a:cubicBezTo>
                <a:lnTo>
                  <a:pt x="114" y="63"/>
                </a:lnTo>
                <a:close/>
                <a:moveTo>
                  <a:pt x="65" y="53"/>
                </a:moveTo>
                <a:cubicBezTo>
                  <a:pt x="62" y="53"/>
                  <a:pt x="60" y="51"/>
                  <a:pt x="60" y="48"/>
                </a:cubicBezTo>
                <a:cubicBezTo>
                  <a:pt x="60" y="46"/>
                  <a:pt x="62" y="44"/>
                  <a:pt x="65" y="44"/>
                </a:cubicBezTo>
                <a:cubicBezTo>
                  <a:pt x="67" y="44"/>
                  <a:pt x="69" y="46"/>
                  <a:pt x="69" y="48"/>
                </a:cubicBezTo>
                <a:cubicBezTo>
                  <a:pt x="69" y="51"/>
                  <a:pt x="67" y="53"/>
                  <a:pt x="65" y="5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30" name="Group 129"/>
          <p:cNvGrpSpPr/>
          <p:nvPr userDrawn="1"/>
        </p:nvGrpSpPr>
        <p:grpSpPr>
          <a:xfrm>
            <a:off x="3368675" y="2287588"/>
            <a:ext cx="369888" cy="557213"/>
            <a:chOff x="3368675" y="2287588"/>
            <a:chExt cx="369888" cy="557213"/>
          </a:xfrm>
        </p:grpSpPr>
        <p:sp>
          <p:nvSpPr>
            <p:cNvPr id="131" name="Freeform 110"/>
            <p:cNvSpPr>
              <a:spLocks/>
            </p:cNvSpPr>
            <p:nvPr userDrawn="1"/>
          </p:nvSpPr>
          <p:spPr bwMode="auto">
            <a:xfrm>
              <a:off x="3514725" y="2287588"/>
              <a:ext cx="77788" cy="101600"/>
            </a:xfrm>
            <a:custGeom>
              <a:avLst/>
              <a:gdLst>
                <a:gd name="T0" fmla="*/ 20 w 49"/>
                <a:gd name="T1" fmla="*/ 54 h 64"/>
                <a:gd name="T2" fmla="*/ 32 w 49"/>
                <a:gd name="T3" fmla="*/ 61 h 64"/>
                <a:gd name="T4" fmla="*/ 44 w 49"/>
                <a:gd name="T5" fmla="*/ 54 h 64"/>
                <a:gd name="T6" fmla="*/ 49 w 49"/>
                <a:gd name="T7" fmla="*/ 59 h 64"/>
                <a:gd name="T8" fmla="*/ 49 w 49"/>
                <a:gd name="T9" fmla="*/ 0 h 64"/>
                <a:gd name="T10" fmla="*/ 25 w 49"/>
                <a:gd name="T11" fmla="*/ 27 h 64"/>
                <a:gd name="T12" fmla="*/ 0 w 49"/>
                <a:gd name="T13" fmla="*/ 0 h 64"/>
                <a:gd name="T14" fmla="*/ 0 w 49"/>
                <a:gd name="T15" fmla="*/ 61 h 64"/>
                <a:gd name="T16" fmla="*/ 8 w 49"/>
                <a:gd name="T17" fmla="*/ 64 h 64"/>
                <a:gd name="T18" fmla="*/ 20 w 49"/>
                <a:gd name="T19"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20" y="54"/>
                  </a:moveTo>
                  <a:lnTo>
                    <a:pt x="32" y="61"/>
                  </a:lnTo>
                  <a:lnTo>
                    <a:pt x="44" y="54"/>
                  </a:lnTo>
                  <a:lnTo>
                    <a:pt x="49" y="59"/>
                  </a:lnTo>
                  <a:lnTo>
                    <a:pt x="49" y="0"/>
                  </a:lnTo>
                  <a:lnTo>
                    <a:pt x="25" y="27"/>
                  </a:lnTo>
                  <a:lnTo>
                    <a:pt x="0" y="0"/>
                  </a:lnTo>
                  <a:lnTo>
                    <a:pt x="0" y="61"/>
                  </a:lnTo>
                  <a:lnTo>
                    <a:pt x="8" y="64"/>
                  </a:lnTo>
                  <a:lnTo>
                    <a:pt x="20" y="5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2" name="Freeform 111"/>
            <p:cNvSpPr>
              <a:spLocks/>
            </p:cNvSpPr>
            <p:nvPr userDrawn="1"/>
          </p:nvSpPr>
          <p:spPr bwMode="auto">
            <a:xfrm>
              <a:off x="3514725" y="2744788"/>
              <a:ext cx="77788" cy="100013"/>
            </a:xfrm>
            <a:custGeom>
              <a:avLst/>
              <a:gdLst>
                <a:gd name="T0" fmla="*/ 32 w 49"/>
                <a:gd name="T1" fmla="*/ 9 h 63"/>
                <a:gd name="T2" fmla="*/ 20 w 49"/>
                <a:gd name="T3" fmla="*/ 2 h 63"/>
                <a:gd name="T4" fmla="*/ 8 w 49"/>
                <a:gd name="T5" fmla="*/ 9 h 63"/>
                <a:gd name="T6" fmla="*/ 0 w 49"/>
                <a:gd name="T7" fmla="*/ 4 h 63"/>
                <a:gd name="T8" fmla="*/ 0 w 49"/>
                <a:gd name="T9" fmla="*/ 63 h 63"/>
                <a:gd name="T10" fmla="*/ 25 w 49"/>
                <a:gd name="T11" fmla="*/ 36 h 63"/>
                <a:gd name="T12" fmla="*/ 49 w 49"/>
                <a:gd name="T13" fmla="*/ 63 h 63"/>
                <a:gd name="T14" fmla="*/ 49 w 49"/>
                <a:gd name="T15" fmla="*/ 2 h 63"/>
                <a:gd name="T16" fmla="*/ 44 w 49"/>
                <a:gd name="T17" fmla="*/ 0 h 63"/>
                <a:gd name="T18" fmla="*/ 32 w 49"/>
                <a:gd name="T19" fmla="*/ 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3">
                  <a:moveTo>
                    <a:pt x="32" y="9"/>
                  </a:moveTo>
                  <a:lnTo>
                    <a:pt x="20" y="2"/>
                  </a:lnTo>
                  <a:lnTo>
                    <a:pt x="8" y="9"/>
                  </a:lnTo>
                  <a:lnTo>
                    <a:pt x="0" y="4"/>
                  </a:lnTo>
                  <a:lnTo>
                    <a:pt x="0" y="63"/>
                  </a:lnTo>
                  <a:lnTo>
                    <a:pt x="25" y="36"/>
                  </a:lnTo>
                  <a:lnTo>
                    <a:pt x="49" y="63"/>
                  </a:lnTo>
                  <a:lnTo>
                    <a:pt x="49" y="2"/>
                  </a:lnTo>
                  <a:lnTo>
                    <a:pt x="44" y="0"/>
                  </a:lnTo>
                  <a:lnTo>
                    <a:pt x="32" y="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3" name="Freeform 112"/>
            <p:cNvSpPr>
              <a:spLocks noEditPoints="1"/>
            </p:cNvSpPr>
            <p:nvPr userDrawn="1"/>
          </p:nvSpPr>
          <p:spPr bwMode="auto">
            <a:xfrm>
              <a:off x="3368675" y="2381250"/>
              <a:ext cx="369888" cy="369888"/>
            </a:xfrm>
            <a:custGeom>
              <a:avLst/>
              <a:gdLst>
                <a:gd name="T0" fmla="*/ 82 w 96"/>
                <a:gd name="T1" fmla="*/ 14 h 96"/>
                <a:gd name="T2" fmla="*/ 75 w 96"/>
                <a:gd name="T3" fmla="*/ 8 h 96"/>
                <a:gd name="T4" fmla="*/ 66 w 96"/>
                <a:gd name="T5" fmla="*/ 3 h 96"/>
                <a:gd name="T6" fmla="*/ 56 w 96"/>
                <a:gd name="T7" fmla="*/ 1 h 96"/>
                <a:gd name="T8" fmla="*/ 46 w 96"/>
                <a:gd name="T9" fmla="*/ 0 h 96"/>
                <a:gd name="T10" fmla="*/ 36 w 96"/>
                <a:gd name="T11" fmla="*/ 2 h 96"/>
                <a:gd name="T12" fmla="*/ 27 w 96"/>
                <a:gd name="T13" fmla="*/ 5 h 96"/>
                <a:gd name="T14" fmla="*/ 18 w 96"/>
                <a:gd name="T15" fmla="*/ 11 h 96"/>
                <a:gd name="T16" fmla="*/ 11 w 96"/>
                <a:gd name="T17" fmla="*/ 18 h 96"/>
                <a:gd name="T18" fmla="*/ 6 w 96"/>
                <a:gd name="T19" fmla="*/ 26 h 96"/>
                <a:gd name="T20" fmla="*/ 2 w 96"/>
                <a:gd name="T21" fmla="*/ 36 h 96"/>
                <a:gd name="T22" fmla="*/ 0 w 96"/>
                <a:gd name="T23" fmla="*/ 45 h 96"/>
                <a:gd name="T24" fmla="*/ 1 w 96"/>
                <a:gd name="T25" fmla="*/ 56 h 96"/>
                <a:gd name="T26" fmla="*/ 4 w 96"/>
                <a:gd name="T27" fmla="*/ 65 h 96"/>
                <a:gd name="T28" fmla="*/ 8 w 96"/>
                <a:gd name="T29" fmla="*/ 74 h 96"/>
                <a:gd name="T30" fmla="*/ 14 w 96"/>
                <a:gd name="T31" fmla="*/ 82 h 96"/>
                <a:gd name="T32" fmla="*/ 22 w 96"/>
                <a:gd name="T33" fmla="*/ 88 h 96"/>
                <a:gd name="T34" fmla="*/ 31 w 96"/>
                <a:gd name="T35" fmla="*/ 93 h 96"/>
                <a:gd name="T36" fmla="*/ 41 w 96"/>
                <a:gd name="T37" fmla="*/ 96 h 96"/>
                <a:gd name="T38" fmla="*/ 51 w 96"/>
                <a:gd name="T39" fmla="*/ 96 h 96"/>
                <a:gd name="T40" fmla="*/ 61 w 96"/>
                <a:gd name="T41" fmla="*/ 94 h 96"/>
                <a:gd name="T42" fmla="*/ 70 w 96"/>
                <a:gd name="T43" fmla="*/ 91 h 96"/>
                <a:gd name="T44" fmla="*/ 79 w 96"/>
                <a:gd name="T45" fmla="*/ 85 h 96"/>
                <a:gd name="T46" fmla="*/ 86 w 96"/>
                <a:gd name="T47" fmla="*/ 78 h 96"/>
                <a:gd name="T48" fmla="*/ 91 w 96"/>
                <a:gd name="T49" fmla="*/ 70 h 96"/>
                <a:gd name="T50" fmla="*/ 95 w 96"/>
                <a:gd name="T51" fmla="*/ 60 h 96"/>
                <a:gd name="T52" fmla="*/ 96 w 96"/>
                <a:gd name="T53" fmla="*/ 51 h 96"/>
                <a:gd name="T54" fmla="*/ 96 w 96"/>
                <a:gd name="T55" fmla="*/ 41 h 96"/>
                <a:gd name="T56" fmla="*/ 93 w 96"/>
                <a:gd name="T57" fmla="*/ 31 h 96"/>
                <a:gd name="T58" fmla="*/ 89 w 96"/>
                <a:gd name="T59" fmla="*/ 22 h 96"/>
                <a:gd name="T60" fmla="*/ 71 w 96"/>
                <a:gd name="T61" fmla="*/ 71 h 96"/>
                <a:gd name="T62" fmla="*/ 26 w 96"/>
                <a:gd name="T63" fmla="*/ 25 h 96"/>
                <a:gd name="T64" fmla="*/ 71 w 96"/>
                <a:gd name="T65" fmla="*/ 71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96">
                  <a:moveTo>
                    <a:pt x="83" y="20"/>
                  </a:moveTo>
                  <a:cubicBezTo>
                    <a:pt x="82" y="14"/>
                    <a:pt x="82" y="14"/>
                    <a:pt x="82" y="14"/>
                  </a:cubicBezTo>
                  <a:cubicBezTo>
                    <a:pt x="77" y="13"/>
                    <a:pt x="77" y="13"/>
                    <a:pt x="77" y="13"/>
                  </a:cubicBezTo>
                  <a:cubicBezTo>
                    <a:pt x="75" y="8"/>
                    <a:pt x="75" y="8"/>
                    <a:pt x="75" y="8"/>
                  </a:cubicBezTo>
                  <a:cubicBezTo>
                    <a:pt x="69" y="8"/>
                    <a:pt x="69" y="8"/>
                    <a:pt x="69" y="8"/>
                  </a:cubicBezTo>
                  <a:cubicBezTo>
                    <a:pt x="66" y="3"/>
                    <a:pt x="66" y="3"/>
                    <a:pt x="66" y="3"/>
                  </a:cubicBezTo>
                  <a:cubicBezTo>
                    <a:pt x="60" y="5"/>
                    <a:pt x="60" y="5"/>
                    <a:pt x="60" y="5"/>
                  </a:cubicBezTo>
                  <a:cubicBezTo>
                    <a:pt x="56" y="1"/>
                    <a:pt x="56" y="1"/>
                    <a:pt x="56" y="1"/>
                  </a:cubicBezTo>
                  <a:cubicBezTo>
                    <a:pt x="51" y="3"/>
                    <a:pt x="51" y="3"/>
                    <a:pt x="51" y="3"/>
                  </a:cubicBezTo>
                  <a:cubicBezTo>
                    <a:pt x="46" y="0"/>
                    <a:pt x="46" y="0"/>
                    <a:pt x="46" y="0"/>
                  </a:cubicBezTo>
                  <a:cubicBezTo>
                    <a:pt x="41" y="4"/>
                    <a:pt x="41" y="4"/>
                    <a:pt x="41" y="4"/>
                  </a:cubicBezTo>
                  <a:cubicBezTo>
                    <a:pt x="36" y="2"/>
                    <a:pt x="36" y="2"/>
                    <a:pt x="36" y="2"/>
                  </a:cubicBezTo>
                  <a:cubicBezTo>
                    <a:pt x="32" y="6"/>
                    <a:pt x="32" y="6"/>
                    <a:pt x="32" y="6"/>
                  </a:cubicBezTo>
                  <a:cubicBezTo>
                    <a:pt x="27" y="5"/>
                    <a:pt x="27" y="5"/>
                    <a:pt x="27" y="5"/>
                  </a:cubicBezTo>
                  <a:cubicBezTo>
                    <a:pt x="24" y="10"/>
                    <a:pt x="24" y="10"/>
                    <a:pt x="24" y="10"/>
                  </a:cubicBezTo>
                  <a:cubicBezTo>
                    <a:pt x="18" y="11"/>
                    <a:pt x="18" y="11"/>
                    <a:pt x="18" y="11"/>
                  </a:cubicBezTo>
                  <a:cubicBezTo>
                    <a:pt x="17" y="16"/>
                    <a:pt x="17" y="16"/>
                    <a:pt x="17" y="16"/>
                  </a:cubicBezTo>
                  <a:cubicBezTo>
                    <a:pt x="11" y="18"/>
                    <a:pt x="11" y="18"/>
                    <a:pt x="11" y="18"/>
                  </a:cubicBezTo>
                  <a:cubicBezTo>
                    <a:pt x="11" y="24"/>
                    <a:pt x="11" y="24"/>
                    <a:pt x="11" y="24"/>
                  </a:cubicBezTo>
                  <a:cubicBezTo>
                    <a:pt x="6" y="26"/>
                    <a:pt x="6" y="26"/>
                    <a:pt x="6" y="26"/>
                  </a:cubicBezTo>
                  <a:cubicBezTo>
                    <a:pt x="6" y="32"/>
                    <a:pt x="6" y="32"/>
                    <a:pt x="6" y="32"/>
                  </a:cubicBezTo>
                  <a:cubicBezTo>
                    <a:pt x="2" y="36"/>
                    <a:pt x="2" y="36"/>
                    <a:pt x="2" y="36"/>
                  </a:cubicBezTo>
                  <a:cubicBezTo>
                    <a:pt x="4" y="41"/>
                    <a:pt x="4" y="41"/>
                    <a:pt x="4" y="41"/>
                  </a:cubicBezTo>
                  <a:cubicBezTo>
                    <a:pt x="0" y="45"/>
                    <a:pt x="0" y="45"/>
                    <a:pt x="0" y="45"/>
                  </a:cubicBezTo>
                  <a:cubicBezTo>
                    <a:pt x="3" y="50"/>
                    <a:pt x="3" y="50"/>
                    <a:pt x="3" y="50"/>
                  </a:cubicBezTo>
                  <a:cubicBezTo>
                    <a:pt x="1" y="56"/>
                    <a:pt x="1" y="56"/>
                    <a:pt x="1" y="56"/>
                  </a:cubicBezTo>
                  <a:cubicBezTo>
                    <a:pt x="5" y="60"/>
                    <a:pt x="5" y="60"/>
                    <a:pt x="5" y="60"/>
                  </a:cubicBezTo>
                  <a:cubicBezTo>
                    <a:pt x="4" y="65"/>
                    <a:pt x="4" y="65"/>
                    <a:pt x="4" y="65"/>
                  </a:cubicBezTo>
                  <a:cubicBezTo>
                    <a:pt x="8" y="68"/>
                    <a:pt x="8" y="68"/>
                    <a:pt x="8" y="68"/>
                  </a:cubicBezTo>
                  <a:cubicBezTo>
                    <a:pt x="8" y="74"/>
                    <a:pt x="8" y="74"/>
                    <a:pt x="8" y="74"/>
                  </a:cubicBezTo>
                  <a:cubicBezTo>
                    <a:pt x="13" y="76"/>
                    <a:pt x="13" y="76"/>
                    <a:pt x="13" y="76"/>
                  </a:cubicBezTo>
                  <a:cubicBezTo>
                    <a:pt x="14" y="82"/>
                    <a:pt x="14" y="82"/>
                    <a:pt x="14" y="82"/>
                  </a:cubicBezTo>
                  <a:cubicBezTo>
                    <a:pt x="20" y="83"/>
                    <a:pt x="20" y="83"/>
                    <a:pt x="20" y="83"/>
                  </a:cubicBezTo>
                  <a:cubicBezTo>
                    <a:pt x="22" y="88"/>
                    <a:pt x="22" y="88"/>
                    <a:pt x="22" y="88"/>
                  </a:cubicBezTo>
                  <a:cubicBezTo>
                    <a:pt x="28" y="88"/>
                    <a:pt x="28" y="88"/>
                    <a:pt x="28" y="88"/>
                  </a:cubicBezTo>
                  <a:cubicBezTo>
                    <a:pt x="31" y="93"/>
                    <a:pt x="31" y="93"/>
                    <a:pt x="31" y="93"/>
                  </a:cubicBezTo>
                  <a:cubicBezTo>
                    <a:pt x="37" y="91"/>
                    <a:pt x="37" y="91"/>
                    <a:pt x="37" y="91"/>
                  </a:cubicBezTo>
                  <a:cubicBezTo>
                    <a:pt x="41" y="96"/>
                    <a:pt x="41" y="96"/>
                    <a:pt x="41" y="96"/>
                  </a:cubicBezTo>
                  <a:cubicBezTo>
                    <a:pt x="46" y="93"/>
                    <a:pt x="46" y="93"/>
                    <a:pt x="46" y="93"/>
                  </a:cubicBezTo>
                  <a:cubicBezTo>
                    <a:pt x="51" y="96"/>
                    <a:pt x="51" y="96"/>
                    <a:pt x="51" y="96"/>
                  </a:cubicBezTo>
                  <a:cubicBezTo>
                    <a:pt x="55" y="92"/>
                    <a:pt x="55" y="92"/>
                    <a:pt x="55" y="92"/>
                  </a:cubicBezTo>
                  <a:cubicBezTo>
                    <a:pt x="61" y="94"/>
                    <a:pt x="61" y="94"/>
                    <a:pt x="61" y="94"/>
                  </a:cubicBezTo>
                  <a:cubicBezTo>
                    <a:pt x="65" y="90"/>
                    <a:pt x="65" y="90"/>
                    <a:pt x="65" y="90"/>
                  </a:cubicBezTo>
                  <a:cubicBezTo>
                    <a:pt x="70" y="91"/>
                    <a:pt x="70" y="91"/>
                    <a:pt x="70" y="91"/>
                  </a:cubicBezTo>
                  <a:cubicBezTo>
                    <a:pt x="73" y="86"/>
                    <a:pt x="73" y="86"/>
                    <a:pt x="73" y="86"/>
                  </a:cubicBezTo>
                  <a:cubicBezTo>
                    <a:pt x="79" y="85"/>
                    <a:pt x="79" y="85"/>
                    <a:pt x="79" y="85"/>
                  </a:cubicBezTo>
                  <a:cubicBezTo>
                    <a:pt x="80" y="80"/>
                    <a:pt x="80" y="80"/>
                    <a:pt x="80" y="80"/>
                  </a:cubicBezTo>
                  <a:cubicBezTo>
                    <a:pt x="86" y="78"/>
                    <a:pt x="86" y="78"/>
                    <a:pt x="86" y="78"/>
                  </a:cubicBezTo>
                  <a:cubicBezTo>
                    <a:pt x="86" y="73"/>
                    <a:pt x="86" y="73"/>
                    <a:pt x="86" y="73"/>
                  </a:cubicBezTo>
                  <a:cubicBezTo>
                    <a:pt x="91" y="70"/>
                    <a:pt x="91" y="70"/>
                    <a:pt x="91" y="70"/>
                  </a:cubicBezTo>
                  <a:cubicBezTo>
                    <a:pt x="90" y="64"/>
                    <a:pt x="90" y="64"/>
                    <a:pt x="90" y="64"/>
                  </a:cubicBezTo>
                  <a:cubicBezTo>
                    <a:pt x="95" y="60"/>
                    <a:pt x="95" y="60"/>
                    <a:pt x="95" y="60"/>
                  </a:cubicBezTo>
                  <a:cubicBezTo>
                    <a:pt x="93" y="55"/>
                    <a:pt x="93" y="55"/>
                    <a:pt x="93" y="55"/>
                  </a:cubicBezTo>
                  <a:cubicBezTo>
                    <a:pt x="96" y="51"/>
                    <a:pt x="96" y="51"/>
                    <a:pt x="96" y="51"/>
                  </a:cubicBezTo>
                  <a:cubicBezTo>
                    <a:pt x="93" y="46"/>
                    <a:pt x="93" y="46"/>
                    <a:pt x="93" y="46"/>
                  </a:cubicBezTo>
                  <a:cubicBezTo>
                    <a:pt x="96" y="41"/>
                    <a:pt x="96" y="41"/>
                    <a:pt x="96" y="41"/>
                  </a:cubicBezTo>
                  <a:cubicBezTo>
                    <a:pt x="92" y="36"/>
                    <a:pt x="92" y="36"/>
                    <a:pt x="92" y="36"/>
                  </a:cubicBezTo>
                  <a:cubicBezTo>
                    <a:pt x="93" y="31"/>
                    <a:pt x="93" y="31"/>
                    <a:pt x="93" y="31"/>
                  </a:cubicBezTo>
                  <a:cubicBezTo>
                    <a:pt x="88" y="28"/>
                    <a:pt x="88" y="28"/>
                    <a:pt x="88" y="28"/>
                  </a:cubicBezTo>
                  <a:cubicBezTo>
                    <a:pt x="89" y="22"/>
                    <a:pt x="89" y="22"/>
                    <a:pt x="89" y="22"/>
                  </a:cubicBezTo>
                  <a:lnTo>
                    <a:pt x="83" y="20"/>
                  </a:lnTo>
                  <a:close/>
                  <a:moveTo>
                    <a:pt x="71" y="71"/>
                  </a:moveTo>
                  <a:cubicBezTo>
                    <a:pt x="59" y="83"/>
                    <a:pt x="38" y="83"/>
                    <a:pt x="26" y="71"/>
                  </a:cubicBezTo>
                  <a:cubicBezTo>
                    <a:pt x="13" y="58"/>
                    <a:pt x="13" y="38"/>
                    <a:pt x="26" y="25"/>
                  </a:cubicBezTo>
                  <a:cubicBezTo>
                    <a:pt x="38" y="13"/>
                    <a:pt x="59" y="13"/>
                    <a:pt x="71" y="25"/>
                  </a:cubicBezTo>
                  <a:cubicBezTo>
                    <a:pt x="84" y="38"/>
                    <a:pt x="84" y="58"/>
                    <a:pt x="71" y="7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34" name="Freeform 113"/>
          <p:cNvSpPr>
            <a:spLocks/>
          </p:cNvSpPr>
          <p:nvPr userDrawn="1"/>
        </p:nvSpPr>
        <p:spPr bwMode="auto">
          <a:xfrm>
            <a:off x="2425700" y="1492250"/>
            <a:ext cx="320675" cy="304800"/>
          </a:xfrm>
          <a:custGeom>
            <a:avLst/>
            <a:gdLst>
              <a:gd name="T0" fmla="*/ 48 w 83"/>
              <a:gd name="T1" fmla="*/ 6 h 79"/>
              <a:gd name="T2" fmla="*/ 54 w 83"/>
              <a:gd name="T3" fmla="*/ 18 h 79"/>
              <a:gd name="T4" fmla="*/ 60 w 83"/>
              <a:gd name="T5" fmla="*/ 22 h 79"/>
              <a:gd name="T6" fmla="*/ 74 w 83"/>
              <a:gd name="T7" fmla="*/ 24 h 79"/>
              <a:gd name="T8" fmla="*/ 78 w 83"/>
              <a:gd name="T9" fmla="*/ 38 h 79"/>
              <a:gd name="T10" fmla="*/ 68 w 83"/>
              <a:gd name="T11" fmla="*/ 47 h 79"/>
              <a:gd name="T12" fmla="*/ 66 w 83"/>
              <a:gd name="T13" fmla="*/ 54 h 79"/>
              <a:gd name="T14" fmla="*/ 68 w 83"/>
              <a:gd name="T15" fmla="*/ 68 h 79"/>
              <a:gd name="T16" fmla="*/ 57 w 83"/>
              <a:gd name="T17" fmla="*/ 76 h 79"/>
              <a:gd name="T18" fmla="*/ 45 w 83"/>
              <a:gd name="T19" fmla="*/ 70 h 79"/>
              <a:gd name="T20" fmla="*/ 37 w 83"/>
              <a:gd name="T21" fmla="*/ 70 h 79"/>
              <a:gd name="T22" fmla="*/ 25 w 83"/>
              <a:gd name="T23" fmla="*/ 76 h 79"/>
              <a:gd name="T24" fmla="*/ 14 w 83"/>
              <a:gd name="T25" fmla="*/ 68 h 79"/>
              <a:gd name="T26" fmla="*/ 16 w 83"/>
              <a:gd name="T27" fmla="*/ 54 h 79"/>
              <a:gd name="T28" fmla="*/ 14 w 83"/>
              <a:gd name="T29" fmla="*/ 47 h 79"/>
              <a:gd name="T30" fmla="*/ 4 w 83"/>
              <a:gd name="T31" fmla="*/ 38 h 79"/>
              <a:gd name="T32" fmla="*/ 9 w 83"/>
              <a:gd name="T33" fmla="*/ 24 h 79"/>
              <a:gd name="T34" fmla="*/ 22 w 83"/>
              <a:gd name="T35" fmla="*/ 22 h 79"/>
              <a:gd name="T36" fmla="*/ 28 w 83"/>
              <a:gd name="T37" fmla="*/ 18 h 79"/>
              <a:gd name="T38" fmla="*/ 34 w 83"/>
              <a:gd name="T39" fmla="*/ 6 h 79"/>
              <a:gd name="T40" fmla="*/ 48 w 83"/>
              <a:gd name="T41" fmla="*/ 6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3" h="79">
                <a:moveTo>
                  <a:pt x="48" y="6"/>
                </a:moveTo>
                <a:cubicBezTo>
                  <a:pt x="54" y="18"/>
                  <a:pt x="54" y="18"/>
                  <a:pt x="54" y="18"/>
                </a:cubicBezTo>
                <a:cubicBezTo>
                  <a:pt x="55" y="20"/>
                  <a:pt x="58" y="22"/>
                  <a:pt x="60" y="22"/>
                </a:cubicBezTo>
                <a:cubicBezTo>
                  <a:pt x="74" y="24"/>
                  <a:pt x="74" y="24"/>
                  <a:pt x="74" y="24"/>
                </a:cubicBezTo>
                <a:cubicBezTo>
                  <a:pt x="80" y="25"/>
                  <a:pt x="83" y="33"/>
                  <a:pt x="78" y="38"/>
                </a:cubicBezTo>
                <a:cubicBezTo>
                  <a:pt x="68" y="47"/>
                  <a:pt x="68" y="47"/>
                  <a:pt x="68" y="47"/>
                </a:cubicBezTo>
                <a:cubicBezTo>
                  <a:pt x="67" y="49"/>
                  <a:pt x="66" y="52"/>
                  <a:pt x="66" y="54"/>
                </a:cubicBezTo>
                <a:cubicBezTo>
                  <a:pt x="68" y="68"/>
                  <a:pt x="68" y="68"/>
                  <a:pt x="68" y="68"/>
                </a:cubicBezTo>
                <a:cubicBezTo>
                  <a:pt x="70" y="74"/>
                  <a:pt x="63" y="79"/>
                  <a:pt x="57" y="76"/>
                </a:cubicBezTo>
                <a:cubicBezTo>
                  <a:pt x="45" y="70"/>
                  <a:pt x="45" y="70"/>
                  <a:pt x="45" y="70"/>
                </a:cubicBezTo>
                <a:cubicBezTo>
                  <a:pt x="43" y="69"/>
                  <a:pt x="40" y="69"/>
                  <a:pt x="37" y="70"/>
                </a:cubicBezTo>
                <a:cubicBezTo>
                  <a:pt x="25" y="76"/>
                  <a:pt x="25" y="76"/>
                  <a:pt x="25" y="76"/>
                </a:cubicBezTo>
                <a:cubicBezTo>
                  <a:pt x="20" y="79"/>
                  <a:pt x="13" y="74"/>
                  <a:pt x="14" y="68"/>
                </a:cubicBezTo>
                <a:cubicBezTo>
                  <a:pt x="16" y="54"/>
                  <a:pt x="16" y="54"/>
                  <a:pt x="16" y="54"/>
                </a:cubicBezTo>
                <a:cubicBezTo>
                  <a:pt x="17" y="52"/>
                  <a:pt x="16" y="49"/>
                  <a:pt x="14" y="47"/>
                </a:cubicBezTo>
                <a:cubicBezTo>
                  <a:pt x="4" y="38"/>
                  <a:pt x="4" y="38"/>
                  <a:pt x="4" y="38"/>
                </a:cubicBezTo>
                <a:cubicBezTo>
                  <a:pt x="0" y="33"/>
                  <a:pt x="2" y="25"/>
                  <a:pt x="9" y="24"/>
                </a:cubicBezTo>
                <a:cubicBezTo>
                  <a:pt x="22" y="22"/>
                  <a:pt x="22" y="22"/>
                  <a:pt x="22" y="22"/>
                </a:cubicBezTo>
                <a:cubicBezTo>
                  <a:pt x="25" y="22"/>
                  <a:pt x="27" y="20"/>
                  <a:pt x="28" y="18"/>
                </a:cubicBezTo>
                <a:cubicBezTo>
                  <a:pt x="34" y="6"/>
                  <a:pt x="34" y="6"/>
                  <a:pt x="34" y="6"/>
                </a:cubicBezTo>
                <a:cubicBezTo>
                  <a:pt x="37" y="0"/>
                  <a:pt x="45" y="0"/>
                  <a:pt x="48" y="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5" name="Freeform 114"/>
          <p:cNvSpPr>
            <a:spLocks/>
          </p:cNvSpPr>
          <p:nvPr userDrawn="1"/>
        </p:nvSpPr>
        <p:spPr bwMode="auto">
          <a:xfrm>
            <a:off x="5581650" y="2287588"/>
            <a:ext cx="582613" cy="325438"/>
          </a:xfrm>
          <a:custGeom>
            <a:avLst/>
            <a:gdLst>
              <a:gd name="T0" fmla="*/ 367 w 367"/>
              <a:gd name="T1" fmla="*/ 103 h 205"/>
              <a:gd name="T2" fmla="*/ 189 w 367"/>
              <a:gd name="T3" fmla="*/ 0 h 205"/>
              <a:gd name="T4" fmla="*/ 189 w 367"/>
              <a:gd name="T5" fmla="*/ 69 h 205"/>
              <a:gd name="T6" fmla="*/ 0 w 367"/>
              <a:gd name="T7" fmla="*/ 69 h 205"/>
              <a:gd name="T8" fmla="*/ 0 w 367"/>
              <a:gd name="T9" fmla="*/ 137 h 205"/>
              <a:gd name="T10" fmla="*/ 189 w 367"/>
              <a:gd name="T11" fmla="*/ 137 h 205"/>
              <a:gd name="T12" fmla="*/ 189 w 367"/>
              <a:gd name="T13" fmla="*/ 205 h 205"/>
              <a:gd name="T14" fmla="*/ 367 w 367"/>
              <a:gd name="T15" fmla="*/ 103 h 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7" h="205">
                <a:moveTo>
                  <a:pt x="367" y="103"/>
                </a:moveTo>
                <a:lnTo>
                  <a:pt x="189" y="0"/>
                </a:lnTo>
                <a:lnTo>
                  <a:pt x="189" y="69"/>
                </a:lnTo>
                <a:lnTo>
                  <a:pt x="0" y="69"/>
                </a:lnTo>
                <a:lnTo>
                  <a:pt x="0" y="137"/>
                </a:lnTo>
                <a:lnTo>
                  <a:pt x="189" y="137"/>
                </a:lnTo>
                <a:lnTo>
                  <a:pt x="189" y="205"/>
                </a:lnTo>
                <a:lnTo>
                  <a:pt x="367" y="10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6" name="Freeform 115"/>
          <p:cNvSpPr>
            <a:spLocks/>
          </p:cNvSpPr>
          <p:nvPr userDrawn="1"/>
        </p:nvSpPr>
        <p:spPr bwMode="auto">
          <a:xfrm>
            <a:off x="5461000" y="2613025"/>
            <a:ext cx="579438" cy="323850"/>
          </a:xfrm>
          <a:custGeom>
            <a:avLst/>
            <a:gdLst>
              <a:gd name="T0" fmla="*/ 0 w 365"/>
              <a:gd name="T1" fmla="*/ 102 h 204"/>
              <a:gd name="T2" fmla="*/ 175 w 365"/>
              <a:gd name="T3" fmla="*/ 204 h 204"/>
              <a:gd name="T4" fmla="*/ 175 w 365"/>
              <a:gd name="T5" fmla="*/ 136 h 204"/>
              <a:gd name="T6" fmla="*/ 365 w 365"/>
              <a:gd name="T7" fmla="*/ 136 h 204"/>
              <a:gd name="T8" fmla="*/ 365 w 365"/>
              <a:gd name="T9" fmla="*/ 68 h 204"/>
              <a:gd name="T10" fmla="*/ 175 w 365"/>
              <a:gd name="T11" fmla="*/ 68 h 204"/>
              <a:gd name="T12" fmla="*/ 175 w 365"/>
              <a:gd name="T13" fmla="*/ 0 h 204"/>
              <a:gd name="T14" fmla="*/ 0 w 365"/>
              <a:gd name="T15" fmla="*/ 102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5" h="204">
                <a:moveTo>
                  <a:pt x="0" y="102"/>
                </a:moveTo>
                <a:lnTo>
                  <a:pt x="175" y="204"/>
                </a:lnTo>
                <a:lnTo>
                  <a:pt x="175" y="136"/>
                </a:lnTo>
                <a:lnTo>
                  <a:pt x="365" y="136"/>
                </a:lnTo>
                <a:lnTo>
                  <a:pt x="365" y="68"/>
                </a:lnTo>
                <a:lnTo>
                  <a:pt x="175" y="68"/>
                </a:lnTo>
                <a:lnTo>
                  <a:pt x="175" y="0"/>
                </a:lnTo>
                <a:lnTo>
                  <a:pt x="0" y="10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7" name="Freeform 116"/>
          <p:cNvSpPr>
            <a:spLocks/>
          </p:cNvSpPr>
          <p:nvPr userDrawn="1"/>
        </p:nvSpPr>
        <p:spPr bwMode="auto">
          <a:xfrm>
            <a:off x="4786313" y="2971800"/>
            <a:ext cx="346075" cy="347663"/>
          </a:xfrm>
          <a:custGeom>
            <a:avLst/>
            <a:gdLst>
              <a:gd name="T0" fmla="*/ 109 w 218"/>
              <a:gd name="T1" fmla="*/ 0 h 219"/>
              <a:gd name="T2" fmla="*/ 121 w 218"/>
              <a:gd name="T3" fmla="*/ 37 h 219"/>
              <a:gd name="T4" fmla="*/ 143 w 218"/>
              <a:gd name="T5" fmla="*/ 5 h 219"/>
              <a:gd name="T6" fmla="*/ 143 w 218"/>
              <a:gd name="T7" fmla="*/ 44 h 219"/>
              <a:gd name="T8" fmla="*/ 175 w 218"/>
              <a:gd name="T9" fmla="*/ 20 h 219"/>
              <a:gd name="T10" fmla="*/ 163 w 218"/>
              <a:gd name="T11" fmla="*/ 56 h 219"/>
              <a:gd name="T12" fmla="*/ 199 w 218"/>
              <a:gd name="T13" fmla="*/ 44 h 219"/>
              <a:gd name="T14" fmla="*/ 177 w 218"/>
              <a:gd name="T15" fmla="*/ 76 h 219"/>
              <a:gd name="T16" fmla="*/ 214 w 218"/>
              <a:gd name="T17" fmla="*/ 76 h 219"/>
              <a:gd name="T18" fmla="*/ 184 w 218"/>
              <a:gd name="T19" fmla="*/ 97 h 219"/>
              <a:gd name="T20" fmla="*/ 218 w 218"/>
              <a:gd name="T21" fmla="*/ 110 h 219"/>
              <a:gd name="T22" fmla="*/ 184 w 218"/>
              <a:gd name="T23" fmla="*/ 122 h 219"/>
              <a:gd name="T24" fmla="*/ 214 w 218"/>
              <a:gd name="T25" fmla="*/ 144 h 219"/>
              <a:gd name="T26" fmla="*/ 177 w 218"/>
              <a:gd name="T27" fmla="*/ 144 h 219"/>
              <a:gd name="T28" fmla="*/ 199 w 218"/>
              <a:gd name="T29" fmla="*/ 173 h 219"/>
              <a:gd name="T30" fmla="*/ 163 w 218"/>
              <a:gd name="T31" fmla="*/ 161 h 219"/>
              <a:gd name="T32" fmla="*/ 175 w 218"/>
              <a:gd name="T33" fmla="*/ 197 h 219"/>
              <a:gd name="T34" fmla="*/ 143 w 218"/>
              <a:gd name="T35" fmla="*/ 175 h 219"/>
              <a:gd name="T36" fmla="*/ 143 w 218"/>
              <a:gd name="T37" fmla="*/ 214 h 219"/>
              <a:gd name="T38" fmla="*/ 121 w 218"/>
              <a:gd name="T39" fmla="*/ 183 h 219"/>
              <a:gd name="T40" fmla="*/ 109 w 218"/>
              <a:gd name="T41" fmla="*/ 219 h 219"/>
              <a:gd name="T42" fmla="*/ 99 w 218"/>
              <a:gd name="T43" fmla="*/ 183 h 219"/>
              <a:gd name="T44" fmla="*/ 75 w 218"/>
              <a:gd name="T45" fmla="*/ 214 h 219"/>
              <a:gd name="T46" fmla="*/ 77 w 218"/>
              <a:gd name="T47" fmla="*/ 175 h 219"/>
              <a:gd name="T48" fmla="*/ 46 w 218"/>
              <a:gd name="T49" fmla="*/ 197 h 219"/>
              <a:gd name="T50" fmla="*/ 58 w 218"/>
              <a:gd name="T51" fmla="*/ 161 h 219"/>
              <a:gd name="T52" fmla="*/ 21 w 218"/>
              <a:gd name="T53" fmla="*/ 173 h 219"/>
              <a:gd name="T54" fmla="*/ 43 w 218"/>
              <a:gd name="T55" fmla="*/ 144 h 219"/>
              <a:gd name="T56" fmla="*/ 7 w 218"/>
              <a:gd name="T57" fmla="*/ 144 h 219"/>
              <a:gd name="T58" fmla="*/ 36 w 218"/>
              <a:gd name="T59" fmla="*/ 122 h 219"/>
              <a:gd name="T60" fmla="*/ 0 w 218"/>
              <a:gd name="T61" fmla="*/ 110 h 219"/>
              <a:gd name="T62" fmla="*/ 36 w 218"/>
              <a:gd name="T63" fmla="*/ 97 h 219"/>
              <a:gd name="T64" fmla="*/ 7 w 218"/>
              <a:gd name="T65" fmla="*/ 76 h 219"/>
              <a:gd name="T66" fmla="*/ 43 w 218"/>
              <a:gd name="T67" fmla="*/ 76 h 219"/>
              <a:gd name="T68" fmla="*/ 21 w 218"/>
              <a:gd name="T69" fmla="*/ 44 h 219"/>
              <a:gd name="T70" fmla="*/ 58 w 218"/>
              <a:gd name="T71" fmla="*/ 56 h 219"/>
              <a:gd name="T72" fmla="*/ 46 w 218"/>
              <a:gd name="T73" fmla="*/ 20 h 219"/>
              <a:gd name="T74" fmla="*/ 77 w 218"/>
              <a:gd name="T75" fmla="*/ 44 h 219"/>
              <a:gd name="T76" fmla="*/ 75 w 218"/>
              <a:gd name="T77" fmla="*/ 5 h 219"/>
              <a:gd name="T78" fmla="*/ 99 w 218"/>
              <a:gd name="T79" fmla="*/ 37 h 219"/>
              <a:gd name="T80" fmla="*/ 109 w 218"/>
              <a:gd name="T81"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8" h="219">
                <a:moveTo>
                  <a:pt x="109" y="0"/>
                </a:moveTo>
                <a:lnTo>
                  <a:pt x="121" y="37"/>
                </a:lnTo>
                <a:lnTo>
                  <a:pt x="143" y="5"/>
                </a:lnTo>
                <a:lnTo>
                  <a:pt x="143" y="44"/>
                </a:lnTo>
                <a:lnTo>
                  <a:pt x="175" y="20"/>
                </a:lnTo>
                <a:lnTo>
                  <a:pt x="163" y="56"/>
                </a:lnTo>
                <a:lnTo>
                  <a:pt x="199" y="44"/>
                </a:lnTo>
                <a:lnTo>
                  <a:pt x="177" y="76"/>
                </a:lnTo>
                <a:lnTo>
                  <a:pt x="214" y="76"/>
                </a:lnTo>
                <a:lnTo>
                  <a:pt x="184" y="97"/>
                </a:lnTo>
                <a:lnTo>
                  <a:pt x="218" y="110"/>
                </a:lnTo>
                <a:lnTo>
                  <a:pt x="184" y="122"/>
                </a:lnTo>
                <a:lnTo>
                  <a:pt x="214" y="144"/>
                </a:lnTo>
                <a:lnTo>
                  <a:pt x="177" y="144"/>
                </a:lnTo>
                <a:lnTo>
                  <a:pt x="199" y="173"/>
                </a:lnTo>
                <a:lnTo>
                  <a:pt x="163" y="161"/>
                </a:lnTo>
                <a:lnTo>
                  <a:pt x="175" y="197"/>
                </a:lnTo>
                <a:lnTo>
                  <a:pt x="143" y="175"/>
                </a:lnTo>
                <a:lnTo>
                  <a:pt x="143" y="214"/>
                </a:lnTo>
                <a:lnTo>
                  <a:pt x="121" y="183"/>
                </a:lnTo>
                <a:lnTo>
                  <a:pt x="109" y="219"/>
                </a:lnTo>
                <a:lnTo>
                  <a:pt x="99" y="183"/>
                </a:lnTo>
                <a:lnTo>
                  <a:pt x="75" y="214"/>
                </a:lnTo>
                <a:lnTo>
                  <a:pt x="77" y="175"/>
                </a:lnTo>
                <a:lnTo>
                  <a:pt x="46" y="197"/>
                </a:lnTo>
                <a:lnTo>
                  <a:pt x="58" y="161"/>
                </a:lnTo>
                <a:lnTo>
                  <a:pt x="21" y="173"/>
                </a:lnTo>
                <a:lnTo>
                  <a:pt x="43" y="144"/>
                </a:lnTo>
                <a:lnTo>
                  <a:pt x="7" y="144"/>
                </a:lnTo>
                <a:lnTo>
                  <a:pt x="36" y="122"/>
                </a:lnTo>
                <a:lnTo>
                  <a:pt x="0" y="110"/>
                </a:lnTo>
                <a:lnTo>
                  <a:pt x="36" y="97"/>
                </a:lnTo>
                <a:lnTo>
                  <a:pt x="7" y="76"/>
                </a:lnTo>
                <a:lnTo>
                  <a:pt x="43" y="76"/>
                </a:lnTo>
                <a:lnTo>
                  <a:pt x="21" y="44"/>
                </a:lnTo>
                <a:lnTo>
                  <a:pt x="58" y="56"/>
                </a:lnTo>
                <a:lnTo>
                  <a:pt x="46" y="20"/>
                </a:lnTo>
                <a:lnTo>
                  <a:pt x="77" y="44"/>
                </a:lnTo>
                <a:lnTo>
                  <a:pt x="75" y="5"/>
                </a:lnTo>
                <a:lnTo>
                  <a:pt x="99" y="37"/>
                </a:lnTo>
                <a:lnTo>
                  <a:pt x="10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8" name="Freeform 117"/>
          <p:cNvSpPr>
            <a:spLocks noEditPoints="1"/>
          </p:cNvSpPr>
          <p:nvPr userDrawn="1"/>
        </p:nvSpPr>
        <p:spPr bwMode="auto">
          <a:xfrm>
            <a:off x="2314575" y="2006600"/>
            <a:ext cx="327025" cy="358775"/>
          </a:xfrm>
          <a:custGeom>
            <a:avLst/>
            <a:gdLst>
              <a:gd name="T0" fmla="*/ 41 w 85"/>
              <a:gd name="T1" fmla="*/ 15 h 93"/>
              <a:gd name="T2" fmla="*/ 43 w 85"/>
              <a:gd name="T3" fmla="*/ 0 h 93"/>
              <a:gd name="T4" fmla="*/ 45 w 85"/>
              <a:gd name="T5" fmla="*/ 15 h 93"/>
              <a:gd name="T6" fmla="*/ 85 w 85"/>
              <a:gd name="T7" fmla="*/ 41 h 93"/>
              <a:gd name="T8" fmla="*/ 70 w 85"/>
              <a:gd name="T9" fmla="*/ 39 h 93"/>
              <a:gd name="T10" fmla="*/ 70 w 85"/>
              <a:gd name="T11" fmla="*/ 44 h 93"/>
              <a:gd name="T12" fmla="*/ 85 w 85"/>
              <a:gd name="T13" fmla="*/ 41 h 93"/>
              <a:gd name="T14" fmla="*/ 15 w 85"/>
              <a:gd name="T15" fmla="*/ 39 h 93"/>
              <a:gd name="T16" fmla="*/ 0 w 85"/>
              <a:gd name="T17" fmla="*/ 41 h 93"/>
              <a:gd name="T18" fmla="*/ 15 w 85"/>
              <a:gd name="T19" fmla="*/ 44 h 93"/>
              <a:gd name="T20" fmla="*/ 64 w 85"/>
              <a:gd name="T21" fmla="*/ 23 h 93"/>
              <a:gd name="T22" fmla="*/ 72 w 85"/>
              <a:gd name="T23" fmla="*/ 12 h 93"/>
              <a:gd name="T24" fmla="*/ 61 w 85"/>
              <a:gd name="T25" fmla="*/ 20 h 93"/>
              <a:gd name="T26" fmla="*/ 62 w 85"/>
              <a:gd name="T27" fmla="*/ 24 h 93"/>
              <a:gd name="T28" fmla="*/ 17 w 85"/>
              <a:gd name="T29" fmla="*/ 70 h 93"/>
              <a:gd name="T30" fmla="*/ 25 w 85"/>
              <a:gd name="T31" fmla="*/ 59 h 93"/>
              <a:gd name="T32" fmla="*/ 14 w 85"/>
              <a:gd name="T33" fmla="*/ 67 h 93"/>
              <a:gd name="T34" fmla="*/ 15 w 85"/>
              <a:gd name="T35" fmla="*/ 71 h 93"/>
              <a:gd name="T36" fmla="*/ 25 w 85"/>
              <a:gd name="T37" fmla="*/ 23 h 93"/>
              <a:gd name="T38" fmla="*/ 17 w 85"/>
              <a:gd name="T39" fmla="*/ 12 h 93"/>
              <a:gd name="T40" fmla="*/ 14 w 85"/>
              <a:gd name="T41" fmla="*/ 16 h 93"/>
              <a:gd name="T42" fmla="*/ 23 w 85"/>
              <a:gd name="T43" fmla="*/ 24 h 93"/>
              <a:gd name="T44" fmla="*/ 72 w 85"/>
              <a:gd name="T45" fmla="*/ 70 h 93"/>
              <a:gd name="T46" fmla="*/ 64 w 85"/>
              <a:gd name="T47" fmla="*/ 59 h 93"/>
              <a:gd name="T48" fmla="*/ 61 w 85"/>
              <a:gd name="T49" fmla="*/ 62 h 93"/>
              <a:gd name="T50" fmla="*/ 70 w 85"/>
              <a:gd name="T51" fmla="*/ 71 h 93"/>
              <a:gd name="T52" fmla="*/ 65 w 85"/>
              <a:gd name="T53" fmla="*/ 42 h 93"/>
              <a:gd name="T54" fmla="*/ 59 w 85"/>
              <a:gd name="T55" fmla="*/ 56 h 93"/>
              <a:gd name="T56" fmla="*/ 54 w 85"/>
              <a:gd name="T57" fmla="*/ 69 h 93"/>
              <a:gd name="T58" fmla="*/ 54 w 85"/>
              <a:gd name="T59" fmla="*/ 71 h 93"/>
              <a:gd name="T60" fmla="*/ 52 w 85"/>
              <a:gd name="T61" fmla="*/ 73 h 93"/>
              <a:gd name="T62" fmla="*/ 32 w 85"/>
              <a:gd name="T63" fmla="*/ 71 h 93"/>
              <a:gd name="T64" fmla="*/ 31 w 85"/>
              <a:gd name="T65" fmla="*/ 71 h 93"/>
              <a:gd name="T66" fmla="*/ 26 w 85"/>
              <a:gd name="T67" fmla="*/ 56 h 93"/>
              <a:gd name="T68" fmla="*/ 26 w 85"/>
              <a:gd name="T69" fmla="*/ 56 h 93"/>
              <a:gd name="T70" fmla="*/ 43 w 85"/>
              <a:gd name="T71" fmla="*/ 20 h 93"/>
              <a:gd name="T72" fmla="*/ 61 w 85"/>
              <a:gd name="T73" fmla="*/ 42 h 93"/>
              <a:gd name="T74" fmla="*/ 25 w 85"/>
              <a:gd name="T75" fmla="*/ 42 h 93"/>
              <a:gd name="T76" fmla="*/ 30 w 85"/>
              <a:gd name="T77" fmla="*/ 55 h 93"/>
              <a:gd name="T78" fmla="*/ 35 w 85"/>
              <a:gd name="T79" fmla="*/ 69 h 93"/>
              <a:gd name="T80" fmla="*/ 35 w 85"/>
              <a:gd name="T81" fmla="*/ 70 h 93"/>
              <a:gd name="T82" fmla="*/ 51 w 85"/>
              <a:gd name="T83" fmla="*/ 69 h 93"/>
              <a:gd name="T84" fmla="*/ 55 w 85"/>
              <a:gd name="T85" fmla="*/ 55 h 93"/>
              <a:gd name="T86" fmla="*/ 61 w 85"/>
              <a:gd name="T87" fmla="*/ 42 h 93"/>
              <a:gd name="T88" fmla="*/ 54 w 85"/>
              <a:gd name="T89" fmla="*/ 76 h 93"/>
              <a:gd name="T90" fmla="*/ 33 w 85"/>
              <a:gd name="T91" fmla="*/ 74 h 93"/>
              <a:gd name="T92" fmla="*/ 32 w 85"/>
              <a:gd name="T93" fmla="*/ 76 h 93"/>
              <a:gd name="T94" fmla="*/ 52 w 85"/>
              <a:gd name="T95" fmla="*/ 78 h 93"/>
              <a:gd name="T96" fmla="*/ 54 w 85"/>
              <a:gd name="T97" fmla="*/ 81 h 93"/>
              <a:gd name="T98" fmla="*/ 52 w 85"/>
              <a:gd name="T99" fmla="*/ 79 h 93"/>
              <a:gd name="T100" fmla="*/ 32 w 85"/>
              <a:gd name="T101" fmla="*/ 81 h 93"/>
              <a:gd name="T102" fmla="*/ 33 w 85"/>
              <a:gd name="T103" fmla="*/ 82 h 93"/>
              <a:gd name="T104" fmla="*/ 54 w 85"/>
              <a:gd name="T105" fmla="*/ 81 h 93"/>
              <a:gd name="T106" fmla="*/ 54 w 85"/>
              <a:gd name="T107" fmla="*/ 85 h 93"/>
              <a:gd name="T108" fmla="*/ 33 w 85"/>
              <a:gd name="T109" fmla="*/ 84 h 93"/>
              <a:gd name="T110" fmla="*/ 32 w 85"/>
              <a:gd name="T111" fmla="*/ 85 h 93"/>
              <a:gd name="T112" fmla="*/ 52 w 85"/>
              <a:gd name="T113" fmla="*/ 87 h 93"/>
              <a:gd name="T114" fmla="*/ 47 w 85"/>
              <a:gd name="T115" fmla="*/ 88 h 93"/>
              <a:gd name="T116" fmla="*/ 38 w 85"/>
              <a:gd name="T117" fmla="*/ 90 h 93"/>
              <a:gd name="T118" fmla="*/ 45 w 85"/>
              <a:gd name="T119" fmla="*/ 92 h 93"/>
              <a:gd name="T120" fmla="*/ 47 w 85"/>
              <a:gd name="T121" fmla="*/ 88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5" h="93">
                <a:moveTo>
                  <a:pt x="43" y="17"/>
                </a:moveTo>
                <a:cubicBezTo>
                  <a:pt x="42" y="17"/>
                  <a:pt x="41" y="16"/>
                  <a:pt x="41" y="15"/>
                </a:cubicBezTo>
                <a:cubicBezTo>
                  <a:pt x="41" y="2"/>
                  <a:pt x="41" y="2"/>
                  <a:pt x="41" y="2"/>
                </a:cubicBezTo>
                <a:cubicBezTo>
                  <a:pt x="41" y="1"/>
                  <a:pt x="42" y="0"/>
                  <a:pt x="43" y="0"/>
                </a:cubicBezTo>
                <a:cubicBezTo>
                  <a:pt x="44" y="0"/>
                  <a:pt x="45" y="1"/>
                  <a:pt x="45" y="2"/>
                </a:cubicBezTo>
                <a:cubicBezTo>
                  <a:pt x="45" y="15"/>
                  <a:pt x="45" y="15"/>
                  <a:pt x="45" y="15"/>
                </a:cubicBezTo>
                <a:cubicBezTo>
                  <a:pt x="45" y="16"/>
                  <a:pt x="44" y="17"/>
                  <a:pt x="43" y="17"/>
                </a:cubicBezTo>
                <a:close/>
                <a:moveTo>
                  <a:pt x="85" y="41"/>
                </a:moveTo>
                <a:cubicBezTo>
                  <a:pt x="85" y="40"/>
                  <a:pt x="84" y="39"/>
                  <a:pt x="83" y="39"/>
                </a:cubicBezTo>
                <a:cubicBezTo>
                  <a:pt x="70" y="39"/>
                  <a:pt x="70" y="39"/>
                  <a:pt x="70" y="39"/>
                </a:cubicBezTo>
                <a:cubicBezTo>
                  <a:pt x="69" y="39"/>
                  <a:pt x="68" y="40"/>
                  <a:pt x="68" y="41"/>
                </a:cubicBezTo>
                <a:cubicBezTo>
                  <a:pt x="68" y="43"/>
                  <a:pt x="69" y="44"/>
                  <a:pt x="70" y="44"/>
                </a:cubicBezTo>
                <a:cubicBezTo>
                  <a:pt x="83" y="44"/>
                  <a:pt x="83" y="44"/>
                  <a:pt x="83" y="44"/>
                </a:cubicBezTo>
                <a:cubicBezTo>
                  <a:pt x="84" y="44"/>
                  <a:pt x="85" y="43"/>
                  <a:pt x="85" y="41"/>
                </a:cubicBezTo>
                <a:close/>
                <a:moveTo>
                  <a:pt x="17" y="41"/>
                </a:moveTo>
                <a:cubicBezTo>
                  <a:pt x="17" y="40"/>
                  <a:pt x="16" y="39"/>
                  <a:pt x="15" y="39"/>
                </a:cubicBezTo>
                <a:cubicBezTo>
                  <a:pt x="2" y="39"/>
                  <a:pt x="2" y="39"/>
                  <a:pt x="2" y="39"/>
                </a:cubicBezTo>
                <a:cubicBezTo>
                  <a:pt x="1" y="39"/>
                  <a:pt x="0" y="40"/>
                  <a:pt x="0" y="41"/>
                </a:cubicBezTo>
                <a:cubicBezTo>
                  <a:pt x="0" y="43"/>
                  <a:pt x="1" y="44"/>
                  <a:pt x="2" y="44"/>
                </a:cubicBezTo>
                <a:cubicBezTo>
                  <a:pt x="15" y="44"/>
                  <a:pt x="15" y="44"/>
                  <a:pt x="15" y="44"/>
                </a:cubicBezTo>
                <a:cubicBezTo>
                  <a:pt x="16" y="44"/>
                  <a:pt x="17" y="43"/>
                  <a:pt x="17" y="41"/>
                </a:cubicBezTo>
                <a:close/>
                <a:moveTo>
                  <a:pt x="64" y="23"/>
                </a:moveTo>
                <a:cubicBezTo>
                  <a:pt x="72" y="16"/>
                  <a:pt x="72" y="16"/>
                  <a:pt x="72" y="16"/>
                </a:cubicBezTo>
                <a:cubicBezTo>
                  <a:pt x="73" y="15"/>
                  <a:pt x="73" y="13"/>
                  <a:pt x="72" y="12"/>
                </a:cubicBezTo>
                <a:cubicBezTo>
                  <a:pt x="71" y="11"/>
                  <a:pt x="70" y="11"/>
                  <a:pt x="69" y="12"/>
                </a:cubicBezTo>
                <a:cubicBezTo>
                  <a:pt x="61" y="20"/>
                  <a:pt x="61" y="20"/>
                  <a:pt x="61" y="20"/>
                </a:cubicBezTo>
                <a:cubicBezTo>
                  <a:pt x="60" y="21"/>
                  <a:pt x="60" y="23"/>
                  <a:pt x="61" y="23"/>
                </a:cubicBezTo>
                <a:cubicBezTo>
                  <a:pt x="61" y="24"/>
                  <a:pt x="62" y="24"/>
                  <a:pt x="62" y="24"/>
                </a:cubicBezTo>
                <a:cubicBezTo>
                  <a:pt x="63" y="24"/>
                  <a:pt x="64" y="24"/>
                  <a:pt x="64" y="23"/>
                </a:cubicBezTo>
                <a:close/>
                <a:moveTo>
                  <a:pt x="17" y="70"/>
                </a:moveTo>
                <a:cubicBezTo>
                  <a:pt x="25" y="62"/>
                  <a:pt x="25" y="62"/>
                  <a:pt x="25" y="62"/>
                </a:cubicBezTo>
                <a:cubicBezTo>
                  <a:pt x="26" y="62"/>
                  <a:pt x="26" y="60"/>
                  <a:pt x="25" y="59"/>
                </a:cubicBezTo>
                <a:cubicBezTo>
                  <a:pt x="24" y="58"/>
                  <a:pt x="23" y="58"/>
                  <a:pt x="22" y="59"/>
                </a:cubicBezTo>
                <a:cubicBezTo>
                  <a:pt x="14" y="67"/>
                  <a:pt x="14" y="67"/>
                  <a:pt x="14" y="67"/>
                </a:cubicBezTo>
                <a:cubicBezTo>
                  <a:pt x="13" y="68"/>
                  <a:pt x="13" y="70"/>
                  <a:pt x="14" y="70"/>
                </a:cubicBezTo>
                <a:cubicBezTo>
                  <a:pt x="14" y="71"/>
                  <a:pt x="15" y="71"/>
                  <a:pt x="15" y="71"/>
                </a:cubicBezTo>
                <a:cubicBezTo>
                  <a:pt x="16" y="71"/>
                  <a:pt x="17" y="71"/>
                  <a:pt x="17" y="70"/>
                </a:cubicBezTo>
                <a:close/>
                <a:moveTo>
                  <a:pt x="25" y="23"/>
                </a:moveTo>
                <a:cubicBezTo>
                  <a:pt x="26" y="23"/>
                  <a:pt x="26" y="21"/>
                  <a:pt x="25" y="20"/>
                </a:cubicBezTo>
                <a:cubicBezTo>
                  <a:pt x="17" y="12"/>
                  <a:pt x="17" y="12"/>
                  <a:pt x="17" y="12"/>
                </a:cubicBezTo>
                <a:cubicBezTo>
                  <a:pt x="16" y="11"/>
                  <a:pt x="15" y="11"/>
                  <a:pt x="14" y="12"/>
                </a:cubicBezTo>
                <a:cubicBezTo>
                  <a:pt x="13" y="13"/>
                  <a:pt x="13" y="15"/>
                  <a:pt x="14" y="16"/>
                </a:cubicBezTo>
                <a:cubicBezTo>
                  <a:pt x="22" y="23"/>
                  <a:pt x="22" y="23"/>
                  <a:pt x="22" y="23"/>
                </a:cubicBezTo>
                <a:cubicBezTo>
                  <a:pt x="22" y="24"/>
                  <a:pt x="23" y="24"/>
                  <a:pt x="23" y="24"/>
                </a:cubicBezTo>
                <a:cubicBezTo>
                  <a:pt x="24" y="24"/>
                  <a:pt x="24" y="24"/>
                  <a:pt x="25" y="23"/>
                </a:cubicBezTo>
                <a:close/>
                <a:moveTo>
                  <a:pt x="72" y="70"/>
                </a:moveTo>
                <a:cubicBezTo>
                  <a:pt x="73" y="70"/>
                  <a:pt x="73" y="68"/>
                  <a:pt x="72" y="67"/>
                </a:cubicBezTo>
                <a:cubicBezTo>
                  <a:pt x="64" y="59"/>
                  <a:pt x="64" y="59"/>
                  <a:pt x="64" y="59"/>
                </a:cubicBezTo>
                <a:cubicBezTo>
                  <a:pt x="63" y="58"/>
                  <a:pt x="62" y="58"/>
                  <a:pt x="61" y="59"/>
                </a:cubicBezTo>
                <a:cubicBezTo>
                  <a:pt x="60" y="60"/>
                  <a:pt x="60" y="62"/>
                  <a:pt x="61" y="62"/>
                </a:cubicBezTo>
                <a:cubicBezTo>
                  <a:pt x="69" y="70"/>
                  <a:pt x="69" y="70"/>
                  <a:pt x="69" y="70"/>
                </a:cubicBezTo>
                <a:cubicBezTo>
                  <a:pt x="69" y="71"/>
                  <a:pt x="70" y="71"/>
                  <a:pt x="70" y="71"/>
                </a:cubicBezTo>
                <a:cubicBezTo>
                  <a:pt x="71" y="71"/>
                  <a:pt x="71" y="71"/>
                  <a:pt x="72" y="70"/>
                </a:cubicBezTo>
                <a:close/>
                <a:moveTo>
                  <a:pt x="65" y="42"/>
                </a:moveTo>
                <a:cubicBezTo>
                  <a:pt x="65" y="47"/>
                  <a:pt x="63" y="52"/>
                  <a:pt x="59" y="56"/>
                </a:cubicBezTo>
                <a:cubicBezTo>
                  <a:pt x="59" y="56"/>
                  <a:pt x="59" y="56"/>
                  <a:pt x="59" y="56"/>
                </a:cubicBezTo>
                <a:cubicBezTo>
                  <a:pt x="59" y="56"/>
                  <a:pt x="54" y="62"/>
                  <a:pt x="54" y="69"/>
                </a:cubicBezTo>
                <a:cubicBezTo>
                  <a:pt x="54" y="69"/>
                  <a:pt x="54" y="69"/>
                  <a:pt x="54" y="69"/>
                </a:cubicBezTo>
                <a:cubicBezTo>
                  <a:pt x="54" y="71"/>
                  <a:pt x="54" y="71"/>
                  <a:pt x="54" y="71"/>
                </a:cubicBezTo>
                <a:cubicBezTo>
                  <a:pt x="54" y="71"/>
                  <a:pt x="54" y="71"/>
                  <a:pt x="54" y="71"/>
                </a:cubicBezTo>
                <a:cubicBezTo>
                  <a:pt x="54" y="71"/>
                  <a:pt x="54" y="71"/>
                  <a:pt x="54" y="71"/>
                </a:cubicBezTo>
                <a:cubicBezTo>
                  <a:pt x="54" y="72"/>
                  <a:pt x="53" y="73"/>
                  <a:pt x="52" y="73"/>
                </a:cubicBezTo>
                <a:cubicBezTo>
                  <a:pt x="33" y="73"/>
                  <a:pt x="33" y="73"/>
                  <a:pt x="33" y="73"/>
                </a:cubicBezTo>
                <a:cubicBezTo>
                  <a:pt x="32" y="73"/>
                  <a:pt x="32" y="72"/>
                  <a:pt x="32" y="71"/>
                </a:cubicBezTo>
                <a:cubicBezTo>
                  <a:pt x="32" y="71"/>
                  <a:pt x="32" y="71"/>
                  <a:pt x="32" y="71"/>
                </a:cubicBezTo>
                <a:cubicBezTo>
                  <a:pt x="31" y="71"/>
                  <a:pt x="31" y="71"/>
                  <a:pt x="31" y="71"/>
                </a:cubicBezTo>
                <a:cubicBezTo>
                  <a:pt x="31" y="69"/>
                  <a:pt x="31" y="69"/>
                  <a:pt x="31" y="69"/>
                </a:cubicBezTo>
                <a:cubicBezTo>
                  <a:pt x="31" y="62"/>
                  <a:pt x="26" y="56"/>
                  <a:pt x="26" y="56"/>
                </a:cubicBezTo>
                <a:cubicBezTo>
                  <a:pt x="26" y="56"/>
                  <a:pt x="26" y="56"/>
                  <a:pt x="26" y="56"/>
                </a:cubicBezTo>
                <a:cubicBezTo>
                  <a:pt x="26" y="56"/>
                  <a:pt x="26" y="56"/>
                  <a:pt x="26" y="56"/>
                </a:cubicBezTo>
                <a:cubicBezTo>
                  <a:pt x="23" y="52"/>
                  <a:pt x="21" y="47"/>
                  <a:pt x="21" y="42"/>
                </a:cubicBezTo>
                <a:cubicBezTo>
                  <a:pt x="21" y="30"/>
                  <a:pt x="31" y="20"/>
                  <a:pt x="43" y="20"/>
                </a:cubicBezTo>
                <a:cubicBezTo>
                  <a:pt x="55" y="20"/>
                  <a:pt x="65" y="30"/>
                  <a:pt x="65" y="42"/>
                </a:cubicBezTo>
                <a:close/>
                <a:moveTo>
                  <a:pt x="61" y="42"/>
                </a:moveTo>
                <a:cubicBezTo>
                  <a:pt x="61" y="32"/>
                  <a:pt x="53" y="24"/>
                  <a:pt x="43" y="24"/>
                </a:cubicBezTo>
                <a:cubicBezTo>
                  <a:pt x="33" y="24"/>
                  <a:pt x="25" y="32"/>
                  <a:pt x="25" y="42"/>
                </a:cubicBezTo>
                <a:cubicBezTo>
                  <a:pt x="25" y="46"/>
                  <a:pt x="26" y="50"/>
                  <a:pt x="29" y="54"/>
                </a:cubicBezTo>
                <a:cubicBezTo>
                  <a:pt x="30" y="55"/>
                  <a:pt x="30" y="55"/>
                  <a:pt x="30" y="55"/>
                </a:cubicBezTo>
                <a:cubicBezTo>
                  <a:pt x="30" y="55"/>
                  <a:pt x="30" y="55"/>
                  <a:pt x="30" y="55"/>
                </a:cubicBezTo>
                <a:cubicBezTo>
                  <a:pt x="32" y="58"/>
                  <a:pt x="35" y="63"/>
                  <a:pt x="35" y="69"/>
                </a:cubicBezTo>
                <a:cubicBezTo>
                  <a:pt x="35" y="69"/>
                  <a:pt x="35" y="69"/>
                  <a:pt x="35" y="69"/>
                </a:cubicBezTo>
                <a:cubicBezTo>
                  <a:pt x="35" y="70"/>
                  <a:pt x="35" y="70"/>
                  <a:pt x="35" y="70"/>
                </a:cubicBezTo>
                <a:cubicBezTo>
                  <a:pt x="51" y="70"/>
                  <a:pt x="51" y="70"/>
                  <a:pt x="51" y="70"/>
                </a:cubicBezTo>
                <a:cubicBezTo>
                  <a:pt x="51" y="69"/>
                  <a:pt x="51" y="69"/>
                  <a:pt x="51" y="69"/>
                </a:cubicBezTo>
                <a:cubicBezTo>
                  <a:pt x="51" y="63"/>
                  <a:pt x="53" y="58"/>
                  <a:pt x="55" y="56"/>
                </a:cubicBezTo>
                <a:cubicBezTo>
                  <a:pt x="55" y="55"/>
                  <a:pt x="55" y="55"/>
                  <a:pt x="55" y="55"/>
                </a:cubicBezTo>
                <a:cubicBezTo>
                  <a:pt x="56" y="54"/>
                  <a:pt x="56" y="54"/>
                  <a:pt x="56" y="54"/>
                </a:cubicBezTo>
                <a:cubicBezTo>
                  <a:pt x="59" y="50"/>
                  <a:pt x="61" y="46"/>
                  <a:pt x="61" y="42"/>
                </a:cubicBezTo>
                <a:close/>
                <a:moveTo>
                  <a:pt x="54" y="76"/>
                </a:moveTo>
                <a:cubicBezTo>
                  <a:pt x="54" y="76"/>
                  <a:pt x="54" y="76"/>
                  <a:pt x="54" y="76"/>
                </a:cubicBezTo>
                <a:cubicBezTo>
                  <a:pt x="54" y="75"/>
                  <a:pt x="53" y="74"/>
                  <a:pt x="52" y="74"/>
                </a:cubicBezTo>
                <a:cubicBezTo>
                  <a:pt x="33" y="74"/>
                  <a:pt x="33" y="74"/>
                  <a:pt x="33" y="74"/>
                </a:cubicBezTo>
                <a:cubicBezTo>
                  <a:pt x="32" y="74"/>
                  <a:pt x="32" y="75"/>
                  <a:pt x="32" y="76"/>
                </a:cubicBezTo>
                <a:cubicBezTo>
                  <a:pt x="32" y="76"/>
                  <a:pt x="32" y="76"/>
                  <a:pt x="32" y="76"/>
                </a:cubicBezTo>
                <a:cubicBezTo>
                  <a:pt x="32" y="77"/>
                  <a:pt x="32" y="78"/>
                  <a:pt x="33" y="78"/>
                </a:cubicBezTo>
                <a:cubicBezTo>
                  <a:pt x="52" y="78"/>
                  <a:pt x="52" y="78"/>
                  <a:pt x="52" y="78"/>
                </a:cubicBezTo>
                <a:cubicBezTo>
                  <a:pt x="53" y="78"/>
                  <a:pt x="54" y="77"/>
                  <a:pt x="54" y="76"/>
                </a:cubicBezTo>
                <a:close/>
                <a:moveTo>
                  <a:pt x="54" y="81"/>
                </a:moveTo>
                <a:cubicBezTo>
                  <a:pt x="54" y="81"/>
                  <a:pt x="54" y="81"/>
                  <a:pt x="54" y="81"/>
                </a:cubicBezTo>
                <a:cubicBezTo>
                  <a:pt x="54" y="80"/>
                  <a:pt x="53" y="79"/>
                  <a:pt x="52" y="79"/>
                </a:cubicBezTo>
                <a:cubicBezTo>
                  <a:pt x="33" y="79"/>
                  <a:pt x="33" y="79"/>
                  <a:pt x="33" y="79"/>
                </a:cubicBezTo>
                <a:cubicBezTo>
                  <a:pt x="32" y="79"/>
                  <a:pt x="32" y="80"/>
                  <a:pt x="32" y="81"/>
                </a:cubicBezTo>
                <a:cubicBezTo>
                  <a:pt x="32" y="81"/>
                  <a:pt x="32" y="81"/>
                  <a:pt x="32" y="81"/>
                </a:cubicBezTo>
                <a:cubicBezTo>
                  <a:pt x="32" y="82"/>
                  <a:pt x="32" y="82"/>
                  <a:pt x="33" y="82"/>
                </a:cubicBezTo>
                <a:cubicBezTo>
                  <a:pt x="52" y="82"/>
                  <a:pt x="52" y="82"/>
                  <a:pt x="52" y="82"/>
                </a:cubicBezTo>
                <a:cubicBezTo>
                  <a:pt x="53" y="82"/>
                  <a:pt x="54" y="82"/>
                  <a:pt x="54" y="81"/>
                </a:cubicBezTo>
                <a:close/>
                <a:moveTo>
                  <a:pt x="54" y="85"/>
                </a:moveTo>
                <a:cubicBezTo>
                  <a:pt x="54" y="85"/>
                  <a:pt x="54" y="85"/>
                  <a:pt x="54" y="85"/>
                </a:cubicBezTo>
                <a:cubicBezTo>
                  <a:pt x="54" y="84"/>
                  <a:pt x="53" y="84"/>
                  <a:pt x="52" y="84"/>
                </a:cubicBezTo>
                <a:cubicBezTo>
                  <a:pt x="33" y="84"/>
                  <a:pt x="33" y="84"/>
                  <a:pt x="33" y="84"/>
                </a:cubicBezTo>
                <a:cubicBezTo>
                  <a:pt x="32" y="84"/>
                  <a:pt x="32" y="84"/>
                  <a:pt x="32" y="85"/>
                </a:cubicBezTo>
                <a:cubicBezTo>
                  <a:pt x="32" y="85"/>
                  <a:pt x="32" y="85"/>
                  <a:pt x="32" y="85"/>
                </a:cubicBezTo>
                <a:cubicBezTo>
                  <a:pt x="32" y="86"/>
                  <a:pt x="32" y="87"/>
                  <a:pt x="33" y="87"/>
                </a:cubicBezTo>
                <a:cubicBezTo>
                  <a:pt x="52" y="87"/>
                  <a:pt x="52" y="87"/>
                  <a:pt x="52" y="87"/>
                </a:cubicBezTo>
                <a:cubicBezTo>
                  <a:pt x="53" y="87"/>
                  <a:pt x="54" y="86"/>
                  <a:pt x="54" y="85"/>
                </a:cubicBezTo>
                <a:close/>
                <a:moveTo>
                  <a:pt x="47" y="88"/>
                </a:moveTo>
                <a:cubicBezTo>
                  <a:pt x="39" y="88"/>
                  <a:pt x="39" y="88"/>
                  <a:pt x="39" y="88"/>
                </a:cubicBezTo>
                <a:cubicBezTo>
                  <a:pt x="37" y="88"/>
                  <a:pt x="37" y="90"/>
                  <a:pt x="38" y="90"/>
                </a:cubicBezTo>
                <a:cubicBezTo>
                  <a:pt x="40" y="92"/>
                  <a:pt x="40" y="92"/>
                  <a:pt x="40" y="92"/>
                </a:cubicBezTo>
                <a:cubicBezTo>
                  <a:pt x="42" y="93"/>
                  <a:pt x="44" y="93"/>
                  <a:pt x="45" y="92"/>
                </a:cubicBezTo>
                <a:cubicBezTo>
                  <a:pt x="48" y="90"/>
                  <a:pt x="48" y="90"/>
                  <a:pt x="48" y="90"/>
                </a:cubicBezTo>
                <a:cubicBezTo>
                  <a:pt x="49" y="90"/>
                  <a:pt x="48" y="88"/>
                  <a:pt x="47" y="8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9" name="Freeform 118"/>
          <p:cNvSpPr>
            <a:spLocks noEditPoints="1"/>
          </p:cNvSpPr>
          <p:nvPr userDrawn="1"/>
        </p:nvSpPr>
        <p:spPr bwMode="auto">
          <a:xfrm>
            <a:off x="2554288" y="2373313"/>
            <a:ext cx="169863" cy="282575"/>
          </a:xfrm>
          <a:custGeom>
            <a:avLst/>
            <a:gdLst>
              <a:gd name="T0" fmla="*/ 38 w 44"/>
              <a:gd name="T1" fmla="*/ 36 h 73"/>
              <a:gd name="T2" fmla="*/ 33 w 44"/>
              <a:gd name="T3" fmla="*/ 49 h 73"/>
              <a:gd name="T4" fmla="*/ 33 w 44"/>
              <a:gd name="T5" fmla="*/ 51 h 73"/>
              <a:gd name="T6" fmla="*/ 33 w 44"/>
              <a:gd name="T7" fmla="*/ 51 h 73"/>
              <a:gd name="T8" fmla="*/ 12 w 44"/>
              <a:gd name="T9" fmla="*/ 53 h 73"/>
              <a:gd name="T10" fmla="*/ 10 w 44"/>
              <a:gd name="T11" fmla="*/ 51 h 73"/>
              <a:gd name="T12" fmla="*/ 10 w 44"/>
              <a:gd name="T13" fmla="*/ 49 h 73"/>
              <a:gd name="T14" fmla="*/ 5 w 44"/>
              <a:gd name="T15" fmla="*/ 36 h 73"/>
              <a:gd name="T16" fmla="*/ 0 w 44"/>
              <a:gd name="T17" fmla="*/ 22 h 73"/>
              <a:gd name="T18" fmla="*/ 44 w 44"/>
              <a:gd name="T19" fmla="*/ 22 h 73"/>
              <a:gd name="T20" fmla="*/ 22 w 44"/>
              <a:gd name="T21" fmla="*/ 4 h 73"/>
              <a:gd name="T22" fmla="*/ 8 w 44"/>
              <a:gd name="T23" fmla="*/ 34 h 73"/>
              <a:gd name="T24" fmla="*/ 9 w 44"/>
              <a:gd name="T25" fmla="*/ 35 h 73"/>
              <a:gd name="T26" fmla="*/ 14 w 44"/>
              <a:gd name="T27" fmla="*/ 49 h 73"/>
              <a:gd name="T28" fmla="*/ 29 w 44"/>
              <a:gd name="T29" fmla="*/ 50 h 73"/>
              <a:gd name="T30" fmla="*/ 34 w 44"/>
              <a:gd name="T31" fmla="*/ 36 h 73"/>
              <a:gd name="T32" fmla="*/ 35 w 44"/>
              <a:gd name="T33" fmla="*/ 34 h 73"/>
              <a:gd name="T34" fmla="*/ 33 w 44"/>
              <a:gd name="T35" fmla="*/ 56 h 73"/>
              <a:gd name="T36" fmla="*/ 31 w 44"/>
              <a:gd name="T37" fmla="*/ 54 h 73"/>
              <a:gd name="T38" fmla="*/ 10 w 44"/>
              <a:gd name="T39" fmla="*/ 56 h 73"/>
              <a:gd name="T40" fmla="*/ 12 w 44"/>
              <a:gd name="T41" fmla="*/ 58 h 73"/>
              <a:gd name="T42" fmla="*/ 33 w 44"/>
              <a:gd name="T43" fmla="*/ 56 h 73"/>
              <a:gd name="T44" fmla="*/ 33 w 44"/>
              <a:gd name="T45" fmla="*/ 61 h 73"/>
              <a:gd name="T46" fmla="*/ 12 w 44"/>
              <a:gd name="T47" fmla="*/ 59 h 73"/>
              <a:gd name="T48" fmla="*/ 10 w 44"/>
              <a:gd name="T49" fmla="*/ 61 h 73"/>
              <a:gd name="T50" fmla="*/ 31 w 44"/>
              <a:gd name="T51" fmla="*/ 62 h 73"/>
              <a:gd name="T52" fmla="*/ 33 w 44"/>
              <a:gd name="T53" fmla="*/ 65 h 73"/>
              <a:gd name="T54" fmla="*/ 31 w 44"/>
              <a:gd name="T55" fmla="*/ 64 h 73"/>
              <a:gd name="T56" fmla="*/ 10 w 44"/>
              <a:gd name="T57" fmla="*/ 65 h 73"/>
              <a:gd name="T58" fmla="*/ 12 w 44"/>
              <a:gd name="T59" fmla="*/ 67 h 73"/>
              <a:gd name="T60" fmla="*/ 33 w 44"/>
              <a:gd name="T61" fmla="*/ 65 h 73"/>
              <a:gd name="T62" fmla="*/ 17 w 44"/>
              <a:gd name="T63" fmla="*/ 68 h 73"/>
              <a:gd name="T64" fmla="*/ 19 w 44"/>
              <a:gd name="T65" fmla="*/ 72 h 73"/>
              <a:gd name="T66" fmla="*/ 27 w 44"/>
              <a:gd name="T67" fmla="*/ 7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 h="73">
                <a:moveTo>
                  <a:pt x="44" y="22"/>
                </a:moveTo>
                <a:cubicBezTo>
                  <a:pt x="44" y="27"/>
                  <a:pt x="42" y="32"/>
                  <a:pt x="38" y="36"/>
                </a:cubicBezTo>
                <a:cubicBezTo>
                  <a:pt x="38" y="36"/>
                  <a:pt x="38" y="36"/>
                  <a:pt x="38" y="36"/>
                </a:cubicBezTo>
                <a:cubicBezTo>
                  <a:pt x="38" y="36"/>
                  <a:pt x="33" y="42"/>
                  <a:pt x="33" y="49"/>
                </a:cubicBezTo>
                <a:cubicBezTo>
                  <a:pt x="33" y="49"/>
                  <a:pt x="33" y="49"/>
                  <a:pt x="33" y="49"/>
                </a:cubicBezTo>
                <a:cubicBezTo>
                  <a:pt x="33" y="51"/>
                  <a:pt x="33" y="51"/>
                  <a:pt x="33" y="51"/>
                </a:cubicBezTo>
                <a:cubicBezTo>
                  <a:pt x="33" y="51"/>
                  <a:pt x="33" y="51"/>
                  <a:pt x="33" y="51"/>
                </a:cubicBezTo>
                <a:cubicBezTo>
                  <a:pt x="33" y="51"/>
                  <a:pt x="33" y="51"/>
                  <a:pt x="33" y="51"/>
                </a:cubicBezTo>
                <a:cubicBezTo>
                  <a:pt x="33" y="52"/>
                  <a:pt x="32" y="53"/>
                  <a:pt x="31" y="53"/>
                </a:cubicBezTo>
                <a:cubicBezTo>
                  <a:pt x="12" y="53"/>
                  <a:pt x="12" y="53"/>
                  <a:pt x="12" y="53"/>
                </a:cubicBezTo>
                <a:cubicBezTo>
                  <a:pt x="11" y="53"/>
                  <a:pt x="10" y="52"/>
                  <a:pt x="10" y="51"/>
                </a:cubicBezTo>
                <a:cubicBezTo>
                  <a:pt x="10" y="51"/>
                  <a:pt x="10" y="51"/>
                  <a:pt x="10" y="51"/>
                </a:cubicBezTo>
                <a:cubicBezTo>
                  <a:pt x="10" y="51"/>
                  <a:pt x="10" y="51"/>
                  <a:pt x="10" y="51"/>
                </a:cubicBezTo>
                <a:cubicBezTo>
                  <a:pt x="10" y="49"/>
                  <a:pt x="10" y="49"/>
                  <a:pt x="10" y="49"/>
                </a:cubicBezTo>
                <a:cubicBezTo>
                  <a:pt x="10" y="42"/>
                  <a:pt x="5" y="36"/>
                  <a:pt x="5" y="36"/>
                </a:cubicBezTo>
                <a:cubicBezTo>
                  <a:pt x="5" y="36"/>
                  <a:pt x="5" y="36"/>
                  <a:pt x="5" y="36"/>
                </a:cubicBezTo>
                <a:cubicBezTo>
                  <a:pt x="5" y="36"/>
                  <a:pt x="5" y="36"/>
                  <a:pt x="5" y="36"/>
                </a:cubicBezTo>
                <a:cubicBezTo>
                  <a:pt x="2" y="32"/>
                  <a:pt x="0" y="27"/>
                  <a:pt x="0" y="22"/>
                </a:cubicBezTo>
                <a:cubicBezTo>
                  <a:pt x="0" y="10"/>
                  <a:pt x="10" y="0"/>
                  <a:pt x="22" y="0"/>
                </a:cubicBezTo>
                <a:cubicBezTo>
                  <a:pt x="34" y="0"/>
                  <a:pt x="44" y="10"/>
                  <a:pt x="44" y="22"/>
                </a:cubicBezTo>
                <a:close/>
                <a:moveTo>
                  <a:pt x="40" y="22"/>
                </a:moveTo>
                <a:cubicBezTo>
                  <a:pt x="40" y="12"/>
                  <a:pt x="32" y="4"/>
                  <a:pt x="22" y="4"/>
                </a:cubicBezTo>
                <a:cubicBezTo>
                  <a:pt x="12" y="4"/>
                  <a:pt x="4" y="12"/>
                  <a:pt x="4" y="22"/>
                </a:cubicBezTo>
                <a:cubicBezTo>
                  <a:pt x="4" y="26"/>
                  <a:pt x="5" y="30"/>
                  <a:pt x="8" y="34"/>
                </a:cubicBezTo>
                <a:cubicBezTo>
                  <a:pt x="9" y="35"/>
                  <a:pt x="9" y="35"/>
                  <a:pt x="9" y="35"/>
                </a:cubicBezTo>
                <a:cubicBezTo>
                  <a:pt x="9" y="35"/>
                  <a:pt x="9" y="35"/>
                  <a:pt x="9" y="35"/>
                </a:cubicBezTo>
                <a:cubicBezTo>
                  <a:pt x="11" y="38"/>
                  <a:pt x="14" y="43"/>
                  <a:pt x="14" y="49"/>
                </a:cubicBezTo>
                <a:cubicBezTo>
                  <a:pt x="14" y="49"/>
                  <a:pt x="14" y="49"/>
                  <a:pt x="14" y="49"/>
                </a:cubicBezTo>
                <a:cubicBezTo>
                  <a:pt x="14" y="50"/>
                  <a:pt x="14" y="50"/>
                  <a:pt x="14" y="50"/>
                </a:cubicBezTo>
                <a:cubicBezTo>
                  <a:pt x="29" y="50"/>
                  <a:pt x="29" y="50"/>
                  <a:pt x="29" y="50"/>
                </a:cubicBezTo>
                <a:cubicBezTo>
                  <a:pt x="29" y="49"/>
                  <a:pt x="29" y="49"/>
                  <a:pt x="29" y="49"/>
                </a:cubicBezTo>
                <a:cubicBezTo>
                  <a:pt x="30" y="43"/>
                  <a:pt x="32" y="38"/>
                  <a:pt x="34" y="36"/>
                </a:cubicBezTo>
                <a:cubicBezTo>
                  <a:pt x="34" y="35"/>
                  <a:pt x="34" y="35"/>
                  <a:pt x="34" y="35"/>
                </a:cubicBezTo>
                <a:cubicBezTo>
                  <a:pt x="35" y="34"/>
                  <a:pt x="35" y="34"/>
                  <a:pt x="35" y="34"/>
                </a:cubicBezTo>
                <a:cubicBezTo>
                  <a:pt x="38" y="30"/>
                  <a:pt x="40" y="26"/>
                  <a:pt x="40" y="22"/>
                </a:cubicBezTo>
                <a:close/>
                <a:moveTo>
                  <a:pt x="33" y="56"/>
                </a:moveTo>
                <a:cubicBezTo>
                  <a:pt x="33" y="56"/>
                  <a:pt x="33" y="56"/>
                  <a:pt x="33" y="56"/>
                </a:cubicBezTo>
                <a:cubicBezTo>
                  <a:pt x="33" y="55"/>
                  <a:pt x="32" y="54"/>
                  <a:pt x="31" y="54"/>
                </a:cubicBezTo>
                <a:cubicBezTo>
                  <a:pt x="12" y="54"/>
                  <a:pt x="12" y="54"/>
                  <a:pt x="12" y="54"/>
                </a:cubicBezTo>
                <a:cubicBezTo>
                  <a:pt x="11" y="54"/>
                  <a:pt x="10" y="55"/>
                  <a:pt x="10" y="56"/>
                </a:cubicBezTo>
                <a:cubicBezTo>
                  <a:pt x="10" y="56"/>
                  <a:pt x="10" y="56"/>
                  <a:pt x="10" y="56"/>
                </a:cubicBezTo>
                <a:cubicBezTo>
                  <a:pt x="10" y="57"/>
                  <a:pt x="11" y="58"/>
                  <a:pt x="12" y="58"/>
                </a:cubicBezTo>
                <a:cubicBezTo>
                  <a:pt x="31" y="58"/>
                  <a:pt x="31" y="58"/>
                  <a:pt x="31" y="58"/>
                </a:cubicBezTo>
                <a:cubicBezTo>
                  <a:pt x="32" y="58"/>
                  <a:pt x="33" y="57"/>
                  <a:pt x="33" y="56"/>
                </a:cubicBezTo>
                <a:close/>
                <a:moveTo>
                  <a:pt x="33" y="61"/>
                </a:moveTo>
                <a:cubicBezTo>
                  <a:pt x="33" y="61"/>
                  <a:pt x="33" y="61"/>
                  <a:pt x="33" y="61"/>
                </a:cubicBezTo>
                <a:cubicBezTo>
                  <a:pt x="33" y="60"/>
                  <a:pt x="32" y="59"/>
                  <a:pt x="31" y="59"/>
                </a:cubicBezTo>
                <a:cubicBezTo>
                  <a:pt x="12" y="59"/>
                  <a:pt x="12" y="59"/>
                  <a:pt x="12" y="59"/>
                </a:cubicBezTo>
                <a:cubicBezTo>
                  <a:pt x="11" y="59"/>
                  <a:pt x="10" y="60"/>
                  <a:pt x="10" y="61"/>
                </a:cubicBezTo>
                <a:cubicBezTo>
                  <a:pt x="10" y="61"/>
                  <a:pt x="10" y="61"/>
                  <a:pt x="10" y="61"/>
                </a:cubicBezTo>
                <a:cubicBezTo>
                  <a:pt x="10" y="62"/>
                  <a:pt x="11" y="62"/>
                  <a:pt x="12" y="62"/>
                </a:cubicBezTo>
                <a:cubicBezTo>
                  <a:pt x="31" y="62"/>
                  <a:pt x="31" y="62"/>
                  <a:pt x="31" y="62"/>
                </a:cubicBezTo>
                <a:cubicBezTo>
                  <a:pt x="32" y="62"/>
                  <a:pt x="33" y="62"/>
                  <a:pt x="33" y="61"/>
                </a:cubicBezTo>
                <a:close/>
                <a:moveTo>
                  <a:pt x="33" y="65"/>
                </a:moveTo>
                <a:cubicBezTo>
                  <a:pt x="33" y="65"/>
                  <a:pt x="33" y="65"/>
                  <a:pt x="33" y="65"/>
                </a:cubicBezTo>
                <a:cubicBezTo>
                  <a:pt x="33" y="64"/>
                  <a:pt x="32" y="64"/>
                  <a:pt x="31" y="64"/>
                </a:cubicBezTo>
                <a:cubicBezTo>
                  <a:pt x="12" y="64"/>
                  <a:pt x="12" y="64"/>
                  <a:pt x="12" y="64"/>
                </a:cubicBezTo>
                <a:cubicBezTo>
                  <a:pt x="11" y="64"/>
                  <a:pt x="10" y="64"/>
                  <a:pt x="10" y="65"/>
                </a:cubicBezTo>
                <a:cubicBezTo>
                  <a:pt x="10" y="65"/>
                  <a:pt x="10" y="65"/>
                  <a:pt x="10" y="65"/>
                </a:cubicBezTo>
                <a:cubicBezTo>
                  <a:pt x="10" y="66"/>
                  <a:pt x="11" y="67"/>
                  <a:pt x="12" y="67"/>
                </a:cubicBezTo>
                <a:cubicBezTo>
                  <a:pt x="31" y="67"/>
                  <a:pt x="31" y="67"/>
                  <a:pt x="31" y="67"/>
                </a:cubicBezTo>
                <a:cubicBezTo>
                  <a:pt x="32" y="67"/>
                  <a:pt x="33" y="66"/>
                  <a:pt x="33" y="65"/>
                </a:cubicBezTo>
                <a:close/>
                <a:moveTo>
                  <a:pt x="26" y="68"/>
                </a:moveTo>
                <a:cubicBezTo>
                  <a:pt x="17" y="68"/>
                  <a:pt x="17" y="68"/>
                  <a:pt x="17" y="68"/>
                </a:cubicBezTo>
                <a:cubicBezTo>
                  <a:pt x="16" y="68"/>
                  <a:pt x="16" y="70"/>
                  <a:pt x="17" y="70"/>
                </a:cubicBezTo>
                <a:cubicBezTo>
                  <a:pt x="19" y="72"/>
                  <a:pt x="19" y="72"/>
                  <a:pt x="19" y="72"/>
                </a:cubicBezTo>
                <a:cubicBezTo>
                  <a:pt x="21" y="73"/>
                  <a:pt x="23" y="73"/>
                  <a:pt x="24" y="72"/>
                </a:cubicBezTo>
                <a:cubicBezTo>
                  <a:pt x="27" y="70"/>
                  <a:pt x="27" y="70"/>
                  <a:pt x="27" y="70"/>
                </a:cubicBezTo>
                <a:cubicBezTo>
                  <a:pt x="28" y="70"/>
                  <a:pt x="27" y="68"/>
                  <a:pt x="26" y="6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0" name="Freeform 119"/>
          <p:cNvSpPr>
            <a:spLocks noEditPoints="1"/>
          </p:cNvSpPr>
          <p:nvPr userDrawn="1"/>
        </p:nvSpPr>
        <p:spPr bwMode="auto">
          <a:xfrm>
            <a:off x="1835150" y="3125788"/>
            <a:ext cx="644525" cy="468313"/>
          </a:xfrm>
          <a:custGeom>
            <a:avLst/>
            <a:gdLst>
              <a:gd name="T0" fmla="*/ 57 w 167"/>
              <a:gd name="T1" fmla="*/ 50 h 121"/>
              <a:gd name="T2" fmla="*/ 38 w 167"/>
              <a:gd name="T3" fmla="*/ 0 h 121"/>
              <a:gd name="T4" fmla="*/ 87 w 167"/>
              <a:gd name="T5" fmla="*/ 30 h 121"/>
              <a:gd name="T6" fmla="*/ 108 w 167"/>
              <a:gd name="T7" fmla="*/ 29 h 121"/>
              <a:gd name="T8" fmla="*/ 113 w 167"/>
              <a:gd name="T9" fmla="*/ 37 h 121"/>
              <a:gd name="T10" fmla="*/ 108 w 167"/>
              <a:gd name="T11" fmla="*/ 46 h 121"/>
              <a:gd name="T12" fmla="*/ 94 w 167"/>
              <a:gd name="T13" fmla="*/ 47 h 121"/>
              <a:gd name="T14" fmla="*/ 142 w 167"/>
              <a:gd name="T15" fmla="*/ 50 h 121"/>
              <a:gd name="T16" fmla="*/ 138 w 167"/>
              <a:gd name="T17" fmla="*/ 52 h 121"/>
              <a:gd name="T18" fmla="*/ 155 w 167"/>
              <a:gd name="T19" fmla="*/ 56 h 121"/>
              <a:gd name="T20" fmla="*/ 142 w 167"/>
              <a:gd name="T21" fmla="*/ 79 h 121"/>
              <a:gd name="T22" fmla="*/ 10 w 167"/>
              <a:gd name="T23" fmla="*/ 61 h 121"/>
              <a:gd name="T24" fmla="*/ 0 w 167"/>
              <a:gd name="T25" fmla="*/ 34 h 121"/>
              <a:gd name="T26" fmla="*/ 18 w 167"/>
              <a:gd name="T27" fmla="*/ 46 h 121"/>
              <a:gd name="T28" fmla="*/ 14 w 167"/>
              <a:gd name="T29" fmla="*/ 34 h 121"/>
              <a:gd name="T30" fmla="*/ 30 w 167"/>
              <a:gd name="T31" fmla="*/ 23 h 121"/>
              <a:gd name="T32" fmla="*/ 101 w 167"/>
              <a:gd name="T33" fmla="*/ 88 h 121"/>
              <a:gd name="T34" fmla="*/ 112 w 167"/>
              <a:gd name="T35" fmla="*/ 88 h 121"/>
              <a:gd name="T36" fmla="*/ 116 w 167"/>
              <a:gd name="T37" fmla="*/ 95 h 121"/>
              <a:gd name="T38" fmla="*/ 112 w 167"/>
              <a:gd name="T39" fmla="*/ 102 h 121"/>
              <a:gd name="T40" fmla="*/ 96 w 167"/>
              <a:gd name="T41" fmla="*/ 102 h 121"/>
              <a:gd name="T42" fmla="*/ 74 w 167"/>
              <a:gd name="T43" fmla="*/ 121 h 121"/>
              <a:gd name="T44" fmla="*/ 66 w 167"/>
              <a:gd name="T45" fmla="*/ 85 h 121"/>
              <a:gd name="T46" fmla="*/ 101 w 167"/>
              <a:gd name="T47" fmla="*/ 88 h 121"/>
              <a:gd name="T48" fmla="*/ 112 w 167"/>
              <a:gd name="T49" fmla="*/ 91 h 121"/>
              <a:gd name="T50" fmla="*/ 112 w 167"/>
              <a:gd name="T51" fmla="*/ 95 h 121"/>
              <a:gd name="T52" fmla="*/ 112 w 167"/>
              <a:gd name="T53" fmla="*/ 98 h 121"/>
              <a:gd name="T54" fmla="*/ 113 w 167"/>
              <a:gd name="T55" fmla="*/ 95 h 121"/>
              <a:gd name="T56" fmla="*/ 108 w 167"/>
              <a:gd name="T57" fmla="*/ 32 h 121"/>
              <a:gd name="T58" fmla="*/ 108 w 167"/>
              <a:gd name="T59" fmla="*/ 32 h 121"/>
              <a:gd name="T60" fmla="*/ 106 w 167"/>
              <a:gd name="T61" fmla="*/ 37 h 121"/>
              <a:gd name="T62" fmla="*/ 108 w 167"/>
              <a:gd name="T63" fmla="*/ 43 h 121"/>
              <a:gd name="T64" fmla="*/ 110 w 167"/>
              <a:gd name="T65" fmla="*/ 37 h 121"/>
              <a:gd name="T66" fmla="*/ 108 w 167"/>
              <a:gd name="T67" fmla="*/ 3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121">
                <a:moveTo>
                  <a:pt x="40" y="50"/>
                </a:moveTo>
                <a:cubicBezTo>
                  <a:pt x="57" y="50"/>
                  <a:pt x="57" y="50"/>
                  <a:pt x="57" y="50"/>
                </a:cubicBezTo>
                <a:cubicBezTo>
                  <a:pt x="30" y="0"/>
                  <a:pt x="30" y="0"/>
                  <a:pt x="30" y="0"/>
                </a:cubicBezTo>
                <a:cubicBezTo>
                  <a:pt x="38" y="0"/>
                  <a:pt x="38" y="0"/>
                  <a:pt x="38" y="0"/>
                </a:cubicBezTo>
                <a:cubicBezTo>
                  <a:pt x="76" y="31"/>
                  <a:pt x="76" y="31"/>
                  <a:pt x="76" y="31"/>
                </a:cubicBezTo>
                <a:cubicBezTo>
                  <a:pt x="79" y="31"/>
                  <a:pt x="83" y="30"/>
                  <a:pt x="87" y="30"/>
                </a:cubicBezTo>
                <a:cubicBezTo>
                  <a:pt x="93" y="29"/>
                  <a:pt x="100" y="29"/>
                  <a:pt x="106" y="29"/>
                </a:cubicBezTo>
                <a:cubicBezTo>
                  <a:pt x="107" y="29"/>
                  <a:pt x="107" y="29"/>
                  <a:pt x="108" y="29"/>
                </a:cubicBezTo>
                <a:cubicBezTo>
                  <a:pt x="110" y="29"/>
                  <a:pt x="111" y="30"/>
                  <a:pt x="112" y="32"/>
                </a:cubicBezTo>
                <a:cubicBezTo>
                  <a:pt x="112" y="33"/>
                  <a:pt x="113" y="35"/>
                  <a:pt x="113" y="37"/>
                </a:cubicBezTo>
                <a:cubicBezTo>
                  <a:pt x="113" y="40"/>
                  <a:pt x="112" y="42"/>
                  <a:pt x="112" y="43"/>
                </a:cubicBezTo>
                <a:cubicBezTo>
                  <a:pt x="111" y="45"/>
                  <a:pt x="110" y="46"/>
                  <a:pt x="108" y="46"/>
                </a:cubicBezTo>
                <a:cubicBezTo>
                  <a:pt x="108" y="46"/>
                  <a:pt x="108" y="46"/>
                  <a:pt x="107" y="46"/>
                </a:cubicBezTo>
                <a:cubicBezTo>
                  <a:pt x="103" y="47"/>
                  <a:pt x="99" y="47"/>
                  <a:pt x="94" y="47"/>
                </a:cubicBezTo>
                <a:cubicBezTo>
                  <a:pt x="98" y="50"/>
                  <a:pt x="98" y="50"/>
                  <a:pt x="98" y="50"/>
                </a:cubicBezTo>
                <a:cubicBezTo>
                  <a:pt x="142" y="50"/>
                  <a:pt x="142" y="50"/>
                  <a:pt x="142" y="50"/>
                </a:cubicBezTo>
                <a:cubicBezTo>
                  <a:pt x="144" y="51"/>
                  <a:pt x="146" y="51"/>
                  <a:pt x="147" y="52"/>
                </a:cubicBezTo>
                <a:cubicBezTo>
                  <a:pt x="138" y="52"/>
                  <a:pt x="138" y="52"/>
                  <a:pt x="138" y="52"/>
                </a:cubicBezTo>
                <a:cubicBezTo>
                  <a:pt x="141" y="56"/>
                  <a:pt x="141" y="56"/>
                  <a:pt x="141" y="56"/>
                </a:cubicBezTo>
                <a:cubicBezTo>
                  <a:pt x="155" y="56"/>
                  <a:pt x="155" y="56"/>
                  <a:pt x="155" y="56"/>
                </a:cubicBezTo>
                <a:cubicBezTo>
                  <a:pt x="160" y="59"/>
                  <a:pt x="164" y="64"/>
                  <a:pt x="167" y="69"/>
                </a:cubicBezTo>
                <a:cubicBezTo>
                  <a:pt x="167" y="76"/>
                  <a:pt x="156" y="78"/>
                  <a:pt x="142" y="79"/>
                </a:cubicBezTo>
                <a:cubicBezTo>
                  <a:pt x="65" y="79"/>
                  <a:pt x="65" y="79"/>
                  <a:pt x="65" y="79"/>
                </a:cubicBezTo>
                <a:cubicBezTo>
                  <a:pt x="10" y="61"/>
                  <a:pt x="10" y="61"/>
                  <a:pt x="10" y="61"/>
                </a:cubicBezTo>
                <a:cubicBezTo>
                  <a:pt x="10" y="51"/>
                  <a:pt x="10" y="51"/>
                  <a:pt x="10" y="51"/>
                </a:cubicBezTo>
                <a:cubicBezTo>
                  <a:pt x="0" y="34"/>
                  <a:pt x="0" y="34"/>
                  <a:pt x="0" y="34"/>
                </a:cubicBezTo>
                <a:cubicBezTo>
                  <a:pt x="7" y="34"/>
                  <a:pt x="7" y="34"/>
                  <a:pt x="7" y="34"/>
                </a:cubicBezTo>
                <a:cubicBezTo>
                  <a:pt x="18" y="46"/>
                  <a:pt x="18" y="46"/>
                  <a:pt x="18" y="46"/>
                </a:cubicBezTo>
                <a:cubicBezTo>
                  <a:pt x="19" y="45"/>
                  <a:pt x="19" y="45"/>
                  <a:pt x="19" y="45"/>
                </a:cubicBezTo>
                <a:cubicBezTo>
                  <a:pt x="14" y="34"/>
                  <a:pt x="14" y="34"/>
                  <a:pt x="14" y="34"/>
                </a:cubicBezTo>
                <a:cubicBezTo>
                  <a:pt x="16" y="23"/>
                  <a:pt x="16" y="23"/>
                  <a:pt x="16" y="23"/>
                </a:cubicBezTo>
                <a:cubicBezTo>
                  <a:pt x="30" y="23"/>
                  <a:pt x="30" y="23"/>
                  <a:pt x="30" y="23"/>
                </a:cubicBezTo>
                <a:cubicBezTo>
                  <a:pt x="40" y="50"/>
                  <a:pt x="40" y="50"/>
                  <a:pt x="40" y="50"/>
                </a:cubicBezTo>
                <a:close/>
                <a:moveTo>
                  <a:pt x="101" y="88"/>
                </a:moveTo>
                <a:cubicBezTo>
                  <a:pt x="105" y="88"/>
                  <a:pt x="108" y="88"/>
                  <a:pt x="112" y="88"/>
                </a:cubicBezTo>
                <a:cubicBezTo>
                  <a:pt x="112" y="88"/>
                  <a:pt x="112" y="88"/>
                  <a:pt x="112" y="88"/>
                </a:cubicBezTo>
                <a:cubicBezTo>
                  <a:pt x="114" y="88"/>
                  <a:pt x="115" y="89"/>
                  <a:pt x="116" y="90"/>
                </a:cubicBezTo>
                <a:cubicBezTo>
                  <a:pt x="116" y="92"/>
                  <a:pt x="116" y="93"/>
                  <a:pt x="116" y="95"/>
                </a:cubicBezTo>
                <a:cubicBezTo>
                  <a:pt x="116" y="96"/>
                  <a:pt x="116" y="98"/>
                  <a:pt x="116" y="99"/>
                </a:cubicBezTo>
                <a:cubicBezTo>
                  <a:pt x="115" y="101"/>
                  <a:pt x="114" y="102"/>
                  <a:pt x="112" y="102"/>
                </a:cubicBezTo>
                <a:cubicBezTo>
                  <a:pt x="112" y="102"/>
                  <a:pt x="112" y="102"/>
                  <a:pt x="112" y="102"/>
                </a:cubicBezTo>
                <a:cubicBezTo>
                  <a:pt x="107" y="102"/>
                  <a:pt x="101" y="102"/>
                  <a:pt x="96" y="102"/>
                </a:cubicBezTo>
                <a:cubicBezTo>
                  <a:pt x="94" y="102"/>
                  <a:pt x="92" y="102"/>
                  <a:pt x="90" y="101"/>
                </a:cubicBezTo>
                <a:cubicBezTo>
                  <a:pt x="74" y="121"/>
                  <a:pt x="74" y="121"/>
                  <a:pt x="74" y="121"/>
                </a:cubicBezTo>
                <a:cubicBezTo>
                  <a:pt x="64" y="119"/>
                  <a:pt x="64" y="119"/>
                  <a:pt x="64" y="119"/>
                </a:cubicBezTo>
                <a:cubicBezTo>
                  <a:pt x="66" y="85"/>
                  <a:pt x="66" y="85"/>
                  <a:pt x="66" y="85"/>
                </a:cubicBezTo>
                <a:cubicBezTo>
                  <a:pt x="103" y="85"/>
                  <a:pt x="103" y="85"/>
                  <a:pt x="103" y="85"/>
                </a:cubicBezTo>
                <a:cubicBezTo>
                  <a:pt x="101" y="88"/>
                  <a:pt x="101" y="88"/>
                  <a:pt x="101" y="88"/>
                </a:cubicBezTo>
                <a:close/>
                <a:moveTo>
                  <a:pt x="113" y="92"/>
                </a:moveTo>
                <a:cubicBezTo>
                  <a:pt x="113" y="91"/>
                  <a:pt x="112" y="91"/>
                  <a:pt x="112" y="91"/>
                </a:cubicBezTo>
                <a:cubicBezTo>
                  <a:pt x="112" y="91"/>
                  <a:pt x="112" y="91"/>
                  <a:pt x="112" y="92"/>
                </a:cubicBezTo>
                <a:cubicBezTo>
                  <a:pt x="112" y="92"/>
                  <a:pt x="112" y="94"/>
                  <a:pt x="112" y="95"/>
                </a:cubicBezTo>
                <a:cubicBezTo>
                  <a:pt x="112" y="96"/>
                  <a:pt x="112" y="97"/>
                  <a:pt x="112" y="98"/>
                </a:cubicBezTo>
                <a:cubicBezTo>
                  <a:pt x="112" y="98"/>
                  <a:pt x="112" y="98"/>
                  <a:pt x="112" y="98"/>
                </a:cubicBezTo>
                <a:cubicBezTo>
                  <a:pt x="112" y="98"/>
                  <a:pt x="113" y="98"/>
                  <a:pt x="113" y="98"/>
                </a:cubicBezTo>
                <a:cubicBezTo>
                  <a:pt x="113" y="97"/>
                  <a:pt x="113" y="96"/>
                  <a:pt x="113" y="95"/>
                </a:cubicBezTo>
                <a:cubicBezTo>
                  <a:pt x="113" y="94"/>
                  <a:pt x="113" y="92"/>
                  <a:pt x="113" y="92"/>
                </a:cubicBezTo>
                <a:close/>
                <a:moveTo>
                  <a:pt x="108" y="32"/>
                </a:moveTo>
                <a:cubicBezTo>
                  <a:pt x="108" y="32"/>
                  <a:pt x="108" y="32"/>
                  <a:pt x="108" y="32"/>
                </a:cubicBezTo>
                <a:cubicBezTo>
                  <a:pt x="108" y="32"/>
                  <a:pt x="108" y="32"/>
                  <a:pt x="108" y="32"/>
                </a:cubicBezTo>
                <a:cubicBezTo>
                  <a:pt x="108" y="33"/>
                  <a:pt x="107" y="33"/>
                  <a:pt x="107" y="33"/>
                </a:cubicBezTo>
                <a:cubicBezTo>
                  <a:pt x="107" y="34"/>
                  <a:pt x="106" y="36"/>
                  <a:pt x="106" y="37"/>
                </a:cubicBezTo>
                <a:cubicBezTo>
                  <a:pt x="106" y="39"/>
                  <a:pt x="107" y="41"/>
                  <a:pt x="107" y="42"/>
                </a:cubicBezTo>
                <a:cubicBezTo>
                  <a:pt x="108" y="42"/>
                  <a:pt x="108" y="43"/>
                  <a:pt x="108" y="43"/>
                </a:cubicBezTo>
                <a:cubicBezTo>
                  <a:pt x="108" y="43"/>
                  <a:pt x="108" y="42"/>
                  <a:pt x="109" y="42"/>
                </a:cubicBezTo>
                <a:cubicBezTo>
                  <a:pt x="109" y="41"/>
                  <a:pt x="110" y="39"/>
                  <a:pt x="110" y="37"/>
                </a:cubicBezTo>
                <a:cubicBezTo>
                  <a:pt x="110" y="36"/>
                  <a:pt x="109" y="34"/>
                  <a:pt x="109" y="33"/>
                </a:cubicBezTo>
                <a:cubicBezTo>
                  <a:pt x="108" y="33"/>
                  <a:pt x="108" y="32"/>
                  <a:pt x="108" y="32"/>
                </a:cubicBezTo>
                <a:cubicBezTo>
                  <a:pt x="108" y="32"/>
                  <a:pt x="108" y="32"/>
                  <a:pt x="108"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1" name="Freeform 120"/>
          <p:cNvSpPr>
            <a:spLocks noEditPoints="1"/>
          </p:cNvSpPr>
          <p:nvPr userDrawn="1"/>
        </p:nvSpPr>
        <p:spPr bwMode="auto">
          <a:xfrm>
            <a:off x="3390900" y="3049588"/>
            <a:ext cx="587375" cy="382588"/>
          </a:xfrm>
          <a:custGeom>
            <a:avLst/>
            <a:gdLst>
              <a:gd name="T0" fmla="*/ 137 w 152"/>
              <a:gd name="T1" fmla="*/ 26 h 99"/>
              <a:gd name="T2" fmla="*/ 137 w 152"/>
              <a:gd name="T3" fmla="*/ 26 h 99"/>
              <a:gd name="T4" fmla="*/ 121 w 152"/>
              <a:gd name="T5" fmla="*/ 0 h 99"/>
              <a:gd name="T6" fmla="*/ 31 w 152"/>
              <a:gd name="T7" fmla="*/ 0 h 99"/>
              <a:gd name="T8" fmla="*/ 14 w 152"/>
              <a:gd name="T9" fmla="*/ 26 h 99"/>
              <a:gd name="T10" fmla="*/ 14 w 152"/>
              <a:gd name="T11" fmla="*/ 26 h 99"/>
              <a:gd name="T12" fmla="*/ 0 w 152"/>
              <a:gd name="T13" fmla="*/ 26 h 99"/>
              <a:gd name="T14" fmla="*/ 2 w 152"/>
              <a:gd name="T15" fmla="*/ 47 h 99"/>
              <a:gd name="T16" fmla="*/ 6 w 152"/>
              <a:gd name="T17" fmla="*/ 47 h 99"/>
              <a:gd name="T18" fmla="*/ 6 w 152"/>
              <a:gd name="T19" fmla="*/ 85 h 99"/>
              <a:gd name="T20" fmla="*/ 6 w 152"/>
              <a:gd name="T21" fmla="*/ 88 h 99"/>
              <a:gd name="T22" fmla="*/ 6 w 152"/>
              <a:gd name="T23" fmla="*/ 99 h 99"/>
              <a:gd name="T24" fmla="*/ 30 w 152"/>
              <a:gd name="T25" fmla="*/ 99 h 99"/>
              <a:gd name="T26" fmla="*/ 30 w 152"/>
              <a:gd name="T27" fmla="*/ 88 h 99"/>
              <a:gd name="T28" fmla="*/ 122 w 152"/>
              <a:gd name="T29" fmla="*/ 88 h 99"/>
              <a:gd name="T30" fmla="*/ 122 w 152"/>
              <a:gd name="T31" fmla="*/ 99 h 99"/>
              <a:gd name="T32" fmla="*/ 146 w 152"/>
              <a:gd name="T33" fmla="*/ 99 h 99"/>
              <a:gd name="T34" fmla="*/ 146 w 152"/>
              <a:gd name="T35" fmla="*/ 88 h 99"/>
              <a:gd name="T36" fmla="*/ 146 w 152"/>
              <a:gd name="T37" fmla="*/ 85 h 99"/>
              <a:gd name="T38" fmla="*/ 146 w 152"/>
              <a:gd name="T39" fmla="*/ 47 h 99"/>
              <a:gd name="T40" fmla="*/ 150 w 152"/>
              <a:gd name="T41" fmla="*/ 47 h 99"/>
              <a:gd name="T42" fmla="*/ 152 w 152"/>
              <a:gd name="T43" fmla="*/ 26 h 99"/>
              <a:gd name="T44" fmla="*/ 137 w 152"/>
              <a:gd name="T45" fmla="*/ 26 h 99"/>
              <a:gd name="T46" fmla="*/ 36 w 152"/>
              <a:gd name="T47" fmla="*/ 10 h 99"/>
              <a:gd name="T48" fmla="*/ 116 w 152"/>
              <a:gd name="T49" fmla="*/ 10 h 99"/>
              <a:gd name="T50" fmla="*/ 131 w 152"/>
              <a:gd name="T51" fmla="*/ 33 h 99"/>
              <a:gd name="T52" fmla="*/ 21 w 152"/>
              <a:gd name="T53" fmla="*/ 33 h 99"/>
              <a:gd name="T54" fmla="*/ 36 w 152"/>
              <a:gd name="T55" fmla="*/ 10 h 99"/>
              <a:gd name="T56" fmla="*/ 28 w 152"/>
              <a:gd name="T57" fmla="*/ 67 h 99"/>
              <a:gd name="T58" fmla="*/ 21 w 152"/>
              <a:gd name="T59" fmla="*/ 60 h 99"/>
              <a:gd name="T60" fmla="*/ 28 w 152"/>
              <a:gd name="T61" fmla="*/ 53 h 99"/>
              <a:gd name="T62" fmla="*/ 35 w 152"/>
              <a:gd name="T63" fmla="*/ 60 h 99"/>
              <a:gd name="T64" fmla="*/ 28 w 152"/>
              <a:gd name="T65" fmla="*/ 67 h 99"/>
              <a:gd name="T66" fmla="*/ 40 w 152"/>
              <a:gd name="T67" fmla="*/ 74 h 99"/>
              <a:gd name="T68" fmla="*/ 35 w 152"/>
              <a:gd name="T69" fmla="*/ 69 h 99"/>
              <a:gd name="T70" fmla="*/ 40 w 152"/>
              <a:gd name="T71" fmla="*/ 65 h 99"/>
              <a:gd name="T72" fmla="*/ 45 w 152"/>
              <a:gd name="T73" fmla="*/ 69 h 99"/>
              <a:gd name="T74" fmla="*/ 40 w 152"/>
              <a:gd name="T75" fmla="*/ 74 h 99"/>
              <a:gd name="T76" fmla="*/ 98 w 152"/>
              <a:gd name="T77" fmla="*/ 73 h 99"/>
              <a:gd name="T78" fmla="*/ 54 w 152"/>
              <a:gd name="T79" fmla="*/ 73 h 99"/>
              <a:gd name="T80" fmla="*/ 54 w 152"/>
              <a:gd name="T81" fmla="*/ 66 h 99"/>
              <a:gd name="T82" fmla="*/ 98 w 152"/>
              <a:gd name="T83" fmla="*/ 66 h 99"/>
              <a:gd name="T84" fmla="*/ 98 w 152"/>
              <a:gd name="T85" fmla="*/ 73 h 99"/>
              <a:gd name="T86" fmla="*/ 98 w 152"/>
              <a:gd name="T87" fmla="*/ 64 h 99"/>
              <a:gd name="T88" fmla="*/ 54 w 152"/>
              <a:gd name="T89" fmla="*/ 64 h 99"/>
              <a:gd name="T90" fmla="*/ 54 w 152"/>
              <a:gd name="T91" fmla="*/ 56 h 99"/>
              <a:gd name="T92" fmla="*/ 98 w 152"/>
              <a:gd name="T93" fmla="*/ 56 h 99"/>
              <a:gd name="T94" fmla="*/ 98 w 152"/>
              <a:gd name="T95" fmla="*/ 64 h 99"/>
              <a:gd name="T96" fmla="*/ 112 w 152"/>
              <a:gd name="T97" fmla="*/ 74 h 99"/>
              <a:gd name="T98" fmla="*/ 107 w 152"/>
              <a:gd name="T99" fmla="*/ 69 h 99"/>
              <a:gd name="T100" fmla="*/ 112 w 152"/>
              <a:gd name="T101" fmla="*/ 65 h 99"/>
              <a:gd name="T102" fmla="*/ 117 w 152"/>
              <a:gd name="T103" fmla="*/ 69 h 99"/>
              <a:gd name="T104" fmla="*/ 112 w 152"/>
              <a:gd name="T105" fmla="*/ 74 h 99"/>
              <a:gd name="T106" fmla="*/ 124 w 152"/>
              <a:gd name="T107" fmla="*/ 67 h 99"/>
              <a:gd name="T108" fmla="*/ 117 w 152"/>
              <a:gd name="T109" fmla="*/ 60 h 99"/>
              <a:gd name="T110" fmla="*/ 124 w 152"/>
              <a:gd name="T111" fmla="*/ 53 h 99"/>
              <a:gd name="T112" fmla="*/ 131 w 152"/>
              <a:gd name="T113" fmla="*/ 60 h 99"/>
              <a:gd name="T114" fmla="*/ 124 w 152"/>
              <a:gd name="T115" fmla="*/ 6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2" h="99">
                <a:moveTo>
                  <a:pt x="137" y="26"/>
                </a:moveTo>
                <a:cubicBezTo>
                  <a:pt x="137" y="26"/>
                  <a:pt x="137" y="26"/>
                  <a:pt x="137" y="26"/>
                </a:cubicBezTo>
                <a:cubicBezTo>
                  <a:pt x="121" y="0"/>
                  <a:pt x="121" y="0"/>
                  <a:pt x="121" y="0"/>
                </a:cubicBezTo>
                <a:cubicBezTo>
                  <a:pt x="31" y="0"/>
                  <a:pt x="31" y="0"/>
                  <a:pt x="31" y="0"/>
                </a:cubicBezTo>
                <a:cubicBezTo>
                  <a:pt x="14" y="26"/>
                  <a:pt x="14" y="26"/>
                  <a:pt x="14" y="26"/>
                </a:cubicBezTo>
                <a:cubicBezTo>
                  <a:pt x="14" y="26"/>
                  <a:pt x="14" y="26"/>
                  <a:pt x="14" y="26"/>
                </a:cubicBezTo>
                <a:cubicBezTo>
                  <a:pt x="0" y="26"/>
                  <a:pt x="0" y="26"/>
                  <a:pt x="0" y="26"/>
                </a:cubicBezTo>
                <a:cubicBezTo>
                  <a:pt x="2" y="47"/>
                  <a:pt x="2" y="47"/>
                  <a:pt x="2" y="47"/>
                </a:cubicBezTo>
                <a:cubicBezTo>
                  <a:pt x="6" y="47"/>
                  <a:pt x="6" y="47"/>
                  <a:pt x="6" y="47"/>
                </a:cubicBezTo>
                <a:cubicBezTo>
                  <a:pt x="6" y="85"/>
                  <a:pt x="6" y="85"/>
                  <a:pt x="6" y="85"/>
                </a:cubicBezTo>
                <a:cubicBezTo>
                  <a:pt x="6" y="88"/>
                  <a:pt x="6" y="88"/>
                  <a:pt x="6" y="88"/>
                </a:cubicBezTo>
                <a:cubicBezTo>
                  <a:pt x="6" y="99"/>
                  <a:pt x="6" y="99"/>
                  <a:pt x="6" y="99"/>
                </a:cubicBezTo>
                <a:cubicBezTo>
                  <a:pt x="30" y="99"/>
                  <a:pt x="30" y="99"/>
                  <a:pt x="30" y="99"/>
                </a:cubicBezTo>
                <a:cubicBezTo>
                  <a:pt x="30" y="88"/>
                  <a:pt x="30" y="88"/>
                  <a:pt x="30" y="88"/>
                </a:cubicBezTo>
                <a:cubicBezTo>
                  <a:pt x="122" y="88"/>
                  <a:pt x="122" y="88"/>
                  <a:pt x="122" y="88"/>
                </a:cubicBezTo>
                <a:cubicBezTo>
                  <a:pt x="122" y="99"/>
                  <a:pt x="122" y="99"/>
                  <a:pt x="122" y="99"/>
                </a:cubicBezTo>
                <a:cubicBezTo>
                  <a:pt x="146" y="99"/>
                  <a:pt x="146" y="99"/>
                  <a:pt x="146" y="99"/>
                </a:cubicBezTo>
                <a:cubicBezTo>
                  <a:pt x="146" y="88"/>
                  <a:pt x="146" y="88"/>
                  <a:pt x="146" y="88"/>
                </a:cubicBezTo>
                <a:cubicBezTo>
                  <a:pt x="146" y="85"/>
                  <a:pt x="146" y="85"/>
                  <a:pt x="146" y="85"/>
                </a:cubicBezTo>
                <a:cubicBezTo>
                  <a:pt x="146" y="47"/>
                  <a:pt x="146" y="47"/>
                  <a:pt x="146" y="47"/>
                </a:cubicBezTo>
                <a:cubicBezTo>
                  <a:pt x="150" y="47"/>
                  <a:pt x="150" y="47"/>
                  <a:pt x="150" y="47"/>
                </a:cubicBezTo>
                <a:cubicBezTo>
                  <a:pt x="152" y="26"/>
                  <a:pt x="152" y="26"/>
                  <a:pt x="152" y="26"/>
                </a:cubicBezTo>
                <a:lnTo>
                  <a:pt x="137" y="26"/>
                </a:lnTo>
                <a:close/>
                <a:moveTo>
                  <a:pt x="36" y="10"/>
                </a:moveTo>
                <a:cubicBezTo>
                  <a:pt x="116" y="10"/>
                  <a:pt x="116" y="10"/>
                  <a:pt x="116" y="10"/>
                </a:cubicBezTo>
                <a:cubicBezTo>
                  <a:pt x="131" y="33"/>
                  <a:pt x="131" y="33"/>
                  <a:pt x="131" y="33"/>
                </a:cubicBezTo>
                <a:cubicBezTo>
                  <a:pt x="21" y="33"/>
                  <a:pt x="21" y="33"/>
                  <a:pt x="21" y="33"/>
                </a:cubicBezTo>
                <a:lnTo>
                  <a:pt x="36" y="10"/>
                </a:lnTo>
                <a:close/>
                <a:moveTo>
                  <a:pt x="28" y="67"/>
                </a:moveTo>
                <a:cubicBezTo>
                  <a:pt x="24" y="67"/>
                  <a:pt x="21" y="64"/>
                  <a:pt x="21" y="60"/>
                </a:cubicBezTo>
                <a:cubicBezTo>
                  <a:pt x="21" y="56"/>
                  <a:pt x="24" y="53"/>
                  <a:pt x="28" y="53"/>
                </a:cubicBezTo>
                <a:cubicBezTo>
                  <a:pt x="32" y="53"/>
                  <a:pt x="35" y="56"/>
                  <a:pt x="35" y="60"/>
                </a:cubicBezTo>
                <a:cubicBezTo>
                  <a:pt x="35" y="64"/>
                  <a:pt x="32" y="67"/>
                  <a:pt x="28" y="67"/>
                </a:cubicBezTo>
                <a:close/>
                <a:moveTo>
                  <a:pt x="40" y="74"/>
                </a:moveTo>
                <a:cubicBezTo>
                  <a:pt x="37" y="74"/>
                  <a:pt x="35" y="72"/>
                  <a:pt x="35" y="69"/>
                </a:cubicBezTo>
                <a:cubicBezTo>
                  <a:pt x="35" y="67"/>
                  <a:pt x="37" y="65"/>
                  <a:pt x="40" y="65"/>
                </a:cubicBezTo>
                <a:cubicBezTo>
                  <a:pt x="42" y="65"/>
                  <a:pt x="45" y="67"/>
                  <a:pt x="45" y="69"/>
                </a:cubicBezTo>
                <a:cubicBezTo>
                  <a:pt x="45" y="72"/>
                  <a:pt x="42" y="74"/>
                  <a:pt x="40" y="74"/>
                </a:cubicBezTo>
                <a:close/>
                <a:moveTo>
                  <a:pt x="98" y="73"/>
                </a:moveTo>
                <a:cubicBezTo>
                  <a:pt x="54" y="73"/>
                  <a:pt x="54" y="73"/>
                  <a:pt x="54" y="73"/>
                </a:cubicBezTo>
                <a:cubicBezTo>
                  <a:pt x="54" y="66"/>
                  <a:pt x="54" y="66"/>
                  <a:pt x="54" y="66"/>
                </a:cubicBezTo>
                <a:cubicBezTo>
                  <a:pt x="98" y="66"/>
                  <a:pt x="98" y="66"/>
                  <a:pt x="98" y="66"/>
                </a:cubicBezTo>
                <a:lnTo>
                  <a:pt x="98" y="73"/>
                </a:lnTo>
                <a:close/>
                <a:moveTo>
                  <a:pt x="98" y="64"/>
                </a:moveTo>
                <a:cubicBezTo>
                  <a:pt x="54" y="64"/>
                  <a:pt x="54" y="64"/>
                  <a:pt x="54" y="64"/>
                </a:cubicBezTo>
                <a:cubicBezTo>
                  <a:pt x="54" y="56"/>
                  <a:pt x="54" y="56"/>
                  <a:pt x="54" y="56"/>
                </a:cubicBezTo>
                <a:cubicBezTo>
                  <a:pt x="98" y="56"/>
                  <a:pt x="98" y="56"/>
                  <a:pt x="98" y="56"/>
                </a:cubicBezTo>
                <a:lnTo>
                  <a:pt x="98" y="64"/>
                </a:lnTo>
                <a:close/>
                <a:moveTo>
                  <a:pt x="112" y="74"/>
                </a:moveTo>
                <a:cubicBezTo>
                  <a:pt x="109" y="74"/>
                  <a:pt x="107" y="72"/>
                  <a:pt x="107" y="69"/>
                </a:cubicBezTo>
                <a:cubicBezTo>
                  <a:pt x="107" y="67"/>
                  <a:pt x="109" y="65"/>
                  <a:pt x="112" y="65"/>
                </a:cubicBezTo>
                <a:cubicBezTo>
                  <a:pt x="115" y="65"/>
                  <a:pt x="117" y="67"/>
                  <a:pt x="117" y="69"/>
                </a:cubicBezTo>
                <a:cubicBezTo>
                  <a:pt x="117" y="72"/>
                  <a:pt x="115" y="74"/>
                  <a:pt x="112" y="74"/>
                </a:cubicBezTo>
                <a:close/>
                <a:moveTo>
                  <a:pt x="124" y="67"/>
                </a:moveTo>
                <a:cubicBezTo>
                  <a:pt x="120" y="67"/>
                  <a:pt x="117" y="64"/>
                  <a:pt x="117" y="60"/>
                </a:cubicBezTo>
                <a:cubicBezTo>
                  <a:pt x="117" y="56"/>
                  <a:pt x="120" y="53"/>
                  <a:pt x="124" y="53"/>
                </a:cubicBezTo>
                <a:cubicBezTo>
                  <a:pt x="128" y="53"/>
                  <a:pt x="131" y="56"/>
                  <a:pt x="131" y="60"/>
                </a:cubicBezTo>
                <a:cubicBezTo>
                  <a:pt x="131" y="64"/>
                  <a:pt x="128" y="67"/>
                  <a:pt x="124" y="6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2" name="Freeform 121"/>
          <p:cNvSpPr>
            <a:spLocks noEditPoints="1"/>
          </p:cNvSpPr>
          <p:nvPr userDrawn="1"/>
        </p:nvSpPr>
        <p:spPr bwMode="auto">
          <a:xfrm>
            <a:off x="5318125" y="3405188"/>
            <a:ext cx="374650" cy="377825"/>
          </a:xfrm>
          <a:custGeom>
            <a:avLst/>
            <a:gdLst>
              <a:gd name="T0" fmla="*/ 0 w 97"/>
              <a:gd name="T1" fmla="*/ 49 h 98"/>
              <a:gd name="T2" fmla="*/ 48 w 97"/>
              <a:gd name="T3" fmla="*/ 98 h 98"/>
              <a:gd name="T4" fmla="*/ 97 w 97"/>
              <a:gd name="T5" fmla="*/ 49 h 98"/>
              <a:gd name="T6" fmla="*/ 48 w 97"/>
              <a:gd name="T7" fmla="*/ 0 h 98"/>
              <a:gd name="T8" fmla="*/ 0 w 97"/>
              <a:gd name="T9" fmla="*/ 49 h 98"/>
              <a:gd name="T10" fmla="*/ 10 w 97"/>
              <a:gd name="T11" fmla="*/ 49 h 98"/>
              <a:gd name="T12" fmla="*/ 11 w 97"/>
              <a:gd name="T13" fmla="*/ 40 h 98"/>
              <a:gd name="T14" fmla="*/ 20 w 97"/>
              <a:gd name="T15" fmla="*/ 49 h 98"/>
              <a:gd name="T16" fmla="*/ 18 w 97"/>
              <a:gd name="T17" fmla="*/ 61 h 98"/>
              <a:gd name="T18" fmla="*/ 26 w 97"/>
              <a:gd name="T19" fmla="*/ 70 h 98"/>
              <a:gd name="T20" fmla="*/ 26 w 97"/>
              <a:gd name="T21" fmla="*/ 81 h 98"/>
              <a:gd name="T22" fmla="*/ 10 w 97"/>
              <a:gd name="T23" fmla="*/ 49 h 98"/>
              <a:gd name="T24" fmla="*/ 40 w 97"/>
              <a:gd name="T25" fmla="*/ 12 h 98"/>
              <a:gd name="T26" fmla="*/ 48 w 97"/>
              <a:gd name="T27" fmla="*/ 11 h 98"/>
              <a:gd name="T28" fmla="*/ 58 w 97"/>
              <a:gd name="T29" fmla="*/ 12 h 98"/>
              <a:gd name="T30" fmla="*/ 57 w 97"/>
              <a:gd name="T31" fmla="*/ 15 h 98"/>
              <a:gd name="T32" fmla="*/ 59 w 97"/>
              <a:gd name="T33" fmla="*/ 17 h 98"/>
              <a:gd name="T34" fmla="*/ 65 w 97"/>
              <a:gd name="T35" fmla="*/ 17 h 98"/>
              <a:gd name="T36" fmla="*/ 66 w 97"/>
              <a:gd name="T37" fmla="*/ 15 h 98"/>
              <a:gd name="T38" fmla="*/ 70 w 97"/>
              <a:gd name="T39" fmla="*/ 17 h 98"/>
              <a:gd name="T40" fmla="*/ 67 w 97"/>
              <a:gd name="T41" fmla="*/ 19 h 98"/>
              <a:gd name="T42" fmla="*/ 63 w 97"/>
              <a:gd name="T43" fmla="*/ 23 h 98"/>
              <a:gd name="T44" fmla="*/ 67 w 97"/>
              <a:gd name="T45" fmla="*/ 25 h 98"/>
              <a:gd name="T46" fmla="*/ 67 w 97"/>
              <a:gd name="T47" fmla="*/ 27 h 98"/>
              <a:gd name="T48" fmla="*/ 63 w 97"/>
              <a:gd name="T49" fmla="*/ 27 h 98"/>
              <a:gd name="T50" fmla="*/ 63 w 97"/>
              <a:gd name="T51" fmla="*/ 31 h 98"/>
              <a:gd name="T52" fmla="*/ 69 w 97"/>
              <a:gd name="T53" fmla="*/ 33 h 98"/>
              <a:gd name="T54" fmla="*/ 73 w 97"/>
              <a:gd name="T55" fmla="*/ 27 h 98"/>
              <a:gd name="T56" fmla="*/ 78 w 97"/>
              <a:gd name="T57" fmla="*/ 26 h 98"/>
              <a:gd name="T58" fmla="*/ 79 w 97"/>
              <a:gd name="T59" fmla="*/ 26 h 98"/>
              <a:gd name="T60" fmla="*/ 85 w 97"/>
              <a:gd name="T61" fmla="*/ 37 h 98"/>
              <a:gd name="T62" fmla="*/ 85 w 97"/>
              <a:gd name="T63" fmla="*/ 37 h 98"/>
              <a:gd name="T64" fmla="*/ 77 w 97"/>
              <a:gd name="T65" fmla="*/ 35 h 98"/>
              <a:gd name="T66" fmla="*/ 67 w 97"/>
              <a:gd name="T67" fmla="*/ 37 h 98"/>
              <a:gd name="T68" fmla="*/ 61 w 97"/>
              <a:gd name="T69" fmla="*/ 43 h 98"/>
              <a:gd name="T70" fmla="*/ 63 w 97"/>
              <a:gd name="T71" fmla="*/ 53 h 98"/>
              <a:gd name="T72" fmla="*/ 73 w 97"/>
              <a:gd name="T73" fmla="*/ 59 h 98"/>
              <a:gd name="T74" fmla="*/ 73 w 97"/>
              <a:gd name="T75" fmla="*/ 79 h 98"/>
              <a:gd name="T76" fmla="*/ 48 w 97"/>
              <a:gd name="T77" fmla="*/ 88 h 98"/>
              <a:gd name="T78" fmla="*/ 36 w 97"/>
              <a:gd name="T79" fmla="*/ 86 h 98"/>
              <a:gd name="T80" fmla="*/ 46 w 97"/>
              <a:gd name="T81" fmla="*/ 61 h 98"/>
              <a:gd name="T82" fmla="*/ 44 w 97"/>
              <a:gd name="T83" fmla="*/ 51 h 98"/>
              <a:gd name="T84" fmla="*/ 32 w 97"/>
              <a:gd name="T85" fmla="*/ 41 h 98"/>
              <a:gd name="T86" fmla="*/ 26 w 97"/>
              <a:gd name="T87" fmla="*/ 47 h 98"/>
              <a:gd name="T88" fmla="*/ 22 w 97"/>
              <a:gd name="T89" fmla="*/ 39 h 98"/>
              <a:gd name="T90" fmla="*/ 34 w 97"/>
              <a:gd name="T91" fmla="*/ 31 h 98"/>
              <a:gd name="T92" fmla="*/ 40 w 97"/>
              <a:gd name="T93" fmla="*/ 15 h 98"/>
              <a:gd name="T94" fmla="*/ 40 w 97"/>
              <a:gd name="T95" fmla="*/ 1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7" h="98">
                <a:moveTo>
                  <a:pt x="0" y="49"/>
                </a:moveTo>
                <a:cubicBezTo>
                  <a:pt x="0" y="76"/>
                  <a:pt x="21" y="98"/>
                  <a:pt x="48" y="98"/>
                </a:cubicBezTo>
                <a:cubicBezTo>
                  <a:pt x="75" y="98"/>
                  <a:pt x="97" y="76"/>
                  <a:pt x="97" y="49"/>
                </a:cubicBezTo>
                <a:cubicBezTo>
                  <a:pt x="97" y="22"/>
                  <a:pt x="75" y="0"/>
                  <a:pt x="48" y="0"/>
                </a:cubicBezTo>
                <a:cubicBezTo>
                  <a:pt x="21" y="0"/>
                  <a:pt x="0" y="22"/>
                  <a:pt x="0" y="49"/>
                </a:cubicBezTo>
                <a:close/>
                <a:moveTo>
                  <a:pt x="10" y="49"/>
                </a:moveTo>
                <a:cubicBezTo>
                  <a:pt x="10" y="46"/>
                  <a:pt x="10" y="43"/>
                  <a:pt x="11" y="40"/>
                </a:cubicBezTo>
                <a:cubicBezTo>
                  <a:pt x="20" y="49"/>
                  <a:pt x="20" y="49"/>
                  <a:pt x="20" y="49"/>
                </a:cubicBezTo>
                <a:cubicBezTo>
                  <a:pt x="18" y="61"/>
                  <a:pt x="18" y="61"/>
                  <a:pt x="18" y="61"/>
                </a:cubicBezTo>
                <a:cubicBezTo>
                  <a:pt x="26" y="70"/>
                  <a:pt x="26" y="70"/>
                  <a:pt x="26" y="70"/>
                </a:cubicBezTo>
                <a:cubicBezTo>
                  <a:pt x="26" y="81"/>
                  <a:pt x="26" y="81"/>
                  <a:pt x="26" y="81"/>
                </a:cubicBezTo>
                <a:cubicBezTo>
                  <a:pt x="16" y="74"/>
                  <a:pt x="10" y="62"/>
                  <a:pt x="10" y="49"/>
                </a:cubicBezTo>
                <a:close/>
                <a:moveTo>
                  <a:pt x="40" y="12"/>
                </a:moveTo>
                <a:cubicBezTo>
                  <a:pt x="42" y="11"/>
                  <a:pt x="45" y="11"/>
                  <a:pt x="48" y="11"/>
                </a:cubicBezTo>
                <a:cubicBezTo>
                  <a:pt x="52" y="11"/>
                  <a:pt x="55" y="11"/>
                  <a:pt x="58" y="12"/>
                </a:cubicBezTo>
                <a:cubicBezTo>
                  <a:pt x="57" y="15"/>
                  <a:pt x="57" y="15"/>
                  <a:pt x="57" y="15"/>
                </a:cubicBezTo>
                <a:cubicBezTo>
                  <a:pt x="59" y="17"/>
                  <a:pt x="59" y="17"/>
                  <a:pt x="59" y="17"/>
                </a:cubicBezTo>
                <a:cubicBezTo>
                  <a:pt x="65" y="17"/>
                  <a:pt x="65" y="17"/>
                  <a:pt x="65" y="17"/>
                </a:cubicBezTo>
                <a:cubicBezTo>
                  <a:pt x="66" y="15"/>
                  <a:pt x="66" y="15"/>
                  <a:pt x="66" y="15"/>
                </a:cubicBezTo>
                <a:cubicBezTo>
                  <a:pt x="68" y="16"/>
                  <a:pt x="69" y="17"/>
                  <a:pt x="70" y="17"/>
                </a:cubicBezTo>
                <a:cubicBezTo>
                  <a:pt x="67" y="19"/>
                  <a:pt x="67" y="19"/>
                  <a:pt x="67" y="19"/>
                </a:cubicBezTo>
                <a:cubicBezTo>
                  <a:pt x="63" y="23"/>
                  <a:pt x="63" y="23"/>
                  <a:pt x="63" y="23"/>
                </a:cubicBezTo>
                <a:cubicBezTo>
                  <a:pt x="67" y="25"/>
                  <a:pt x="67" y="25"/>
                  <a:pt x="67" y="25"/>
                </a:cubicBezTo>
                <a:cubicBezTo>
                  <a:pt x="67" y="27"/>
                  <a:pt x="67" y="27"/>
                  <a:pt x="67" y="27"/>
                </a:cubicBezTo>
                <a:cubicBezTo>
                  <a:pt x="63" y="27"/>
                  <a:pt x="63" y="27"/>
                  <a:pt x="63" y="27"/>
                </a:cubicBezTo>
                <a:cubicBezTo>
                  <a:pt x="63" y="31"/>
                  <a:pt x="63" y="31"/>
                  <a:pt x="63" y="31"/>
                </a:cubicBezTo>
                <a:cubicBezTo>
                  <a:pt x="63" y="31"/>
                  <a:pt x="65" y="33"/>
                  <a:pt x="69" y="33"/>
                </a:cubicBezTo>
                <a:cubicBezTo>
                  <a:pt x="72" y="33"/>
                  <a:pt x="71" y="29"/>
                  <a:pt x="73" y="27"/>
                </a:cubicBezTo>
                <a:cubicBezTo>
                  <a:pt x="75" y="25"/>
                  <a:pt x="78" y="26"/>
                  <a:pt x="78" y="26"/>
                </a:cubicBezTo>
                <a:cubicBezTo>
                  <a:pt x="79" y="26"/>
                  <a:pt x="79" y="26"/>
                  <a:pt x="79" y="26"/>
                </a:cubicBezTo>
                <a:cubicBezTo>
                  <a:pt x="82" y="29"/>
                  <a:pt x="84" y="33"/>
                  <a:pt x="85" y="37"/>
                </a:cubicBezTo>
                <a:cubicBezTo>
                  <a:pt x="85" y="37"/>
                  <a:pt x="85" y="37"/>
                  <a:pt x="85" y="37"/>
                </a:cubicBezTo>
                <a:cubicBezTo>
                  <a:pt x="85" y="37"/>
                  <a:pt x="82" y="35"/>
                  <a:pt x="77" y="35"/>
                </a:cubicBezTo>
                <a:cubicBezTo>
                  <a:pt x="72" y="35"/>
                  <a:pt x="67" y="37"/>
                  <a:pt x="67" y="37"/>
                </a:cubicBezTo>
                <a:cubicBezTo>
                  <a:pt x="67" y="37"/>
                  <a:pt x="61" y="39"/>
                  <a:pt x="61" y="43"/>
                </a:cubicBezTo>
                <a:cubicBezTo>
                  <a:pt x="60" y="51"/>
                  <a:pt x="63" y="53"/>
                  <a:pt x="63" y="53"/>
                </a:cubicBezTo>
                <a:cubicBezTo>
                  <a:pt x="73" y="59"/>
                  <a:pt x="73" y="59"/>
                  <a:pt x="73" y="59"/>
                </a:cubicBezTo>
                <a:cubicBezTo>
                  <a:pt x="73" y="79"/>
                  <a:pt x="73" y="79"/>
                  <a:pt x="73" y="79"/>
                </a:cubicBezTo>
                <a:cubicBezTo>
                  <a:pt x="66" y="85"/>
                  <a:pt x="58" y="88"/>
                  <a:pt x="48" y="88"/>
                </a:cubicBezTo>
                <a:cubicBezTo>
                  <a:pt x="44" y="88"/>
                  <a:pt x="40" y="87"/>
                  <a:pt x="36" y="86"/>
                </a:cubicBezTo>
                <a:cubicBezTo>
                  <a:pt x="46" y="61"/>
                  <a:pt x="46" y="61"/>
                  <a:pt x="46" y="61"/>
                </a:cubicBezTo>
                <a:cubicBezTo>
                  <a:pt x="44" y="51"/>
                  <a:pt x="44" y="51"/>
                  <a:pt x="44" y="51"/>
                </a:cubicBezTo>
                <a:cubicBezTo>
                  <a:pt x="44" y="51"/>
                  <a:pt x="36" y="41"/>
                  <a:pt x="32" y="41"/>
                </a:cubicBezTo>
                <a:cubicBezTo>
                  <a:pt x="28" y="41"/>
                  <a:pt x="26" y="47"/>
                  <a:pt x="26" y="47"/>
                </a:cubicBezTo>
                <a:cubicBezTo>
                  <a:pt x="22" y="39"/>
                  <a:pt x="22" y="39"/>
                  <a:pt x="22" y="39"/>
                </a:cubicBezTo>
                <a:cubicBezTo>
                  <a:pt x="34" y="31"/>
                  <a:pt x="34" y="31"/>
                  <a:pt x="34" y="31"/>
                </a:cubicBezTo>
                <a:cubicBezTo>
                  <a:pt x="40" y="15"/>
                  <a:pt x="40" y="15"/>
                  <a:pt x="40" y="15"/>
                </a:cubicBezTo>
                <a:lnTo>
                  <a:pt x="40" y="1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3" name="Freeform 122"/>
          <p:cNvSpPr>
            <a:spLocks noEditPoints="1"/>
          </p:cNvSpPr>
          <p:nvPr userDrawn="1"/>
        </p:nvSpPr>
        <p:spPr bwMode="auto">
          <a:xfrm>
            <a:off x="5854700" y="3400425"/>
            <a:ext cx="374650" cy="374650"/>
          </a:xfrm>
          <a:custGeom>
            <a:avLst/>
            <a:gdLst>
              <a:gd name="T0" fmla="*/ 0 w 97"/>
              <a:gd name="T1" fmla="*/ 82 h 97"/>
              <a:gd name="T2" fmla="*/ 14 w 97"/>
              <a:gd name="T3" fmla="*/ 96 h 97"/>
              <a:gd name="T4" fmla="*/ 24 w 97"/>
              <a:gd name="T5" fmla="*/ 92 h 97"/>
              <a:gd name="T6" fmla="*/ 50 w 97"/>
              <a:gd name="T7" fmla="*/ 67 h 97"/>
              <a:gd name="T8" fmla="*/ 57 w 97"/>
              <a:gd name="T9" fmla="*/ 73 h 97"/>
              <a:gd name="T10" fmla="*/ 59 w 97"/>
              <a:gd name="T11" fmla="*/ 83 h 97"/>
              <a:gd name="T12" fmla="*/ 69 w 97"/>
              <a:gd name="T13" fmla="*/ 93 h 97"/>
              <a:gd name="T14" fmla="*/ 84 w 97"/>
              <a:gd name="T15" fmla="*/ 93 h 97"/>
              <a:gd name="T16" fmla="*/ 84 w 97"/>
              <a:gd name="T17" fmla="*/ 79 h 97"/>
              <a:gd name="T18" fmla="*/ 74 w 97"/>
              <a:gd name="T19" fmla="*/ 69 h 97"/>
              <a:gd name="T20" fmla="*/ 64 w 97"/>
              <a:gd name="T21" fmla="*/ 66 h 97"/>
              <a:gd name="T22" fmla="*/ 57 w 97"/>
              <a:gd name="T23" fmla="*/ 60 h 97"/>
              <a:gd name="T24" fmla="*/ 61 w 97"/>
              <a:gd name="T25" fmla="*/ 55 h 97"/>
              <a:gd name="T26" fmla="*/ 88 w 97"/>
              <a:gd name="T27" fmla="*/ 48 h 97"/>
              <a:gd name="T28" fmla="*/ 97 w 97"/>
              <a:gd name="T29" fmla="*/ 30 h 97"/>
              <a:gd name="T30" fmla="*/ 97 w 97"/>
              <a:gd name="T31" fmla="*/ 30 h 97"/>
              <a:gd name="T32" fmla="*/ 93 w 97"/>
              <a:gd name="T33" fmla="*/ 26 h 97"/>
              <a:gd name="T34" fmla="*/ 90 w 97"/>
              <a:gd name="T35" fmla="*/ 27 h 97"/>
              <a:gd name="T36" fmla="*/ 89 w 97"/>
              <a:gd name="T37" fmla="*/ 28 h 97"/>
              <a:gd name="T38" fmla="*/ 85 w 97"/>
              <a:gd name="T39" fmla="*/ 32 h 97"/>
              <a:gd name="T40" fmla="*/ 74 w 97"/>
              <a:gd name="T41" fmla="*/ 36 h 97"/>
              <a:gd name="T42" fmla="*/ 64 w 97"/>
              <a:gd name="T43" fmla="*/ 32 h 97"/>
              <a:gd name="T44" fmla="*/ 60 w 97"/>
              <a:gd name="T45" fmla="*/ 22 h 97"/>
              <a:gd name="T46" fmla="*/ 64 w 97"/>
              <a:gd name="T47" fmla="*/ 12 h 97"/>
              <a:gd name="T48" fmla="*/ 68 w 97"/>
              <a:gd name="T49" fmla="*/ 8 h 97"/>
              <a:gd name="T50" fmla="*/ 69 w 97"/>
              <a:gd name="T51" fmla="*/ 7 h 97"/>
              <a:gd name="T52" fmla="*/ 71 w 97"/>
              <a:gd name="T53" fmla="*/ 4 h 97"/>
              <a:gd name="T54" fmla="*/ 67 w 97"/>
              <a:gd name="T55" fmla="*/ 0 h 97"/>
              <a:gd name="T56" fmla="*/ 66 w 97"/>
              <a:gd name="T57" fmla="*/ 0 h 97"/>
              <a:gd name="T58" fmla="*/ 48 w 97"/>
              <a:gd name="T59" fmla="*/ 8 h 97"/>
              <a:gd name="T60" fmla="*/ 41 w 97"/>
              <a:gd name="T61" fmla="*/ 35 h 97"/>
              <a:gd name="T62" fmla="*/ 37 w 97"/>
              <a:gd name="T63" fmla="*/ 39 h 97"/>
              <a:gd name="T64" fmla="*/ 18 w 97"/>
              <a:gd name="T65" fmla="*/ 21 h 97"/>
              <a:gd name="T66" fmla="*/ 18 w 97"/>
              <a:gd name="T67" fmla="*/ 16 h 97"/>
              <a:gd name="T68" fmla="*/ 6 w 97"/>
              <a:gd name="T69" fmla="*/ 10 h 97"/>
              <a:gd name="T70" fmla="*/ 0 w 97"/>
              <a:gd name="T71" fmla="*/ 16 h 97"/>
              <a:gd name="T72" fmla="*/ 6 w 97"/>
              <a:gd name="T73" fmla="*/ 28 h 97"/>
              <a:gd name="T74" fmla="*/ 11 w 97"/>
              <a:gd name="T75" fmla="*/ 28 h 97"/>
              <a:gd name="T76" fmla="*/ 30 w 97"/>
              <a:gd name="T77" fmla="*/ 46 h 97"/>
              <a:gd name="T78" fmla="*/ 4 w 97"/>
              <a:gd name="T79" fmla="*/ 72 h 97"/>
              <a:gd name="T80" fmla="*/ 0 w 97"/>
              <a:gd name="T81" fmla="*/ 82 h 97"/>
              <a:gd name="T82" fmla="*/ 10 w 97"/>
              <a:gd name="T83" fmla="*/ 81 h 97"/>
              <a:gd name="T84" fmla="*/ 15 w 97"/>
              <a:gd name="T85" fmla="*/ 76 h 97"/>
              <a:gd name="T86" fmla="*/ 20 w 97"/>
              <a:gd name="T87" fmla="*/ 81 h 97"/>
              <a:gd name="T88" fmla="*/ 15 w 97"/>
              <a:gd name="T89" fmla="*/ 86 h 97"/>
              <a:gd name="T90" fmla="*/ 10 w 97"/>
              <a:gd name="T91"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7">
                <a:moveTo>
                  <a:pt x="0" y="82"/>
                </a:moveTo>
                <a:cubicBezTo>
                  <a:pt x="0" y="90"/>
                  <a:pt x="6" y="96"/>
                  <a:pt x="14" y="96"/>
                </a:cubicBezTo>
                <a:cubicBezTo>
                  <a:pt x="18" y="96"/>
                  <a:pt x="22" y="95"/>
                  <a:pt x="24" y="92"/>
                </a:cubicBezTo>
                <a:cubicBezTo>
                  <a:pt x="50" y="67"/>
                  <a:pt x="50" y="67"/>
                  <a:pt x="50" y="67"/>
                </a:cubicBezTo>
                <a:cubicBezTo>
                  <a:pt x="57" y="73"/>
                  <a:pt x="57" y="73"/>
                  <a:pt x="57" y="73"/>
                </a:cubicBezTo>
                <a:cubicBezTo>
                  <a:pt x="56" y="77"/>
                  <a:pt x="57" y="81"/>
                  <a:pt x="59" y="83"/>
                </a:cubicBezTo>
                <a:cubicBezTo>
                  <a:pt x="69" y="93"/>
                  <a:pt x="69" y="93"/>
                  <a:pt x="69" y="93"/>
                </a:cubicBezTo>
                <a:cubicBezTo>
                  <a:pt x="73" y="97"/>
                  <a:pt x="80" y="97"/>
                  <a:pt x="84" y="93"/>
                </a:cubicBezTo>
                <a:cubicBezTo>
                  <a:pt x="88" y="90"/>
                  <a:pt x="88" y="83"/>
                  <a:pt x="84" y="79"/>
                </a:cubicBezTo>
                <a:cubicBezTo>
                  <a:pt x="74" y="69"/>
                  <a:pt x="74" y="69"/>
                  <a:pt x="74" y="69"/>
                </a:cubicBezTo>
                <a:cubicBezTo>
                  <a:pt x="71" y="66"/>
                  <a:pt x="67" y="66"/>
                  <a:pt x="64" y="66"/>
                </a:cubicBezTo>
                <a:cubicBezTo>
                  <a:pt x="57" y="60"/>
                  <a:pt x="57" y="60"/>
                  <a:pt x="57" y="60"/>
                </a:cubicBezTo>
                <a:cubicBezTo>
                  <a:pt x="61" y="55"/>
                  <a:pt x="61" y="55"/>
                  <a:pt x="61" y="55"/>
                </a:cubicBezTo>
                <a:cubicBezTo>
                  <a:pt x="71" y="58"/>
                  <a:pt x="81" y="55"/>
                  <a:pt x="88" y="48"/>
                </a:cubicBezTo>
                <a:cubicBezTo>
                  <a:pt x="94" y="43"/>
                  <a:pt x="96" y="37"/>
                  <a:pt x="97" y="30"/>
                </a:cubicBezTo>
                <a:cubicBezTo>
                  <a:pt x="97" y="30"/>
                  <a:pt x="97" y="30"/>
                  <a:pt x="97" y="30"/>
                </a:cubicBezTo>
                <a:cubicBezTo>
                  <a:pt x="97" y="28"/>
                  <a:pt x="95" y="26"/>
                  <a:pt x="93" y="26"/>
                </a:cubicBezTo>
                <a:cubicBezTo>
                  <a:pt x="92" y="26"/>
                  <a:pt x="91" y="26"/>
                  <a:pt x="90" y="27"/>
                </a:cubicBezTo>
                <a:cubicBezTo>
                  <a:pt x="89" y="28"/>
                  <a:pt x="89" y="28"/>
                  <a:pt x="89" y="28"/>
                </a:cubicBezTo>
                <a:cubicBezTo>
                  <a:pt x="85" y="32"/>
                  <a:pt x="85" y="32"/>
                  <a:pt x="85" y="32"/>
                </a:cubicBezTo>
                <a:cubicBezTo>
                  <a:pt x="82" y="35"/>
                  <a:pt x="78" y="36"/>
                  <a:pt x="74" y="36"/>
                </a:cubicBezTo>
                <a:cubicBezTo>
                  <a:pt x="70" y="36"/>
                  <a:pt x="67" y="34"/>
                  <a:pt x="64" y="32"/>
                </a:cubicBezTo>
                <a:cubicBezTo>
                  <a:pt x="62" y="29"/>
                  <a:pt x="60" y="26"/>
                  <a:pt x="60" y="22"/>
                </a:cubicBezTo>
                <a:cubicBezTo>
                  <a:pt x="60" y="18"/>
                  <a:pt x="62" y="14"/>
                  <a:pt x="64" y="12"/>
                </a:cubicBezTo>
                <a:cubicBezTo>
                  <a:pt x="68" y="8"/>
                  <a:pt x="68" y="8"/>
                  <a:pt x="68" y="8"/>
                </a:cubicBezTo>
                <a:cubicBezTo>
                  <a:pt x="69" y="7"/>
                  <a:pt x="69" y="7"/>
                  <a:pt x="69" y="7"/>
                </a:cubicBezTo>
                <a:cubicBezTo>
                  <a:pt x="70" y="6"/>
                  <a:pt x="71" y="5"/>
                  <a:pt x="71" y="4"/>
                </a:cubicBezTo>
                <a:cubicBezTo>
                  <a:pt x="71" y="1"/>
                  <a:pt x="69" y="0"/>
                  <a:pt x="67" y="0"/>
                </a:cubicBezTo>
                <a:cubicBezTo>
                  <a:pt x="66" y="0"/>
                  <a:pt x="66" y="0"/>
                  <a:pt x="66" y="0"/>
                </a:cubicBezTo>
                <a:cubicBezTo>
                  <a:pt x="60" y="0"/>
                  <a:pt x="53" y="3"/>
                  <a:pt x="48" y="8"/>
                </a:cubicBezTo>
                <a:cubicBezTo>
                  <a:pt x="41" y="15"/>
                  <a:pt x="39" y="26"/>
                  <a:pt x="41" y="35"/>
                </a:cubicBezTo>
                <a:cubicBezTo>
                  <a:pt x="37" y="39"/>
                  <a:pt x="37" y="39"/>
                  <a:pt x="37" y="39"/>
                </a:cubicBezTo>
                <a:cubicBezTo>
                  <a:pt x="18" y="21"/>
                  <a:pt x="18" y="21"/>
                  <a:pt x="18" y="21"/>
                </a:cubicBezTo>
                <a:cubicBezTo>
                  <a:pt x="18" y="16"/>
                  <a:pt x="18" y="16"/>
                  <a:pt x="18" y="16"/>
                </a:cubicBezTo>
                <a:cubicBezTo>
                  <a:pt x="6" y="10"/>
                  <a:pt x="6" y="10"/>
                  <a:pt x="6" y="10"/>
                </a:cubicBezTo>
                <a:cubicBezTo>
                  <a:pt x="0" y="16"/>
                  <a:pt x="0" y="16"/>
                  <a:pt x="0" y="16"/>
                </a:cubicBezTo>
                <a:cubicBezTo>
                  <a:pt x="6" y="28"/>
                  <a:pt x="6" y="28"/>
                  <a:pt x="6" y="28"/>
                </a:cubicBezTo>
                <a:cubicBezTo>
                  <a:pt x="11" y="28"/>
                  <a:pt x="11" y="28"/>
                  <a:pt x="11" y="28"/>
                </a:cubicBezTo>
                <a:cubicBezTo>
                  <a:pt x="30" y="46"/>
                  <a:pt x="30" y="46"/>
                  <a:pt x="30" y="46"/>
                </a:cubicBezTo>
                <a:cubicBezTo>
                  <a:pt x="4" y="72"/>
                  <a:pt x="4" y="72"/>
                  <a:pt x="4" y="72"/>
                </a:cubicBezTo>
                <a:cubicBezTo>
                  <a:pt x="1" y="75"/>
                  <a:pt x="0" y="78"/>
                  <a:pt x="0" y="82"/>
                </a:cubicBezTo>
                <a:close/>
                <a:moveTo>
                  <a:pt x="10" y="81"/>
                </a:moveTo>
                <a:cubicBezTo>
                  <a:pt x="10" y="78"/>
                  <a:pt x="12" y="76"/>
                  <a:pt x="15" y="76"/>
                </a:cubicBezTo>
                <a:cubicBezTo>
                  <a:pt x="18" y="76"/>
                  <a:pt x="20" y="78"/>
                  <a:pt x="20" y="81"/>
                </a:cubicBezTo>
                <a:cubicBezTo>
                  <a:pt x="20" y="84"/>
                  <a:pt x="18" y="86"/>
                  <a:pt x="15" y="86"/>
                </a:cubicBezTo>
                <a:cubicBezTo>
                  <a:pt x="12" y="86"/>
                  <a:pt x="10" y="84"/>
                  <a:pt x="10"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44" name="Group 143"/>
          <p:cNvGrpSpPr/>
          <p:nvPr userDrawn="1"/>
        </p:nvGrpSpPr>
        <p:grpSpPr>
          <a:xfrm>
            <a:off x="7372350" y="2392363"/>
            <a:ext cx="155575" cy="355600"/>
            <a:chOff x="7372350" y="2392363"/>
            <a:chExt cx="155575" cy="355600"/>
          </a:xfrm>
        </p:grpSpPr>
        <p:sp>
          <p:nvSpPr>
            <p:cNvPr id="145" name="Freeform 123"/>
            <p:cNvSpPr>
              <a:spLocks/>
            </p:cNvSpPr>
            <p:nvPr userDrawn="1"/>
          </p:nvSpPr>
          <p:spPr bwMode="auto">
            <a:xfrm>
              <a:off x="7372350" y="2505075"/>
              <a:ext cx="155575" cy="242888"/>
            </a:xfrm>
            <a:custGeom>
              <a:avLst/>
              <a:gdLst>
                <a:gd name="T0" fmla="*/ 76 w 98"/>
                <a:gd name="T1" fmla="*/ 134 h 153"/>
                <a:gd name="T2" fmla="*/ 76 w 98"/>
                <a:gd name="T3" fmla="*/ 0 h 153"/>
                <a:gd name="T4" fmla="*/ 0 w 98"/>
                <a:gd name="T5" fmla="*/ 0 h 153"/>
                <a:gd name="T6" fmla="*/ 0 w 98"/>
                <a:gd name="T7" fmla="*/ 19 h 153"/>
                <a:gd name="T8" fmla="*/ 22 w 98"/>
                <a:gd name="T9" fmla="*/ 19 h 153"/>
                <a:gd name="T10" fmla="*/ 22 w 98"/>
                <a:gd name="T11" fmla="*/ 134 h 153"/>
                <a:gd name="T12" fmla="*/ 0 w 98"/>
                <a:gd name="T13" fmla="*/ 134 h 153"/>
                <a:gd name="T14" fmla="*/ 0 w 98"/>
                <a:gd name="T15" fmla="*/ 153 h 153"/>
                <a:gd name="T16" fmla="*/ 98 w 98"/>
                <a:gd name="T17" fmla="*/ 153 h 153"/>
                <a:gd name="T18" fmla="*/ 98 w 98"/>
                <a:gd name="T19" fmla="*/ 134 h 153"/>
                <a:gd name="T20" fmla="*/ 76 w 98"/>
                <a:gd name="T21" fmla="*/ 13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153">
                  <a:moveTo>
                    <a:pt x="76" y="134"/>
                  </a:moveTo>
                  <a:lnTo>
                    <a:pt x="76" y="0"/>
                  </a:lnTo>
                  <a:lnTo>
                    <a:pt x="0" y="0"/>
                  </a:lnTo>
                  <a:lnTo>
                    <a:pt x="0" y="19"/>
                  </a:lnTo>
                  <a:lnTo>
                    <a:pt x="22" y="19"/>
                  </a:lnTo>
                  <a:lnTo>
                    <a:pt x="22" y="134"/>
                  </a:lnTo>
                  <a:lnTo>
                    <a:pt x="0" y="134"/>
                  </a:lnTo>
                  <a:lnTo>
                    <a:pt x="0" y="153"/>
                  </a:lnTo>
                  <a:lnTo>
                    <a:pt x="98" y="153"/>
                  </a:lnTo>
                  <a:lnTo>
                    <a:pt x="98" y="134"/>
                  </a:lnTo>
                  <a:lnTo>
                    <a:pt x="76" y="13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6" name="Freeform 124"/>
            <p:cNvSpPr>
              <a:spLocks/>
            </p:cNvSpPr>
            <p:nvPr userDrawn="1"/>
          </p:nvSpPr>
          <p:spPr bwMode="auto">
            <a:xfrm>
              <a:off x="7399338" y="2392363"/>
              <a:ext cx="101600" cy="85725"/>
            </a:xfrm>
            <a:custGeom>
              <a:avLst/>
              <a:gdLst>
                <a:gd name="T0" fmla="*/ 4 w 26"/>
                <a:gd name="T1" fmla="*/ 19 h 22"/>
                <a:gd name="T2" fmla="*/ 13 w 26"/>
                <a:gd name="T3" fmla="*/ 22 h 22"/>
                <a:gd name="T4" fmla="*/ 23 w 26"/>
                <a:gd name="T5" fmla="*/ 19 h 22"/>
                <a:gd name="T6" fmla="*/ 26 w 26"/>
                <a:gd name="T7" fmla="*/ 11 h 22"/>
                <a:gd name="T8" fmla="*/ 23 w 26"/>
                <a:gd name="T9" fmla="*/ 3 h 22"/>
                <a:gd name="T10" fmla="*/ 13 w 26"/>
                <a:gd name="T11" fmla="*/ 0 h 22"/>
                <a:gd name="T12" fmla="*/ 4 w 26"/>
                <a:gd name="T13" fmla="*/ 3 h 22"/>
                <a:gd name="T14" fmla="*/ 0 w 26"/>
                <a:gd name="T15" fmla="*/ 11 h 22"/>
                <a:gd name="T16" fmla="*/ 4 w 26"/>
                <a:gd name="T17" fmla="*/ 19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2">
                  <a:moveTo>
                    <a:pt x="4" y="19"/>
                  </a:moveTo>
                  <a:cubicBezTo>
                    <a:pt x="6" y="21"/>
                    <a:pt x="9" y="22"/>
                    <a:pt x="13" y="22"/>
                  </a:cubicBezTo>
                  <a:cubicBezTo>
                    <a:pt x="17" y="22"/>
                    <a:pt x="20" y="21"/>
                    <a:pt x="23" y="19"/>
                  </a:cubicBezTo>
                  <a:cubicBezTo>
                    <a:pt x="25" y="17"/>
                    <a:pt x="26" y="15"/>
                    <a:pt x="26" y="11"/>
                  </a:cubicBezTo>
                  <a:cubicBezTo>
                    <a:pt x="26" y="8"/>
                    <a:pt x="25" y="5"/>
                    <a:pt x="23" y="3"/>
                  </a:cubicBezTo>
                  <a:cubicBezTo>
                    <a:pt x="20" y="1"/>
                    <a:pt x="17" y="0"/>
                    <a:pt x="13" y="0"/>
                  </a:cubicBezTo>
                  <a:cubicBezTo>
                    <a:pt x="9" y="0"/>
                    <a:pt x="6" y="1"/>
                    <a:pt x="4" y="3"/>
                  </a:cubicBezTo>
                  <a:cubicBezTo>
                    <a:pt x="1" y="5"/>
                    <a:pt x="0" y="8"/>
                    <a:pt x="0" y="11"/>
                  </a:cubicBezTo>
                  <a:cubicBezTo>
                    <a:pt x="0" y="15"/>
                    <a:pt x="1" y="17"/>
                    <a:pt x="4" y="1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47" name="Freeform 125"/>
          <p:cNvSpPr>
            <a:spLocks noEditPoints="1"/>
          </p:cNvSpPr>
          <p:nvPr userDrawn="1"/>
        </p:nvSpPr>
        <p:spPr bwMode="auto">
          <a:xfrm>
            <a:off x="2619375" y="3184525"/>
            <a:ext cx="439738" cy="385763"/>
          </a:xfrm>
          <a:custGeom>
            <a:avLst/>
            <a:gdLst>
              <a:gd name="T0" fmla="*/ 97 w 114"/>
              <a:gd name="T1" fmla="*/ 67 h 100"/>
              <a:gd name="T2" fmla="*/ 92 w 114"/>
              <a:gd name="T3" fmla="*/ 59 h 100"/>
              <a:gd name="T4" fmla="*/ 56 w 114"/>
              <a:gd name="T5" fmla="*/ 87 h 100"/>
              <a:gd name="T6" fmla="*/ 23 w 114"/>
              <a:gd name="T7" fmla="*/ 66 h 100"/>
              <a:gd name="T8" fmla="*/ 34 w 114"/>
              <a:gd name="T9" fmla="*/ 66 h 100"/>
              <a:gd name="T10" fmla="*/ 17 w 114"/>
              <a:gd name="T11" fmla="*/ 37 h 100"/>
              <a:gd name="T12" fmla="*/ 0 w 114"/>
              <a:gd name="T13" fmla="*/ 66 h 100"/>
              <a:gd name="T14" fmla="*/ 9 w 114"/>
              <a:gd name="T15" fmla="*/ 66 h 100"/>
              <a:gd name="T16" fmla="*/ 56 w 114"/>
              <a:gd name="T17" fmla="*/ 100 h 100"/>
              <a:gd name="T18" fmla="*/ 107 w 114"/>
              <a:gd name="T19" fmla="*/ 50 h 100"/>
              <a:gd name="T20" fmla="*/ 107 w 114"/>
              <a:gd name="T21" fmla="*/ 50 h 100"/>
              <a:gd name="T22" fmla="*/ 97 w 114"/>
              <a:gd name="T23" fmla="*/ 67 h 100"/>
              <a:gd name="T24" fmla="*/ 17 w 114"/>
              <a:gd name="T25" fmla="*/ 31 h 100"/>
              <a:gd name="T26" fmla="*/ 21 w 114"/>
              <a:gd name="T27" fmla="*/ 38 h 100"/>
              <a:gd name="T28" fmla="*/ 56 w 114"/>
              <a:gd name="T29" fmla="*/ 13 h 100"/>
              <a:gd name="T30" fmla="*/ 88 w 114"/>
              <a:gd name="T31" fmla="*/ 31 h 100"/>
              <a:gd name="T32" fmla="*/ 80 w 114"/>
              <a:gd name="T33" fmla="*/ 31 h 100"/>
              <a:gd name="T34" fmla="*/ 97 w 114"/>
              <a:gd name="T35" fmla="*/ 60 h 100"/>
              <a:gd name="T36" fmla="*/ 114 w 114"/>
              <a:gd name="T37" fmla="*/ 31 h 100"/>
              <a:gd name="T38" fmla="*/ 103 w 114"/>
              <a:gd name="T39" fmla="*/ 31 h 100"/>
              <a:gd name="T40" fmla="*/ 56 w 114"/>
              <a:gd name="T41" fmla="*/ 0 h 100"/>
              <a:gd name="T42" fmla="*/ 6 w 114"/>
              <a:gd name="T43" fmla="*/ 50 h 100"/>
              <a:gd name="T44" fmla="*/ 6 w 114"/>
              <a:gd name="T45" fmla="*/ 50 h 100"/>
              <a:gd name="T46" fmla="*/ 17 w 114"/>
              <a:gd name="T47"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4" h="100">
                <a:moveTo>
                  <a:pt x="97" y="67"/>
                </a:moveTo>
                <a:cubicBezTo>
                  <a:pt x="92" y="59"/>
                  <a:pt x="92" y="59"/>
                  <a:pt x="92" y="59"/>
                </a:cubicBezTo>
                <a:cubicBezTo>
                  <a:pt x="88" y="75"/>
                  <a:pt x="74" y="87"/>
                  <a:pt x="56" y="87"/>
                </a:cubicBezTo>
                <a:cubicBezTo>
                  <a:pt x="42" y="87"/>
                  <a:pt x="29" y="79"/>
                  <a:pt x="23" y="66"/>
                </a:cubicBezTo>
                <a:cubicBezTo>
                  <a:pt x="34" y="66"/>
                  <a:pt x="34" y="66"/>
                  <a:pt x="34" y="66"/>
                </a:cubicBezTo>
                <a:cubicBezTo>
                  <a:pt x="17" y="37"/>
                  <a:pt x="17" y="37"/>
                  <a:pt x="17" y="37"/>
                </a:cubicBezTo>
                <a:cubicBezTo>
                  <a:pt x="0" y="66"/>
                  <a:pt x="0" y="66"/>
                  <a:pt x="0" y="66"/>
                </a:cubicBezTo>
                <a:cubicBezTo>
                  <a:pt x="9" y="66"/>
                  <a:pt x="9" y="66"/>
                  <a:pt x="9" y="66"/>
                </a:cubicBezTo>
                <a:cubicBezTo>
                  <a:pt x="16" y="86"/>
                  <a:pt x="35" y="100"/>
                  <a:pt x="56" y="100"/>
                </a:cubicBezTo>
                <a:cubicBezTo>
                  <a:pt x="84" y="100"/>
                  <a:pt x="107" y="77"/>
                  <a:pt x="107" y="50"/>
                </a:cubicBezTo>
                <a:cubicBezTo>
                  <a:pt x="107" y="50"/>
                  <a:pt x="107" y="50"/>
                  <a:pt x="107" y="50"/>
                </a:cubicBezTo>
                <a:lnTo>
                  <a:pt x="97" y="67"/>
                </a:lnTo>
                <a:close/>
                <a:moveTo>
                  <a:pt x="17" y="31"/>
                </a:moveTo>
                <a:cubicBezTo>
                  <a:pt x="21" y="38"/>
                  <a:pt x="21" y="38"/>
                  <a:pt x="21" y="38"/>
                </a:cubicBezTo>
                <a:cubicBezTo>
                  <a:pt x="26" y="23"/>
                  <a:pt x="40" y="13"/>
                  <a:pt x="56" y="13"/>
                </a:cubicBezTo>
                <a:cubicBezTo>
                  <a:pt x="70" y="13"/>
                  <a:pt x="82" y="20"/>
                  <a:pt x="88" y="31"/>
                </a:cubicBezTo>
                <a:cubicBezTo>
                  <a:pt x="80" y="31"/>
                  <a:pt x="80" y="31"/>
                  <a:pt x="80" y="31"/>
                </a:cubicBezTo>
                <a:cubicBezTo>
                  <a:pt x="97" y="60"/>
                  <a:pt x="97" y="60"/>
                  <a:pt x="97" y="60"/>
                </a:cubicBezTo>
                <a:cubicBezTo>
                  <a:pt x="114" y="31"/>
                  <a:pt x="114" y="31"/>
                  <a:pt x="114" y="31"/>
                </a:cubicBezTo>
                <a:cubicBezTo>
                  <a:pt x="103" y="31"/>
                  <a:pt x="103" y="31"/>
                  <a:pt x="103" y="31"/>
                </a:cubicBezTo>
                <a:cubicBezTo>
                  <a:pt x="95" y="13"/>
                  <a:pt x="77" y="0"/>
                  <a:pt x="56" y="0"/>
                </a:cubicBezTo>
                <a:cubicBezTo>
                  <a:pt x="29" y="0"/>
                  <a:pt x="6" y="22"/>
                  <a:pt x="6" y="50"/>
                </a:cubicBezTo>
                <a:cubicBezTo>
                  <a:pt x="6" y="50"/>
                  <a:pt x="6" y="50"/>
                  <a:pt x="6" y="50"/>
                </a:cubicBezTo>
                <a:lnTo>
                  <a:pt x="17"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8" name="Freeform 126"/>
          <p:cNvSpPr>
            <a:spLocks noEditPoints="1"/>
          </p:cNvSpPr>
          <p:nvPr userDrawn="1"/>
        </p:nvSpPr>
        <p:spPr bwMode="auto">
          <a:xfrm>
            <a:off x="7453313" y="1839913"/>
            <a:ext cx="193675" cy="390525"/>
          </a:xfrm>
          <a:custGeom>
            <a:avLst/>
            <a:gdLst>
              <a:gd name="T0" fmla="*/ 25 w 50"/>
              <a:gd name="T1" fmla="*/ 11 h 101"/>
              <a:gd name="T2" fmla="*/ 13 w 50"/>
              <a:gd name="T3" fmla="*/ 23 h 101"/>
              <a:gd name="T4" fmla="*/ 25 w 50"/>
              <a:gd name="T5" fmla="*/ 35 h 101"/>
              <a:gd name="T6" fmla="*/ 37 w 50"/>
              <a:gd name="T7" fmla="*/ 23 h 101"/>
              <a:gd name="T8" fmla="*/ 25 w 50"/>
              <a:gd name="T9" fmla="*/ 11 h 101"/>
              <a:gd name="T10" fmla="*/ 50 w 50"/>
              <a:gd name="T11" fmla="*/ 81 h 101"/>
              <a:gd name="T12" fmla="*/ 48 w 50"/>
              <a:gd name="T13" fmla="*/ 78 h 101"/>
              <a:gd name="T14" fmla="*/ 26 w 50"/>
              <a:gd name="T15" fmla="*/ 87 h 101"/>
              <a:gd name="T16" fmla="*/ 38 w 50"/>
              <a:gd name="T17" fmla="*/ 42 h 101"/>
              <a:gd name="T18" fmla="*/ 48 w 50"/>
              <a:gd name="T19" fmla="*/ 23 h 101"/>
              <a:gd name="T20" fmla="*/ 25 w 50"/>
              <a:gd name="T21" fmla="*/ 0 h 101"/>
              <a:gd name="T22" fmla="*/ 2 w 50"/>
              <a:gd name="T23" fmla="*/ 23 h 101"/>
              <a:gd name="T24" fmla="*/ 12 w 50"/>
              <a:gd name="T25" fmla="*/ 42 h 101"/>
              <a:gd name="T26" fmla="*/ 24 w 50"/>
              <a:gd name="T27" fmla="*/ 87 h 101"/>
              <a:gd name="T28" fmla="*/ 2 w 50"/>
              <a:gd name="T29" fmla="*/ 78 h 101"/>
              <a:gd name="T30" fmla="*/ 0 w 50"/>
              <a:gd name="T31" fmla="*/ 81 h 101"/>
              <a:gd name="T32" fmla="*/ 20 w 50"/>
              <a:gd name="T33" fmla="*/ 89 h 101"/>
              <a:gd name="T34" fmla="*/ 0 w 50"/>
              <a:gd name="T35" fmla="*/ 97 h 101"/>
              <a:gd name="T36" fmla="*/ 2 w 50"/>
              <a:gd name="T37" fmla="*/ 101 h 101"/>
              <a:gd name="T38" fmla="*/ 25 w 50"/>
              <a:gd name="T39" fmla="*/ 91 h 101"/>
              <a:gd name="T40" fmla="*/ 25 w 50"/>
              <a:gd name="T41" fmla="*/ 91 h 101"/>
              <a:gd name="T42" fmla="*/ 25 w 50"/>
              <a:gd name="T43" fmla="*/ 91 h 101"/>
              <a:gd name="T44" fmla="*/ 48 w 50"/>
              <a:gd name="T45" fmla="*/ 101 h 101"/>
              <a:gd name="T46" fmla="*/ 50 w 50"/>
              <a:gd name="T47" fmla="*/ 97 h 101"/>
              <a:gd name="T48" fmla="*/ 30 w 50"/>
              <a:gd name="T49" fmla="*/ 89 h 101"/>
              <a:gd name="T50" fmla="*/ 50 w 50"/>
              <a:gd name="T51" fmla="*/ 81 h 101"/>
              <a:gd name="T52" fmla="*/ 25 w 50"/>
              <a:gd name="T53" fmla="*/ 41 h 101"/>
              <a:gd name="T54" fmla="*/ 15 w 50"/>
              <a:gd name="T55" fmla="*/ 38 h 101"/>
              <a:gd name="T56" fmla="*/ 7 w 50"/>
              <a:gd name="T57" fmla="*/ 23 h 101"/>
              <a:gd name="T58" fmla="*/ 25 w 50"/>
              <a:gd name="T59" fmla="*/ 4 h 101"/>
              <a:gd name="T60" fmla="*/ 44 w 50"/>
              <a:gd name="T61" fmla="*/ 23 h 101"/>
              <a:gd name="T62" fmla="*/ 35 w 50"/>
              <a:gd name="T63" fmla="*/ 38 h 101"/>
              <a:gd name="T64" fmla="*/ 25 w 50"/>
              <a:gd name="T65" fmla="*/ 4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0" h="101">
                <a:moveTo>
                  <a:pt x="25" y="11"/>
                </a:moveTo>
                <a:cubicBezTo>
                  <a:pt x="19" y="11"/>
                  <a:pt x="13" y="17"/>
                  <a:pt x="13" y="23"/>
                </a:cubicBezTo>
                <a:cubicBezTo>
                  <a:pt x="13" y="29"/>
                  <a:pt x="19" y="35"/>
                  <a:pt x="25" y="35"/>
                </a:cubicBezTo>
                <a:cubicBezTo>
                  <a:pt x="31" y="35"/>
                  <a:pt x="37" y="29"/>
                  <a:pt x="37" y="23"/>
                </a:cubicBezTo>
                <a:cubicBezTo>
                  <a:pt x="37" y="17"/>
                  <a:pt x="31" y="11"/>
                  <a:pt x="25" y="11"/>
                </a:cubicBezTo>
                <a:close/>
                <a:moveTo>
                  <a:pt x="50" y="81"/>
                </a:moveTo>
                <a:cubicBezTo>
                  <a:pt x="48" y="78"/>
                  <a:pt x="48" y="78"/>
                  <a:pt x="48" y="78"/>
                </a:cubicBezTo>
                <a:cubicBezTo>
                  <a:pt x="26" y="87"/>
                  <a:pt x="26" y="87"/>
                  <a:pt x="26" y="87"/>
                </a:cubicBezTo>
                <a:cubicBezTo>
                  <a:pt x="38" y="42"/>
                  <a:pt x="38" y="42"/>
                  <a:pt x="38" y="42"/>
                </a:cubicBezTo>
                <a:cubicBezTo>
                  <a:pt x="44" y="38"/>
                  <a:pt x="48" y="31"/>
                  <a:pt x="48" y="23"/>
                </a:cubicBezTo>
                <a:cubicBezTo>
                  <a:pt x="48" y="10"/>
                  <a:pt x="38" y="0"/>
                  <a:pt x="25" y="0"/>
                </a:cubicBezTo>
                <a:cubicBezTo>
                  <a:pt x="12" y="0"/>
                  <a:pt x="2" y="10"/>
                  <a:pt x="2" y="23"/>
                </a:cubicBezTo>
                <a:cubicBezTo>
                  <a:pt x="2" y="31"/>
                  <a:pt x="6" y="38"/>
                  <a:pt x="12" y="42"/>
                </a:cubicBezTo>
                <a:cubicBezTo>
                  <a:pt x="24" y="87"/>
                  <a:pt x="24" y="87"/>
                  <a:pt x="24" y="87"/>
                </a:cubicBezTo>
                <a:cubicBezTo>
                  <a:pt x="2" y="78"/>
                  <a:pt x="2" y="78"/>
                  <a:pt x="2" y="78"/>
                </a:cubicBezTo>
                <a:cubicBezTo>
                  <a:pt x="0" y="81"/>
                  <a:pt x="0" y="81"/>
                  <a:pt x="0" y="81"/>
                </a:cubicBezTo>
                <a:cubicBezTo>
                  <a:pt x="20" y="89"/>
                  <a:pt x="20" y="89"/>
                  <a:pt x="20" y="89"/>
                </a:cubicBezTo>
                <a:cubicBezTo>
                  <a:pt x="0" y="97"/>
                  <a:pt x="0" y="97"/>
                  <a:pt x="0" y="97"/>
                </a:cubicBezTo>
                <a:cubicBezTo>
                  <a:pt x="2" y="101"/>
                  <a:pt x="2" y="101"/>
                  <a:pt x="2" y="101"/>
                </a:cubicBezTo>
                <a:cubicBezTo>
                  <a:pt x="25" y="91"/>
                  <a:pt x="25" y="91"/>
                  <a:pt x="25" y="91"/>
                </a:cubicBezTo>
                <a:cubicBezTo>
                  <a:pt x="25" y="91"/>
                  <a:pt x="25" y="91"/>
                  <a:pt x="25" y="91"/>
                </a:cubicBezTo>
                <a:cubicBezTo>
                  <a:pt x="25" y="91"/>
                  <a:pt x="25" y="91"/>
                  <a:pt x="25" y="91"/>
                </a:cubicBezTo>
                <a:cubicBezTo>
                  <a:pt x="48" y="101"/>
                  <a:pt x="48" y="101"/>
                  <a:pt x="48" y="101"/>
                </a:cubicBezTo>
                <a:cubicBezTo>
                  <a:pt x="50" y="97"/>
                  <a:pt x="50" y="97"/>
                  <a:pt x="50" y="97"/>
                </a:cubicBezTo>
                <a:cubicBezTo>
                  <a:pt x="30" y="89"/>
                  <a:pt x="30" y="89"/>
                  <a:pt x="30" y="89"/>
                </a:cubicBezTo>
                <a:lnTo>
                  <a:pt x="50" y="81"/>
                </a:lnTo>
                <a:close/>
                <a:moveTo>
                  <a:pt x="25" y="41"/>
                </a:moveTo>
                <a:cubicBezTo>
                  <a:pt x="21" y="41"/>
                  <a:pt x="18" y="40"/>
                  <a:pt x="15" y="38"/>
                </a:cubicBezTo>
                <a:cubicBezTo>
                  <a:pt x="10" y="35"/>
                  <a:pt x="7" y="29"/>
                  <a:pt x="7" y="23"/>
                </a:cubicBezTo>
                <a:cubicBezTo>
                  <a:pt x="7" y="13"/>
                  <a:pt x="15" y="4"/>
                  <a:pt x="25" y="4"/>
                </a:cubicBezTo>
                <a:cubicBezTo>
                  <a:pt x="35" y="4"/>
                  <a:pt x="44" y="13"/>
                  <a:pt x="44" y="23"/>
                </a:cubicBezTo>
                <a:cubicBezTo>
                  <a:pt x="44" y="29"/>
                  <a:pt x="40" y="35"/>
                  <a:pt x="35" y="38"/>
                </a:cubicBezTo>
                <a:cubicBezTo>
                  <a:pt x="32" y="40"/>
                  <a:pt x="29" y="41"/>
                  <a:pt x="25" y="4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49" name="Freeform 127"/>
          <p:cNvSpPr>
            <a:spLocks noEditPoints="1"/>
          </p:cNvSpPr>
          <p:nvPr userDrawn="1"/>
        </p:nvSpPr>
        <p:spPr bwMode="auto">
          <a:xfrm>
            <a:off x="2185988" y="3602038"/>
            <a:ext cx="406400" cy="363538"/>
          </a:xfrm>
          <a:custGeom>
            <a:avLst/>
            <a:gdLst>
              <a:gd name="T0" fmla="*/ 52 w 105"/>
              <a:gd name="T1" fmla="*/ 0 h 94"/>
              <a:gd name="T2" fmla="*/ 0 w 105"/>
              <a:gd name="T3" fmla="*/ 50 h 94"/>
              <a:gd name="T4" fmla="*/ 8 w 105"/>
              <a:gd name="T5" fmla="*/ 57 h 94"/>
              <a:gd name="T6" fmla="*/ 14 w 105"/>
              <a:gd name="T7" fmla="*/ 51 h 94"/>
              <a:gd name="T8" fmla="*/ 14 w 105"/>
              <a:gd name="T9" fmla="*/ 94 h 94"/>
              <a:gd name="T10" fmla="*/ 91 w 105"/>
              <a:gd name="T11" fmla="*/ 94 h 94"/>
              <a:gd name="T12" fmla="*/ 91 w 105"/>
              <a:gd name="T13" fmla="*/ 52 h 94"/>
              <a:gd name="T14" fmla="*/ 97 w 105"/>
              <a:gd name="T15" fmla="*/ 57 h 94"/>
              <a:gd name="T16" fmla="*/ 105 w 105"/>
              <a:gd name="T17" fmla="*/ 50 h 94"/>
              <a:gd name="T18" fmla="*/ 52 w 105"/>
              <a:gd name="T19" fmla="*/ 0 h 94"/>
              <a:gd name="T20" fmla="*/ 51 w 105"/>
              <a:gd name="T21" fmla="*/ 79 h 94"/>
              <a:gd name="T22" fmla="*/ 40 w 105"/>
              <a:gd name="T23" fmla="*/ 79 h 94"/>
              <a:gd name="T24" fmla="*/ 40 w 105"/>
              <a:gd name="T25" fmla="*/ 66 h 94"/>
              <a:gd name="T26" fmla="*/ 51 w 105"/>
              <a:gd name="T27" fmla="*/ 66 h 94"/>
              <a:gd name="T28" fmla="*/ 51 w 105"/>
              <a:gd name="T29" fmla="*/ 79 h 94"/>
              <a:gd name="T30" fmla="*/ 51 w 105"/>
              <a:gd name="T31" fmla="*/ 63 h 94"/>
              <a:gd name="T32" fmla="*/ 40 w 105"/>
              <a:gd name="T33" fmla="*/ 63 h 94"/>
              <a:gd name="T34" fmla="*/ 40 w 105"/>
              <a:gd name="T35" fmla="*/ 51 h 94"/>
              <a:gd name="T36" fmla="*/ 51 w 105"/>
              <a:gd name="T37" fmla="*/ 51 h 94"/>
              <a:gd name="T38" fmla="*/ 51 w 105"/>
              <a:gd name="T39" fmla="*/ 63 h 94"/>
              <a:gd name="T40" fmla="*/ 65 w 105"/>
              <a:gd name="T41" fmla="*/ 79 h 94"/>
              <a:gd name="T42" fmla="*/ 54 w 105"/>
              <a:gd name="T43" fmla="*/ 79 h 94"/>
              <a:gd name="T44" fmla="*/ 54 w 105"/>
              <a:gd name="T45" fmla="*/ 66 h 94"/>
              <a:gd name="T46" fmla="*/ 65 w 105"/>
              <a:gd name="T47" fmla="*/ 66 h 94"/>
              <a:gd name="T48" fmla="*/ 65 w 105"/>
              <a:gd name="T49" fmla="*/ 79 h 94"/>
              <a:gd name="T50" fmla="*/ 65 w 105"/>
              <a:gd name="T51" fmla="*/ 63 h 94"/>
              <a:gd name="T52" fmla="*/ 54 w 105"/>
              <a:gd name="T53" fmla="*/ 63 h 94"/>
              <a:gd name="T54" fmla="*/ 54 w 105"/>
              <a:gd name="T55" fmla="*/ 51 h 94"/>
              <a:gd name="T56" fmla="*/ 65 w 105"/>
              <a:gd name="T57" fmla="*/ 51 h 94"/>
              <a:gd name="T58" fmla="*/ 65 w 105"/>
              <a:gd name="T59" fmla="*/ 6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5" h="94">
                <a:moveTo>
                  <a:pt x="52" y="0"/>
                </a:moveTo>
                <a:cubicBezTo>
                  <a:pt x="35" y="17"/>
                  <a:pt x="18" y="33"/>
                  <a:pt x="0" y="50"/>
                </a:cubicBezTo>
                <a:cubicBezTo>
                  <a:pt x="8" y="57"/>
                  <a:pt x="8" y="57"/>
                  <a:pt x="8" y="57"/>
                </a:cubicBezTo>
                <a:cubicBezTo>
                  <a:pt x="14" y="51"/>
                  <a:pt x="14" y="51"/>
                  <a:pt x="14" y="51"/>
                </a:cubicBezTo>
                <a:cubicBezTo>
                  <a:pt x="14" y="94"/>
                  <a:pt x="14" y="94"/>
                  <a:pt x="14" y="94"/>
                </a:cubicBezTo>
                <a:cubicBezTo>
                  <a:pt x="91" y="94"/>
                  <a:pt x="91" y="94"/>
                  <a:pt x="91" y="94"/>
                </a:cubicBezTo>
                <a:cubicBezTo>
                  <a:pt x="91" y="52"/>
                  <a:pt x="91" y="52"/>
                  <a:pt x="91" y="52"/>
                </a:cubicBezTo>
                <a:cubicBezTo>
                  <a:pt x="97" y="57"/>
                  <a:pt x="97" y="57"/>
                  <a:pt x="97" y="57"/>
                </a:cubicBezTo>
                <a:cubicBezTo>
                  <a:pt x="105" y="50"/>
                  <a:pt x="105" y="50"/>
                  <a:pt x="105" y="50"/>
                </a:cubicBezTo>
                <a:lnTo>
                  <a:pt x="52" y="0"/>
                </a:lnTo>
                <a:close/>
                <a:moveTo>
                  <a:pt x="51" y="79"/>
                </a:moveTo>
                <a:cubicBezTo>
                  <a:pt x="40" y="79"/>
                  <a:pt x="40" y="79"/>
                  <a:pt x="40" y="79"/>
                </a:cubicBezTo>
                <a:cubicBezTo>
                  <a:pt x="40" y="66"/>
                  <a:pt x="40" y="66"/>
                  <a:pt x="40" y="66"/>
                </a:cubicBezTo>
                <a:cubicBezTo>
                  <a:pt x="51" y="66"/>
                  <a:pt x="51" y="66"/>
                  <a:pt x="51" y="66"/>
                </a:cubicBezTo>
                <a:lnTo>
                  <a:pt x="51" y="79"/>
                </a:lnTo>
                <a:close/>
                <a:moveTo>
                  <a:pt x="51" y="63"/>
                </a:moveTo>
                <a:cubicBezTo>
                  <a:pt x="40" y="63"/>
                  <a:pt x="40" y="63"/>
                  <a:pt x="40" y="63"/>
                </a:cubicBezTo>
                <a:cubicBezTo>
                  <a:pt x="40" y="51"/>
                  <a:pt x="40" y="51"/>
                  <a:pt x="40" y="51"/>
                </a:cubicBezTo>
                <a:cubicBezTo>
                  <a:pt x="51" y="51"/>
                  <a:pt x="51" y="51"/>
                  <a:pt x="51" y="51"/>
                </a:cubicBezTo>
                <a:lnTo>
                  <a:pt x="51" y="63"/>
                </a:lnTo>
                <a:close/>
                <a:moveTo>
                  <a:pt x="65" y="79"/>
                </a:moveTo>
                <a:cubicBezTo>
                  <a:pt x="54" y="79"/>
                  <a:pt x="54" y="79"/>
                  <a:pt x="54" y="79"/>
                </a:cubicBezTo>
                <a:cubicBezTo>
                  <a:pt x="54" y="66"/>
                  <a:pt x="54" y="66"/>
                  <a:pt x="54" y="66"/>
                </a:cubicBezTo>
                <a:cubicBezTo>
                  <a:pt x="65" y="66"/>
                  <a:pt x="65" y="66"/>
                  <a:pt x="65" y="66"/>
                </a:cubicBezTo>
                <a:lnTo>
                  <a:pt x="65" y="79"/>
                </a:lnTo>
                <a:close/>
                <a:moveTo>
                  <a:pt x="65" y="63"/>
                </a:moveTo>
                <a:cubicBezTo>
                  <a:pt x="54" y="63"/>
                  <a:pt x="54" y="63"/>
                  <a:pt x="54" y="63"/>
                </a:cubicBezTo>
                <a:cubicBezTo>
                  <a:pt x="54" y="51"/>
                  <a:pt x="54" y="51"/>
                  <a:pt x="54" y="51"/>
                </a:cubicBezTo>
                <a:cubicBezTo>
                  <a:pt x="65" y="51"/>
                  <a:pt x="65" y="51"/>
                  <a:pt x="65" y="51"/>
                </a:cubicBezTo>
                <a:lnTo>
                  <a:pt x="65" y="6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50" name="Group 149"/>
          <p:cNvGrpSpPr/>
          <p:nvPr userDrawn="1"/>
        </p:nvGrpSpPr>
        <p:grpSpPr>
          <a:xfrm>
            <a:off x="7221538" y="2921000"/>
            <a:ext cx="355600" cy="279400"/>
            <a:chOff x="7221538" y="2921000"/>
            <a:chExt cx="355600" cy="279400"/>
          </a:xfrm>
        </p:grpSpPr>
        <p:sp>
          <p:nvSpPr>
            <p:cNvPr id="151" name="Freeform 128"/>
            <p:cNvSpPr>
              <a:spLocks/>
            </p:cNvSpPr>
            <p:nvPr userDrawn="1"/>
          </p:nvSpPr>
          <p:spPr bwMode="auto">
            <a:xfrm>
              <a:off x="7221538" y="2921000"/>
              <a:ext cx="355600" cy="279400"/>
            </a:xfrm>
            <a:custGeom>
              <a:avLst/>
              <a:gdLst>
                <a:gd name="T0" fmla="*/ 15 w 224"/>
                <a:gd name="T1" fmla="*/ 166 h 176"/>
                <a:gd name="T2" fmla="*/ 15 w 224"/>
                <a:gd name="T3" fmla="*/ 0 h 176"/>
                <a:gd name="T4" fmla="*/ 0 w 224"/>
                <a:gd name="T5" fmla="*/ 0 h 176"/>
                <a:gd name="T6" fmla="*/ 0 w 224"/>
                <a:gd name="T7" fmla="*/ 176 h 176"/>
                <a:gd name="T8" fmla="*/ 224 w 224"/>
                <a:gd name="T9" fmla="*/ 176 h 176"/>
                <a:gd name="T10" fmla="*/ 224 w 224"/>
                <a:gd name="T11" fmla="*/ 166 h 176"/>
                <a:gd name="T12" fmla="*/ 15 w 224"/>
                <a:gd name="T13" fmla="*/ 166 h 176"/>
              </a:gdLst>
              <a:ahLst/>
              <a:cxnLst>
                <a:cxn ang="0">
                  <a:pos x="T0" y="T1"/>
                </a:cxn>
                <a:cxn ang="0">
                  <a:pos x="T2" y="T3"/>
                </a:cxn>
                <a:cxn ang="0">
                  <a:pos x="T4" y="T5"/>
                </a:cxn>
                <a:cxn ang="0">
                  <a:pos x="T6" y="T7"/>
                </a:cxn>
                <a:cxn ang="0">
                  <a:pos x="T8" y="T9"/>
                </a:cxn>
                <a:cxn ang="0">
                  <a:pos x="T10" y="T11"/>
                </a:cxn>
                <a:cxn ang="0">
                  <a:pos x="T12" y="T13"/>
                </a:cxn>
              </a:cxnLst>
              <a:rect l="0" t="0" r="r" b="b"/>
              <a:pathLst>
                <a:path w="224" h="176">
                  <a:moveTo>
                    <a:pt x="15" y="166"/>
                  </a:moveTo>
                  <a:lnTo>
                    <a:pt x="15" y="0"/>
                  </a:lnTo>
                  <a:lnTo>
                    <a:pt x="0" y="0"/>
                  </a:lnTo>
                  <a:lnTo>
                    <a:pt x="0" y="176"/>
                  </a:lnTo>
                  <a:lnTo>
                    <a:pt x="224" y="176"/>
                  </a:lnTo>
                  <a:lnTo>
                    <a:pt x="224" y="166"/>
                  </a:lnTo>
                  <a:lnTo>
                    <a:pt x="15" y="16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2" name="Rectangle 129"/>
            <p:cNvSpPr>
              <a:spLocks noChangeArrowheads="1"/>
            </p:cNvSpPr>
            <p:nvPr userDrawn="1"/>
          </p:nvSpPr>
          <p:spPr bwMode="auto">
            <a:xfrm>
              <a:off x="7256463" y="3084513"/>
              <a:ext cx="66675" cy="920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3" name="Rectangle 130"/>
            <p:cNvSpPr>
              <a:spLocks noChangeArrowheads="1"/>
            </p:cNvSpPr>
            <p:nvPr userDrawn="1"/>
          </p:nvSpPr>
          <p:spPr bwMode="auto">
            <a:xfrm>
              <a:off x="7337425" y="3076575"/>
              <a:ext cx="66675" cy="1000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4" name="Rectangle 131"/>
            <p:cNvSpPr>
              <a:spLocks noChangeArrowheads="1"/>
            </p:cNvSpPr>
            <p:nvPr userDrawn="1"/>
          </p:nvSpPr>
          <p:spPr bwMode="auto">
            <a:xfrm>
              <a:off x="7423150" y="3025775"/>
              <a:ext cx="65088" cy="150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5" name="Rectangle 132"/>
            <p:cNvSpPr>
              <a:spLocks noChangeArrowheads="1"/>
            </p:cNvSpPr>
            <p:nvPr userDrawn="1"/>
          </p:nvSpPr>
          <p:spPr bwMode="auto">
            <a:xfrm>
              <a:off x="7504113" y="2960688"/>
              <a:ext cx="65088" cy="21590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6" name="Freeform 133"/>
            <p:cNvSpPr>
              <a:spLocks/>
            </p:cNvSpPr>
            <p:nvPr userDrawn="1"/>
          </p:nvSpPr>
          <p:spPr bwMode="auto">
            <a:xfrm>
              <a:off x="7280275" y="2925763"/>
              <a:ext cx="169863" cy="119063"/>
            </a:xfrm>
            <a:custGeom>
              <a:avLst/>
              <a:gdLst>
                <a:gd name="T0" fmla="*/ 10 w 107"/>
                <a:gd name="T1" fmla="*/ 75 h 75"/>
                <a:gd name="T2" fmla="*/ 71 w 107"/>
                <a:gd name="T3" fmla="*/ 36 h 75"/>
                <a:gd name="T4" fmla="*/ 78 w 107"/>
                <a:gd name="T5" fmla="*/ 49 h 75"/>
                <a:gd name="T6" fmla="*/ 107 w 107"/>
                <a:gd name="T7" fmla="*/ 0 h 75"/>
                <a:gd name="T8" fmla="*/ 53 w 107"/>
                <a:gd name="T9" fmla="*/ 10 h 75"/>
                <a:gd name="T10" fmla="*/ 61 w 107"/>
                <a:gd name="T11" fmla="*/ 19 h 75"/>
                <a:gd name="T12" fmla="*/ 0 w 107"/>
                <a:gd name="T13" fmla="*/ 61 h 75"/>
                <a:gd name="T14" fmla="*/ 10 w 107"/>
                <a:gd name="T15" fmla="*/ 75 h 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7" h="75">
                  <a:moveTo>
                    <a:pt x="10" y="75"/>
                  </a:moveTo>
                  <a:lnTo>
                    <a:pt x="71" y="36"/>
                  </a:lnTo>
                  <a:lnTo>
                    <a:pt x="78" y="49"/>
                  </a:lnTo>
                  <a:lnTo>
                    <a:pt x="107" y="0"/>
                  </a:lnTo>
                  <a:lnTo>
                    <a:pt x="53" y="10"/>
                  </a:lnTo>
                  <a:lnTo>
                    <a:pt x="61" y="19"/>
                  </a:lnTo>
                  <a:lnTo>
                    <a:pt x="0" y="61"/>
                  </a:lnTo>
                  <a:lnTo>
                    <a:pt x="10" y="7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57" name="Group 156"/>
          <p:cNvGrpSpPr/>
          <p:nvPr userDrawn="1"/>
        </p:nvGrpSpPr>
        <p:grpSpPr>
          <a:xfrm>
            <a:off x="1862138" y="2570163"/>
            <a:ext cx="528637" cy="495300"/>
            <a:chOff x="1862138" y="2570163"/>
            <a:chExt cx="528637" cy="495300"/>
          </a:xfrm>
        </p:grpSpPr>
        <p:sp>
          <p:nvSpPr>
            <p:cNvPr id="158" name="Freeform 90"/>
            <p:cNvSpPr>
              <a:spLocks/>
            </p:cNvSpPr>
            <p:nvPr userDrawn="1"/>
          </p:nvSpPr>
          <p:spPr bwMode="auto">
            <a:xfrm>
              <a:off x="2155825" y="2717800"/>
              <a:ext cx="200025" cy="107950"/>
            </a:xfrm>
            <a:custGeom>
              <a:avLst/>
              <a:gdLst>
                <a:gd name="T0" fmla="*/ 42 w 52"/>
                <a:gd name="T1" fmla="*/ 1 h 28"/>
                <a:gd name="T2" fmla="*/ 5 w 52"/>
                <a:gd name="T3" fmla="*/ 11 h 28"/>
                <a:gd name="T4" fmla="*/ 0 w 52"/>
                <a:gd name="T5" fmla="*/ 28 h 28"/>
                <a:gd name="T6" fmla="*/ 46 w 52"/>
                <a:gd name="T7" fmla="*/ 16 h 28"/>
                <a:gd name="T8" fmla="*/ 51 w 52"/>
                <a:gd name="T9" fmla="*/ 7 h 28"/>
                <a:gd name="T10" fmla="*/ 42 w 52"/>
                <a:gd name="T11" fmla="*/ 1 h 28"/>
              </a:gdLst>
              <a:ahLst/>
              <a:cxnLst>
                <a:cxn ang="0">
                  <a:pos x="T0" y="T1"/>
                </a:cxn>
                <a:cxn ang="0">
                  <a:pos x="T2" y="T3"/>
                </a:cxn>
                <a:cxn ang="0">
                  <a:pos x="T4" y="T5"/>
                </a:cxn>
                <a:cxn ang="0">
                  <a:pos x="T6" y="T7"/>
                </a:cxn>
                <a:cxn ang="0">
                  <a:pos x="T8" y="T9"/>
                </a:cxn>
                <a:cxn ang="0">
                  <a:pos x="T10" y="T11"/>
                </a:cxn>
              </a:cxnLst>
              <a:rect l="0" t="0" r="r" b="b"/>
              <a:pathLst>
                <a:path w="52" h="28">
                  <a:moveTo>
                    <a:pt x="42" y="1"/>
                  </a:moveTo>
                  <a:cubicBezTo>
                    <a:pt x="5" y="11"/>
                    <a:pt x="5" y="11"/>
                    <a:pt x="5" y="11"/>
                  </a:cubicBezTo>
                  <a:cubicBezTo>
                    <a:pt x="0" y="28"/>
                    <a:pt x="0" y="28"/>
                    <a:pt x="0" y="28"/>
                  </a:cubicBezTo>
                  <a:cubicBezTo>
                    <a:pt x="46" y="16"/>
                    <a:pt x="46" y="16"/>
                    <a:pt x="46" y="16"/>
                  </a:cubicBezTo>
                  <a:cubicBezTo>
                    <a:pt x="50" y="15"/>
                    <a:pt x="52" y="11"/>
                    <a:pt x="51" y="7"/>
                  </a:cubicBezTo>
                  <a:cubicBezTo>
                    <a:pt x="50" y="2"/>
                    <a:pt x="46" y="0"/>
                    <a:pt x="42"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9" name="Freeform 91"/>
            <p:cNvSpPr>
              <a:spLocks noEditPoints="1"/>
            </p:cNvSpPr>
            <p:nvPr userDrawn="1"/>
          </p:nvSpPr>
          <p:spPr bwMode="auto">
            <a:xfrm>
              <a:off x="1862138" y="2570163"/>
              <a:ext cx="347663" cy="495300"/>
            </a:xfrm>
            <a:custGeom>
              <a:avLst/>
              <a:gdLst>
                <a:gd name="T0" fmla="*/ 88 w 90"/>
                <a:gd name="T1" fmla="*/ 11 h 128"/>
                <a:gd name="T2" fmla="*/ 88 w 90"/>
                <a:gd name="T3" fmla="*/ 11 h 128"/>
                <a:gd name="T4" fmla="*/ 89 w 90"/>
                <a:gd name="T5" fmla="*/ 10 h 128"/>
                <a:gd name="T6" fmla="*/ 83 w 90"/>
                <a:gd name="T7" fmla="*/ 1 h 128"/>
                <a:gd name="T8" fmla="*/ 74 w 90"/>
                <a:gd name="T9" fmla="*/ 6 h 128"/>
                <a:gd name="T10" fmla="*/ 61 w 90"/>
                <a:gd name="T11" fmla="*/ 54 h 128"/>
                <a:gd name="T12" fmla="*/ 42 w 90"/>
                <a:gd name="T13" fmla="*/ 59 h 128"/>
                <a:gd name="T14" fmla="*/ 17 w 90"/>
                <a:gd name="T15" fmla="*/ 49 h 128"/>
                <a:gd name="T16" fmla="*/ 7 w 90"/>
                <a:gd name="T17" fmla="*/ 54 h 128"/>
                <a:gd name="T18" fmla="*/ 2 w 90"/>
                <a:gd name="T19" fmla="*/ 75 h 128"/>
                <a:gd name="T20" fmla="*/ 28 w 90"/>
                <a:gd name="T21" fmla="*/ 91 h 128"/>
                <a:gd name="T22" fmla="*/ 38 w 90"/>
                <a:gd name="T23" fmla="*/ 85 h 128"/>
                <a:gd name="T24" fmla="*/ 38 w 90"/>
                <a:gd name="T25" fmla="*/ 85 h 128"/>
                <a:gd name="T26" fmla="*/ 44 w 90"/>
                <a:gd name="T27" fmla="*/ 69 h 128"/>
                <a:gd name="T28" fmla="*/ 64 w 90"/>
                <a:gd name="T29" fmla="*/ 64 h 128"/>
                <a:gd name="T30" fmla="*/ 59 w 90"/>
                <a:gd name="T31" fmla="*/ 84 h 128"/>
                <a:gd name="T32" fmla="*/ 43 w 90"/>
                <a:gd name="T33" fmla="*/ 90 h 128"/>
                <a:gd name="T34" fmla="*/ 37 w 90"/>
                <a:gd name="T35" fmla="*/ 100 h 128"/>
                <a:gd name="T36" fmla="*/ 39 w 90"/>
                <a:gd name="T37" fmla="*/ 116 h 128"/>
                <a:gd name="T38" fmla="*/ 53 w 90"/>
                <a:gd name="T39" fmla="*/ 126 h 128"/>
                <a:gd name="T40" fmla="*/ 74 w 90"/>
                <a:gd name="T41" fmla="*/ 121 h 128"/>
                <a:gd name="T42" fmla="*/ 79 w 90"/>
                <a:gd name="T43" fmla="*/ 111 h 128"/>
                <a:gd name="T44" fmla="*/ 77 w 90"/>
                <a:gd name="T45" fmla="*/ 94 h 128"/>
                <a:gd name="T46" fmla="*/ 68 w 90"/>
                <a:gd name="T47" fmla="*/ 86 h 128"/>
                <a:gd name="T48" fmla="*/ 88 w 90"/>
                <a:gd name="T49" fmla="*/ 11 h 128"/>
                <a:gd name="T50" fmla="*/ 71 w 90"/>
                <a:gd name="T51" fmla="*/ 54 h 128"/>
                <a:gd name="T52" fmla="*/ 71 w 90"/>
                <a:gd name="T53" fmla="*/ 59 h 128"/>
                <a:gd name="T54" fmla="*/ 66 w 90"/>
                <a:gd name="T55" fmla="*/ 59 h 128"/>
                <a:gd name="T56" fmla="*/ 66 w 90"/>
                <a:gd name="T57" fmla="*/ 54 h 128"/>
                <a:gd name="T58" fmla="*/ 71 w 90"/>
                <a:gd name="T59" fmla="*/ 54 h 128"/>
                <a:gd name="T60" fmla="*/ 33 w 90"/>
                <a:gd name="T61" fmla="*/ 80 h 128"/>
                <a:gd name="T62" fmla="*/ 26 w 90"/>
                <a:gd name="T63" fmla="*/ 84 h 128"/>
                <a:gd name="T64" fmla="*/ 8 w 90"/>
                <a:gd name="T65" fmla="*/ 73 h 128"/>
                <a:gd name="T66" fmla="*/ 12 w 90"/>
                <a:gd name="T67" fmla="*/ 59 h 128"/>
                <a:gd name="T68" fmla="*/ 19 w 90"/>
                <a:gd name="T69" fmla="*/ 55 h 128"/>
                <a:gd name="T70" fmla="*/ 37 w 90"/>
                <a:gd name="T71" fmla="*/ 66 h 128"/>
                <a:gd name="T72" fmla="*/ 33 w 90"/>
                <a:gd name="T73" fmla="*/ 80 h 128"/>
                <a:gd name="T74" fmla="*/ 71 w 90"/>
                <a:gd name="T75" fmla="*/ 98 h 128"/>
                <a:gd name="T76" fmla="*/ 72 w 90"/>
                <a:gd name="T77" fmla="*/ 109 h 128"/>
                <a:gd name="T78" fmla="*/ 69 w 90"/>
                <a:gd name="T79" fmla="*/ 116 h 128"/>
                <a:gd name="T80" fmla="*/ 54 w 90"/>
                <a:gd name="T81" fmla="*/ 120 h 128"/>
                <a:gd name="T82" fmla="*/ 45 w 90"/>
                <a:gd name="T83" fmla="*/ 113 h 128"/>
                <a:gd name="T84" fmla="*/ 44 w 90"/>
                <a:gd name="T85" fmla="*/ 102 h 128"/>
                <a:gd name="T86" fmla="*/ 48 w 90"/>
                <a:gd name="T87" fmla="*/ 95 h 128"/>
                <a:gd name="T88" fmla="*/ 62 w 90"/>
                <a:gd name="T89" fmla="*/ 91 h 128"/>
                <a:gd name="T90" fmla="*/ 71 w 90"/>
                <a:gd name="T91" fmla="*/ 9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0" h="128">
                  <a:moveTo>
                    <a:pt x="88" y="11"/>
                  </a:moveTo>
                  <a:cubicBezTo>
                    <a:pt x="88" y="11"/>
                    <a:pt x="88" y="11"/>
                    <a:pt x="88" y="11"/>
                  </a:cubicBezTo>
                  <a:cubicBezTo>
                    <a:pt x="89" y="10"/>
                    <a:pt x="89" y="10"/>
                    <a:pt x="89" y="10"/>
                  </a:cubicBezTo>
                  <a:cubicBezTo>
                    <a:pt x="90" y="6"/>
                    <a:pt x="87" y="2"/>
                    <a:pt x="83" y="1"/>
                  </a:cubicBezTo>
                  <a:cubicBezTo>
                    <a:pt x="79" y="0"/>
                    <a:pt x="75" y="2"/>
                    <a:pt x="74" y="6"/>
                  </a:cubicBezTo>
                  <a:cubicBezTo>
                    <a:pt x="61" y="54"/>
                    <a:pt x="61" y="54"/>
                    <a:pt x="61" y="54"/>
                  </a:cubicBezTo>
                  <a:cubicBezTo>
                    <a:pt x="42" y="59"/>
                    <a:pt x="42" y="59"/>
                    <a:pt x="42" y="59"/>
                  </a:cubicBezTo>
                  <a:cubicBezTo>
                    <a:pt x="37" y="51"/>
                    <a:pt x="27" y="46"/>
                    <a:pt x="17" y="49"/>
                  </a:cubicBezTo>
                  <a:cubicBezTo>
                    <a:pt x="13" y="50"/>
                    <a:pt x="10" y="52"/>
                    <a:pt x="7" y="54"/>
                  </a:cubicBezTo>
                  <a:cubicBezTo>
                    <a:pt x="2" y="60"/>
                    <a:pt x="0" y="68"/>
                    <a:pt x="2" y="75"/>
                  </a:cubicBezTo>
                  <a:cubicBezTo>
                    <a:pt x="5" y="87"/>
                    <a:pt x="17" y="94"/>
                    <a:pt x="28" y="91"/>
                  </a:cubicBezTo>
                  <a:cubicBezTo>
                    <a:pt x="32" y="90"/>
                    <a:pt x="35" y="88"/>
                    <a:pt x="38" y="85"/>
                  </a:cubicBezTo>
                  <a:cubicBezTo>
                    <a:pt x="38" y="85"/>
                    <a:pt x="38" y="85"/>
                    <a:pt x="38" y="85"/>
                  </a:cubicBezTo>
                  <a:cubicBezTo>
                    <a:pt x="42" y="81"/>
                    <a:pt x="44" y="75"/>
                    <a:pt x="44" y="69"/>
                  </a:cubicBezTo>
                  <a:cubicBezTo>
                    <a:pt x="64" y="64"/>
                    <a:pt x="64" y="64"/>
                    <a:pt x="64" y="64"/>
                  </a:cubicBezTo>
                  <a:cubicBezTo>
                    <a:pt x="59" y="84"/>
                    <a:pt x="59" y="84"/>
                    <a:pt x="59" y="84"/>
                  </a:cubicBezTo>
                  <a:cubicBezTo>
                    <a:pt x="53" y="83"/>
                    <a:pt x="47" y="86"/>
                    <a:pt x="43" y="90"/>
                  </a:cubicBezTo>
                  <a:cubicBezTo>
                    <a:pt x="40" y="93"/>
                    <a:pt x="38" y="96"/>
                    <a:pt x="37" y="100"/>
                  </a:cubicBezTo>
                  <a:cubicBezTo>
                    <a:pt x="36" y="105"/>
                    <a:pt x="36" y="111"/>
                    <a:pt x="39" y="116"/>
                  </a:cubicBezTo>
                  <a:cubicBezTo>
                    <a:pt x="42" y="121"/>
                    <a:pt x="47" y="125"/>
                    <a:pt x="53" y="126"/>
                  </a:cubicBezTo>
                  <a:cubicBezTo>
                    <a:pt x="60" y="128"/>
                    <a:pt x="68" y="126"/>
                    <a:pt x="74" y="121"/>
                  </a:cubicBezTo>
                  <a:cubicBezTo>
                    <a:pt x="76" y="118"/>
                    <a:pt x="78" y="115"/>
                    <a:pt x="79" y="111"/>
                  </a:cubicBezTo>
                  <a:cubicBezTo>
                    <a:pt x="81" y="105"/>
                    <a:pt x="80" y="100"/>
                    <a:pt x="77" y="94"/>
                  </a:cubicBezTo>
                  <a:cubicBezTo>
                    <a:pt x="75" y="91"/>
                    <a:pt x="72" y="88"/>
                    <a:pt x="68" y="86"/>
                  </a:cubicBezTo>
                  <a:lnTo>
                    <a:pt x="88" y="11"/>
                  </a:lnTo>
                  <a:close/>
                  <a:moveTo>
                    <a:pt x="71" y="54"/>
                  </a:moveTo>
                  <a:cubicBezTo>
                    <a:pt x="72" y="55"/>
                    <a:pt x="72" y="58"/>
                    <a:pt x="71" y="59"/>
                  </a:cubicBezTo>
                  <a:cubicBezTo>
                    <a:pt x="70" y="60"/>
                    <a:pt x="67" y="60"/>
                    <a:pt x="66" y="59"/>
                  </a:cubicBezTo>
                  <a:cubicBezTo>
                    <a:pt x="65" y="58"/>
                    <a:pt x="65" y="55"/>
                    <a:pt x="66" y="54"/>
                  </a:cubicBezTo>
                  <a:cubicBezTo>
                    <a:pt x="67" y="53"/>
                    <a:pt x="70" y="53"/>
                    <a:pt x="71" y="54"/>
                  </a:cubicBezTo>
                  <a:close/>
                  <a:moveTo>
                    <a:pt x="33" y="80"/>
                  </a:moveTo>
                  <a:cubicBezTo>
                    <a:pt x="31" y="82"/>
                    <a:pt x="29" y="83"/>
                    <a:pt x="26" y="84"/>
                  </a:cubicBezTo>
                  <a:cubicBezTo>
                    <a:pt x="19" y="86"/>
                    <a:pt x="10" y="81"/>
                    <a:pt x="8" y="73"/>
                  </a:cubicBezTo>
                  <a:cubicBezTo>
                    <a:pt x="7" y="68"/>
                    <a:pt x="8" y="63"/>
                    <a:pt x="12" y="59"/>
                  </a:cubicBezTo>
                  <a:cubicBezTo>
                    <a:pt x="14" y="57"/>
                    <a:pt x="16" y="56"/>
                    <a:pt x="19" y="55"/>
                  </a:cubicBezTo>
                  <a:cubicBezTo>
                    <a:pt x="27" y="53"/>
                    <a:pt x="35" y="58"/>
                    <a:pt x="37" y="66"/>
                  </a:cubicBezTo>
                  <a:cubicBezTo>
                    <a:pt x="38" y="71"/>
                    <a:pt x="37" y="76"/>
                    <a:pt x="33" y="80"/>
                  </a:cubicBezTo>
                  <a:close/>
                  <a:moveTo>
                    <a:pt x="71" y="98"/>
                  </a:moveTo>
                  <a:cubicBezTo>
                    <a:pt x="73" y="101"/>
                    <a:pt x="73" y="105"/>
                    <a:pt x="72" y="109"/>
                  </a:cubicBezTo>
                  <a:cubicBezTo>
                    <a:pt x="72" y="112"/>
                    <a:pt x="70" y="114"/>
                    <a:pt x="69" y="116"/>
                  </a:cubicBezTo>
                  <a:cubicBezTo>
                    <a:pt x="65" y="119"/>
                    <a:pt x="59" y="121"/>
                    <a:pt x="54" y="120"/>
                  </a:cubicBezTo>
                  <a:cubicBezTo>
                    <a:pt x="51" y="119"/>
                    <a:pt x="47" y="116"/>
                    <a:pt x="45" y="113"/>
                  </a:cubicBezTo>
                  <a:cubicBezTo>
                    <a:pt x="44" y="109"/>
                    <a:pt x="43" y="105"/>
                    <a:pt x="44" y="102"/>
                  </a:cubicBezTo>
                  <a:cubicBezTo>
                    <a:pt x="45" y="99"/>
                    <a:pt x="46" y="97"/>
                    <a:pt x="48" y="95"/>
                  </a:cubicBezTo>
                  <a:cubicBezTo>
                    <a:pt x="52" y="91"/>
                    <a:pt x="57" y="90"/>
                    <a:pt x="62" y="91"/>
                  </a:cubicBezTo>
                  <a:cubicBezTo>
                    <a:pt x="66" y="92"/>
                    <a:pt x="69" y="95"/>
                    <a:pt x="71" y="9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0" name="Freeform 134"/>
            <p:cNvSpPr>
              <a:spLocks/>
            </p:cNvSpPr>
            <p:nvPr userDrawn="1"/>
          </p:nvSpPr>
          <p:spPr bwMode="auto">
            <a:xfrm>
              <a:off x="2390775" y="295275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61" name="Freeform 135"/>
          <p:cNvSpPr>
            <a:spLocks noEditPoints="1"/>
          </p:cNvSpPr>
          <p:nvPr userDrawn="1"/>
        </p:nvSpPr>
        <p:spPr bwMode="auto">
          <a:xfrm>
            <a:off x="2390775" y="2709863"/>
            <a:ext cx="387350" cy="388938"/>
          </a:xfrm>
          <a:custGeom>
            <a:avLst/>
            <a:gdLst>
              <a:gd name="T0" fmla="*/ 53 w 100"/>
              <a:gd name="T1" fmla="*/ 85 h 101"/>
              <a:gd name="T2" fmla="*/ 53 w 100"/>
              <a:gd name="T3" fmla="*/ 20 h 101"/>
              <a:gd name="T4" fmla="*/ 58 w 100"/>
              <a:gd name="T5" fmla="*/ 13 h 101"/>
              <a:gd name="T6" fmla="*/ 58 w 100"/>
              <a:gd name="T7" fmla="*/ 11 h 101"/>
              <a:gd name="T8" fmla="*/ 84 w 100"/>
              <a:gd name="T9" fmla="*/ 4 h 101"/>
              <a:gd name="T10" fmla="*/ 69 w 100"/>
              <a:gd name="T11" fmla="*/ 43 h 101"/>
              <a:gd name="T12" fmla="*/ 69 w 100"/>
              <a:gd name="T13" fmla="*/ 43 h 101"/>
              <a:gd name="T14" fmla="*/ 84 w 100"/>
              <a:gd name="T15" fmla="*/ 56 h 101"/>
              <a:gd name="T16" fmla="*/ 100 w 100"/>
              <a:gd name="T17" fmla="*/ 43 h 101"/>
              <a:gd name="T18" fmla="*/ 100 w 100"/>
              <a:gd name="T19" fmla="*/ 43 h 101"/>
              <a:gd name="T20" fmla="*/ 85 w 100"/>
              <a:gd name="T21" fmla="*/ 4 h 101"/>
              <a:gd name="T22" fmla="*/ 86 w 100"/>
              <a:gd name="T23" fmla="*/ 3 h 101"/>
              <a:gd name="T24" fmla="*/ 85 w 100"/>
              <a:gd name="T25" fmla="*/ 0 h 101"/>
              <a:gd name="T26" fmla="*/ 57 w 100"/>
              <a:gd name="T27" fmla="*/ 9 h 101"/>
              <a:gd name="T28" fmla="*/ 50 w 100"/>
              <a:gd name="T29" fmla="*/ 5 h 101"/>
              <a:gd name="T30" fmla="*/ 42 w 100"/>
              <a:gd name="T31" fmla="*/ 13 h 101"/>
              <a:gd name="T32" fmla="*/ 42 w 100"/>
              <a:gd name="T33" fmla="*/ 14 h 101"/>
              <a:gd name="T34" fmla="*/ 13 w 100"/>
              <a:gd name="T35" fmla="*/ 22 h 101"/>
              <a:gd name="T36" fmla="*/ 14 w 100"/>
              <a:gd name="T37" fmla="*/ 25 h 101"/>
              <a:gd name="T38" fmla="*/ 15 w 100"/>
              <a:gd name="T39" fmla="*/ 25 h 101"/>
              <a:gd name="T40" fmla="*/ 0 w 100"/>
              <a:gd name="T41" fmla="*/ 63 h 101"/>
              <a:gd name="T42" fmla="*/ 0 w 100"/>
              <a:gd name="T43" fmla="*/ 63 h 101"/>
              <a:gd name="T44" fmla="*/ 16 w 100"/>
              <a:gd name="T45" fmla="*/ 77 h 101"/>
              <a:gd name="T46" fmla="*/ 31 w 100"/>
              <a:gd name="T47" fmla="*/ 63 h 101"/>
              <a:gd name="T48" fmla="*/ 31 w 100"/>
              <a:gd name="T49" fmla="*/ 63 h 101"/>
              <a:gd name="T50" fmla="*/ 16 w 100"/>
              <a:gd name="T51" fmla="*/ 24 h 101"/>
              <a:gd name="T52" fmla="*/ 43 w 100"/>
              <a:gd name="T53" fmla="*/ 17 h 101"/>
              <a:gd name="T54" fmla="*/ 48 w 100"/>
              <a:gd name="T55" fmla="*/ 20 h 101"/>
              <a:gd name="T56" fmla="*/ 48 w 100"/>
              <a:gd name="T57" fmla="*/ 85 h 101"/>
              <a:gd name="T58" fmla="*/ 0 w 100"/>
              <a:gd name="T59" fmla="*/ 101 h 101"/>
              <a:gd name="T60" fmla="*/ 100 w 100"/>
              <a:gd name="T61" fmla="*/ 101 h 101"/>
              <a:gd name="T62" fmla="*/ 53 w 100"/>
              <a:gd name="T63" fmla="*/ 85 h 101"/>
              <a:gd name="T64" fmla="*/ 96 w 100"/>
              <a:gd name="T65" fmla="*/ 40 h 101"/>
              <a:gd name="T66" fmla="*/ 73 w 100"/>
              <a:gd name="T67" fmla="*/ 40 h 101"/>
              <a:gd name="T68" fmla="*/ 85 w 100"/>
              <a:gd name="T69" fmla="*/ 9 h 101"/>
              <a:gd name="T70" fmla="*/ 96 w 100"/>
              <a:gd name="T71" fmla="*/ 40 h 101"/>
              <a:gd name="T72" fmla="*/ 27 w 100"/>
              <a:gd name="T73" fmla="*/ 61 h 101"/>
              <a:gd name="T74" fmla="*/ 4 w 100"/>
              <a:gd name="T75" fmla="*/ 61 h 101"/>
              <a:gd name="T76" fmla="*/ 16 w 100"/>
              <a:gd name="T77" fmla="*/ 30 h 101"/>
              <a:gd name="T78" fmla="*/ 27 w 100"/>
              <a:gd name="T79" fmla="*/ 61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0" h="101">
                <a:moveTo>
                  <a:pt x="53" y="85"/>
                </a:moveTo>
                <a:cubicBezTo>
                  <a:pt x="53" y="20"/>
                  <a:pt x="53" y="20"/>
                  <a:pt x="53" y="20"/>
                </a:cubicBezTo>
                <a:cubicBezTo>
                  <a:pt x="56" y="19"/>
                  <a:pt x="58" y="16"/>
                  <a:pt x="58" y="13"/>
                </a:cubicBezTo>
                <a:cubicBezTo>
                  <a:pt x="58" y="12"/>
                  <a:pt x="58" y="12"/>
                  <a:pt x="58" y="11"/>
                </a:cubicBezTo>
                <a:cubicBezTo>
                  <a:pt x="84" y="4"/>
                  <a:pt x="84" y="4"/>
                  <a:pt x="84" y="4"/>
                </a:cubicBezTo>
                <a:cubicBezTo>
                  <a:pt x="69" y="43"/>
                  <a:pt x="69" y="43"/>
                  <a:pt x="69" y="43"/>
                </a:cubicBezTo>
                <a:cubicBezTo>
                  <a:pt x="69" y="43"/>
                  <a:pt x="69" y="43"/>
                  <a:pt x="69" y="43"/>
                </a:cubicBezTo>
                <a:cubicBezTo>
                  <a:pt x="69" y="50"/>
                  <a:pt x="76" y="56"/>
                  <a:pt x="84" y="56"/>
                </a:cubicBezTo>
                <a:cubicBezTo>
                  <a:pt x="93" y="56"/>
                  <a:pt x="100" y="50"/>
                  <a:pt x="100" y="43"/>
                </a:cubicBezTo>
                <a:cubicBezTo>
                  <a:pt x="100" y="43"/>
                  <a:pt x="100" y="43"/>
                  <a:pt x="100" y="43"/>
                </a:cubicBezTo>
                <a:cubicBezTo>
                  <a:pt x="85" y="4"/>
                  <a:pt x="85" y="4"/>
                  <a:pt x="85" y="4"/>
                </a:cubicBezTo>
                <a:cubicBezTo>
                  <a:pt x="86" y="3"/>
                  <a:pt x="86" y="3"/>
                  <a:pt x="86" y="3"/>
                </a:cubicBezTo>
                <a:cubicBezTo>
                  <a:pt x="85" y="0"/>
                  <a:pt x="85" y="0"/>
                  <a:pt x="85" y="0"/>
                </a:cubicBezTo>
                <a:cubicBezTo>
                  <a:pt x="57" y="9"/>
                  <a:pt x="57" y="9"/>
                  <a:pt x="57" y="9"/>
                </a:cubicBezTo>
                <a:cubicBezTo>
                  <a:pt x="55" y="6"/>
                  <a:pt x="53" y="5"/>
                  <a:pt x="50" y="5"/>
                </a:cubicBezTo>
                <a:cubicBezTo>
                  <a:pt x="46" y="5"/>
                  <a:pt x="42" y="9"/>
                  <a:pt x="42" y="13"/>
                </a:cubicBezTo>
                <a:cubicBezTo>
                  <a:pt x="42" y="13"/>
                  <a:pt x="42" y="13"/>
                  <a:pt x="42" y="14"/>
                </a:cubicBezTo>
                <a:cubicBezTo>
                  <a:pt x="13" y="22"/>
                  <a:pt x="13" y="22"/>
                  <a:pt x="13" y="22"/>
                </a:cubicBezTo>
                <a:cubicBezTo>
                  <a:pt x="14" y="25"/>
                  <a:pt x="14" y="25"/>
                  <a:pt x="14" y="25"/>
                </a:cubicBezTo>
                <a:cubicBezTo>
                  <a:pt x="15" y="25"/>
                  <a:pt x="15" y="25"/>
                  <a:pt x="15" y="25"/>
                </a:cubicBezTo>
                <a:cubicBezTo>
                  <a:pt x="0" y="63"/>
                  <a:pt x="0" y="63"/>
                  <a:pt x="0" y="63"/>
                </a:cubicBezTo>
                <a:cubicBezTo>
                  <a:pt x="0" y="63"/>
                  <a:pt x="0" y="63"/>
                  <a:pt x="0" y="63"/>
                </a:cubicBezTo>
                <a:cubicBezTo>
                  <a:pt x="0" y="71"/>
                  <a:pt x="7" y="77"/>
                  <a:pt x="16" y="77"/>
                </a:cubicBezTo>
                <a:cubicBezTo>
                  <a:pt x="24" y="77"/>
                  <a:pt x="31" y="71"/>
                  <a:pt x="31" y="63"/>
                </a:cubicBezTo>
                <a:cubicBezTo>
                  <a:pt x="31" y="63"/>
                  <a:pt x="31" y="63"/>
                  <a:pt x="31" y="63"/>
                </a:cubicBezTo>
                <a:cubicBezTo>
                  <a:pt x="16" y="24"/>
                  <a:pt x="16" y="24"/>
                  <a:pt x="16" y="24"/>
                </a:cubicBezTo>
                <a:cubicBezTo>
                  <a:pt x="43" y="17"/>
                  <a:pt x="43" y="17"/>
                  <a:pt x="43" y="17"/>
                </a:cubicBezTo>
                <a:cubicBezTo>
                  <a:pt x="44" y="18"/>
                  <a:pt x="46" y="20"/>
                  <a:pt x="48" y="20"/>
                </a:cubicBezTo>
                <a:cubicBezTo>
                  <a:pt x="48" y="85"/>
                  <a:pt x="48" y="85"/>
                  <a:pt x="48" y="85"/>
                </a:cubicBezTo>
                <a:cubicBezTo>
                  <a:pt x="21" y="86"/>
                  <a:pt x="0" y="93"/>
                  <a:pt x="0" y="101"/>
                </a:cubicBezTo>
                <a:cubicBezTo>
                  <a:pt x="100" y="101"/>
                  <a:pt x="100" y="101"/>
                  <a:pt x="100" y="101"/>
                </a:cubicBezTo>
                <a:cubicBezTo>
                  <a:pt x="100" y="93"/>
                  <a:pt x="79" y="86"/>
                  <a:pt x="53" y="85"/>
                </a:cubicBezTo>
                <a:close/>
                <a:moveTo>
                  <a:pt x="96" y="40"/>
                </a:moveTo>
                <a:cubicBezTo>
                  <a:pt x="73" y="40"/>
                  <a:pt x="73" y="40"/>
                  <a:pt x="73" y="40"/>
                </a:cubicBezTo>
                <a:cubicBezTo>
                  <a:pt x="85" y="9"/>
                  <a:pt x="85" y="9"/>
                  <a:pt x="85" y="9"/>
                </a:cubicBezTo>
                <a:lnTo>
                  <a:pt x="96" y="40"/>
                </a:lnTo>
                <a:close/>
                <a:moveTo>
                  <a:pt x="27" y="61"/>
                </a:moveTo>
                <a:cubicBezTo>
                  <a:pt x="4" y="61"/>
                  <a:pt x="4" y="61"/>
                  <a:pt x="4" y="61"/>
                </a:cubicBezTo>
                <a:cubicBezTo>
                  <a:pt x="16" y="30"/>
                  <a:pt x="16" y="30"/>
                  <a:pt x="16" y="30"/>
                </a:cubicBezTo>
                <a:lnTo>
                  <a:pt x="27"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2" name="Freeform 136"/>
          <p:cNvSpPr>
            <a:spLocks/>
          </p:cNvSpPr>
          <p:nvPr userDrawn="1"/>
        </p:nvSpPr>
        <p:spPr bwMode="auto">
          <a:xfrm>
            <a:off x="2657475" y="28749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3" name="Freeform 137"/>
          <p:cNvSpPr>
            <a:spLocks/>
          </p:cNvSpPr>
          <p:nvPr userDrawn="1"/>
        </p:nvSpPr>
        <p:spPr bwMode="auto">
          <a:xfrm>
            <a:off x="7264400" y="715963"/>
            <a:ext cx="387350" cy="390525"/>
          </a:xfrm>
          <a:custGeom>
            <a:avLst/>
            <a:gdLst>
              <a:gd name="T0" fmla="*/ 97 w 100"/>
              <a:gd name="T1" fmla="*/ 36 h 101"/>
              <a:gd name="T2" fmla="*/ 99 w 100"/>
              <a:gd name="T3" fmla="*/ 52 h 101"/>
              <a:gd name="T4" fmla="*/ 95 w 100"/>
              <a:gd name="T5" fmla="*/ 55 h 101"/>
              <a:gd name="T6" fmla="*/ 100 w 100"/>
              <a:gd name="T7" fmla="*/ 60 h 101"/>
              <a:gd name="T8" fmla="*/ 98 w 100"/>
              <a:gd name="T9" fmla="*/ 68 h 101"/>
              <a:gd name="T10" fmla="*/ 94 w 100"/>
              <a:gd name="T11" fmla="*/ 70 h 101"/>
              <a:gd name="T12" fmla="*/ 97 w 100"/>
              <a:gd name="T13" fmla="*/ 73 h 101"/>
              <a:gd name="T14" fmla="*/ 96 w 100"/>
              <a:gd name="T15" fmla="*/ 82 h 101"/>
              <a:gd name="T16" fmla="*/ 92 w 100"/>
              <a:gd name="T17" fmla="*/ 84 h 101"/>
              <a:gd name="T18" fmla="*/ 95 w 100"/>
              <a:gd name="T19" fmla="*/ 88 h 101"/>
              <a:gd name="T20" fmla="*/ 93 w 100"/>
              <a:gd name="T21" fmla="*/ 98 h 101"/>
              <a:gd name="T22" fmla="*/ 86 w 100"/>
              <a:gd name="T23" fmla="*/ 101 h 101"/>
              <a:gd name="T24" fmla="*/ 36 w 100"/>
              <a:gd name="T25" fmla="*/ 88 h 101"/>
              <a:gd name="T26" fmla="*/ 24 w 100"/>
              <a:gd name="T27" fmla="*/ 88 h 101"/>
              <a:gd name="T28" fmla="*/ 24 w 100"/>
              <a:gd name="T29" fmla="*/ 94 h 101"/>
              <a:gd name="T30" fmla="*/ 0 w 100"/>
              <a:gd name="T31" fmla="*/ 94 h 101"/>
              <a:gd name="T32" fmla="*/ 0 w 100"/>
              <a:gd name="T33" fmla="*/ 32 h 101"/>
              <a:gd name="T34" fmla="*/ 24 w 100"/>
              <a:gd name="T35" fmla="*/ 32 h 101"/>
              <a:gd name="T36" fmla="*/ 24 w 100"/>
              <a:gd name="T37" fmla="*/ 41 h 101"/>
              <a:gd name="T38" fmla="*/ 34 w 100"/>
              <a:gd name="T39" fmla="*/ 41 h 101"/>
              <a:gd name="T40" fmla="*/ 73 w 100"/>
              <a:gd name="T41" fmla="*/ 0 h 101"/>
              <a:gd name="T42" fmla="*/ 62 w 100"/>
              <a:gd name="T43" fmla="*/ 38 h 101"/>
              <a:gd name="T44" fmla="*/ 97 w 100"/>
              <a:gd name="T4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0" h="101">
                <a:moveTo>
                  <a:pt x="97" y="36"/>
                </a:moveTo>
                <a:cubicBezTo>
                  <a:pt x="99" y="52"/>
                  <a:pt x="99" y="52"/>
                  <a:pt x="99" y="52"/>
                </a:cubicBezTo>
                <a:cubicBezTo>
                  <a:pt x="95" y="55"/>
                  <a:pt x="95" y="55"/>
                  <a:pt x="95" y="55"/>
                </a:cubicBezTo>
                <a:cubicBezTo>
                  <a:pt x="100" y="60"/>
                  <a:pt x="100" y="60"/>
                  <a:pt x="100" y="60"/>
                </a:cubicBezTo>
                <a:cubicBezTo>
                  <a:pt x="98" y="68"/>
                  <a:pt x="98" y="68"/>
                  <a:pt x="98" y="68"/>
                </a:cubicBezTo>
                <a:cubicBezTo>
                  <a:pt x="94" y="70"/>
                  <a:pt x="94" y="70"/>
                  <a:pt x="94" y="70"/>
                </a:cubicBezTo>
                <a:cubicBezTo>
                  <a:pt x="97" y="73"/>
                  <a:pt x="97" y="73"/>
                  <a:pt x="97" y="73"/>
                </a:cubicBezTo>
                <a:cubicBezTo>
                  <a:pt x="96" y="82"/>
                  <a:pt x="96" y="82"/>
                  <a:pt x="96" y="82"/>
                </a:cubicBezTo>
                <a:cubicBezTo>
                  <a:pt x="92" y="84"/>
                  <a:pt x="92" y="84"/>
                  <a:pt x="92" y="84"/>
                </a:cubicBezTo>
                <a:cubicBezTo>
                  <a:pt x="95" y="88"/>
                  <a:pt x="95" y="88"/>
                  <a:pt x="95" y="88"/>
                </a:cubicBezTo>
                <a:cubicBezTo>
                  <a:pt x="93" y="98"/>
                  <a:pt x="93" y="98"/>
                  <a:pt x="93" y="98"/>
                </a:cubicBezTo>
                <a:cubicBezTo>
                  <a:pt x="86" y="101"/>
                  <a:pt x="86" y="101"/>
                  <a:pt x="86" y="101"/>
                </a:cubicBezTo>
                <a:cubicBezTo>
                  <a:pt x="36" y="88"/>
                  <a:pt x="36" y="88"/>
                  <a:pt x="36" y="88"/>
                </a:cubicBezTo>
                <a:cubicBezTo>
                  <a:pt x="24" y="88"/>
                  <a:pt x="24" y="88"/>
                  <a:pt x="24" y="88"/>
                </a:cubicBezTo>
                <a:cubicBezTo>
                  <a:pt x="24" y="94"/>
                  <a:pt x="24" y="94"/>
                  <a:pt x="24" y="94"/>
                </a:cubicBezTo>
                <a:cubicBezTo>
                  <a:pt x="0" y="94"/>
                  <a:pt x="0" y="94"/>
                  <a:pt x="0" y="94"/>
                </a:cubicBezTo>
                <a:cubicBezTo>
                  <a:pt x="0" y="32"/>
                  <a:pt x="0" y="32"/>
                  <a:pt x="0" y="32"/>
                </a:cubicBezTo>
                <a:cubicBezTo>
                  <a:pt x="24" y="32"/>
                  <a:pt x="24" y="32"/>
                  <a:pt x="24" y="32"/>
                </a:cubicBezTo>
                <a:cubicBezTo>
                  <a:pt x="24" y="41"/>
                  <a:pt x="24" y="41"/>
                  <a:pt x="24" y="41"/>
                </a:cubicBezTo>
                <a:cubicBezTo>
                  <a:pt x="34" y="41"/>
                  <a:pt x="34" y="41"/>
                  <a:pt x="34" y="41"/>
                </a:cubicBezTo>
                <a:cubicBezTo>
                  <a:pt x="73" y="0"/>
                  <a:pt x="73" y="0"/>
                  <a:pt x="73" y="0"/>
                </a:cubicBezTo>
                <a:cubicBezTo>
                  <a:pt x="92" y="14"/>
                  <a:pt x="75" y="28"/>
                  <a:pt x="62" y="38"/>
                </a:cubicBezTo>
                <a:lnTo>
                  <a:pt x="97" y="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4" name="Freeform 138"/>
          <p:cNvSpPr>
            <a:spLocks noEditPoints="1"/>
          </p:cNvSpPr>
          <p:nvPr userDrawn="1"/>
        </p:nvSpPr>
        <p:spPr bwMode="auto">
          <a:xfrm>
            <a:off x="4476750" y="1414463"/>
            <a:ext cx="471488" cy="398463"/>
          </a:xfrm>
          <a:custGeom>
            <a:avLst/>
            <a:gdLst>
              <a:gd name="T0" fmla="*/ 105 w 122"/>
              <a:gd name="T1" fmla="*/ 75 h 103"/>
              <a:gd name="T2" fmla="*/ 113 w 122"/>
              <a:gd name="T3" fmla="*/ 78 h 103"/>
              <a:gd name="T4" fmla="*/ 120 w 122"/>
              <a:gd name="T5" fmla="*/ 91 h 103"/>
              <a:gd name="T6" fmla="*/ 105 w 122"/>
              <a:gd name="T7" fmla="*/ 92 h 103"/>
              <a:gd name="T8" fmla="*/ 99 w 122"/>
              <a:gd name="T9" fmla="*/ 86 h 103"/>
              <a:gd name="T10" fmla="*/ 72 w 122"/>
              <a:gd name="T11" fmla="*/ 93 h 103"/>
              <a:gd name="T12" fmla="*/ 78 w 122"/>
              <a:gd name="T13" fmla="*/ 87 h 103"/>
              <a:gd name="T14" fmla="*/ 77 w 122"/>
              <a:gd name="T15" fmla="*/ 74 h 103"/>
              <a:gd name="T16" fmla="*/ 65 w 122"/>
              <a:gd name="T17" fmla="*/ 80 h 103"/>
              <a:gd name="T18" fmla="*/ 63 w 122"/>
              <a:gd name="T19" fmla="*/ 88 h 103"/>
              <a:gd name="T20" fmla="*/ 55 w 122"/>
              <a:gd name="T21" fmla="*/ 59 h 103"/>
              <a:gd name="T22" fmla="*/ 61 w 122"/>
              <a:gd name="T23" fmla="*/ 64 h 103"/>
              <a:gd name="T24" fmla="*/ 74 w 122"/>
              <a:gd name="T25" fmla="*/ 64 h 103"/>
              <a:gd name="T26" fmla="*/ 68 w 122"/>
              <a:gd name="T27" fmla="*/ 52 h 103"/>
              <a:gd name="T28" fmla="*/ 60 w 122"/>
              <a:gd name="T29" fmla="*/ 50 h 103"/>
              <a:gd name="T30" fmla="*/ 88 w 122"/>
              <a:gd name="T31" fmla="*/ 43 h 103"/>
              <a:gd name="T32" fmla="*/ 90 w 122"/>
              <a:gd name="T33" fmla="*/ 35 h 103"/>
              <a:gd name="T34" fmla="*/ 103 w 122"/>
              <a:gd name="T35" fmla="*/ 29 h 103"/>
              <a:gd name="T36" fmla="*/ 103 w 122"/>
              <a:gd name="T37" fmla="*/ 43 h 103"/>
              <a:gd name="T38" fmla="*/ 97 w 122"/>
              <a:gd name="T39" fmla="*/ 49 h 103"/>
              <a:gd name="T40" fmla="*/ 53 w 122"/>
              <a:gd name="T41" fmla="*/ 23 h 103"/>
              <a:gd name="T42" fmla="*/ 59 w 122"/>
              <a:gd name="T43" fmla="*/ 17 h 103"/>
              <a:gd name="T44" fmla="*/ 58 w 122"/>
              <a:gd name="T45" fmla="*/ 2 h 103"/>
              <a:gd name="T46" fmla="*/ 45 w 122"/>
              <a:gd name="T47" fmla="*/ 9 h 103"/>
              <a:gd name="T48" fmla="*/ 43 w 122"/>
              <a:gd name="T49" fmla="*/ 17 h 103"/>
              <a:gd name="T50" fmla="*/ 16 w 122"/>
              <a:gd name="T51" fmla="*/ 24 h 103"/>
              <a:gd name="T52" fmla="*/ 23 w 122"/>
              <a:gd name="T53" fmla="*/ 25 h 103"/>
              <a:gd name="T54" fmla="*/ 30 w 122"/>
              <a:gd name="T55" fmla="*/ 38 h 103"/>
              <a:gd name="T56" fmla="*/ 16 w 122"/>
              <a:gd name="T57" fmla="*/ 38 h 103"/>
              <a:gd name="T58" fmla="*/ 11 w 122"/>
              <a:gd name="T59" fmla="*/ 33 h 103"/>
              <a:gd name="T60" fmla="*/ 19 w 122"/>
              <a:gd name="T61" fmla="*/ 61 h 103"/>
              <a:gd name="T62" fmla="*/ 20 w 122"/>
              <a:gd name="T63" fmla="*/ 54 h 103"/>
              <a:gd name="T64" fmla="*/ 32 w 122"/>
              <a:gd name="T65" fmla="*/ 48 h 103"/>
              <a:gd name="T66" fmla="*/ 33 w 122"/>
              <a:gd name="T67" fmla="*/ 61 h 103"/>
              <a:gd name="T68" fmla="*/ 27 w 122"/>
              <a:gd name="T69" fmla="*/ 66 h 103"/>
              <a:gd name="T70" fmla="*/ 54 w 122"/>
              <a:gd name="T71" fmla="*/ 56 h 103"/>
              <a:gd name="T72" fmla="*/ 62 w 122"/>
              <a:gd name="T73" fmla="*/ 62 h 103"/>
              <a:gd name="T74" fmla="*/ 61 w 122"/>
              <a:gd name="T75" fmla="*/ 54 h 103"/>
              <a:gd name="T76" fmla="*/ 68 w 122"/>
              <a:gd name="T77" fmla="*/ 3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2" h="103">
                <a:moveTo>
                  <a:pt x="115" y="59"/>
                </a:moveTo>
                <a:cubicBezTo>
                  <a:pt x="105" y="75"/>
                  <a:pt x="105" y="75"/>
                  <a:pt x="105" y="75"/>
                </a:cubicBezTo>
                <a:cubicBezTo>
                  <a:pt x="105" y="77"/>
                  <a:pt x="105" y="78"/>
                  <a:pt x="107" y="78"/>
                </a:cubicBezTo>
                <a:cubicBezTo>
                  <a:pt x="109" y="79"/>
                  <a:pt x="111" y="78"/>
                  <a:pt x="113" y="78"/>
                </a:cubicBezTo>
                <a:cubicBezTo>
                  <a:pt x="117" y="78"/>
                  <a:pt x="120" y="80"/>
                  <a:pt x="121" y="83"/>
                </a:cubicBezTo>
                <a:cubicBezTo>
                  <a:pt x="122" y="87"/>
                  <a:pt x="120" y="91"/>
                  <a:pt x="120" y="91"/>
                </a:cubicBezTo>
                <a:cubicBezTo>
                  <a:pt x="120" y="91"/>
                  <a:pt x="118" y="95"/>
                  <a:pt x="114" y="96"/>
                </a:cubicBezTo>
                <a:cubicBezTo>
                  <a:pt x="111" y="97"/>
                  <a:pt x="107" y="95"/>
                  <a:pt x="105" y="92"/>
                </a:cubicBezTo>
                <a:cubicBezTo>
                  <a:pt x="104" y="90"/>
                  <a:pt x="104" y="88"/>
                  <a:pt x="103" y="86"/>
                </a:cubicBezTo>
                <a:cubicBezTo>
                  <a:pt x="102" y="85"/>
                  <a:pt x="100" y="85"/>
                  <a:pt x="99" y="86"/>
                </a:cubicBezTo>
                <a:cubicBezTo>
                  <a:pt x="89" y="103"/>
                  <a:pt x="89" y="103"/>
                  <a:pt x="89" y="103"/>
                </a:cubicBezTo>
                <a:cubicBezTo>
                  <a:pt x="72" y="93"/>
                  <a:pt x="72" y="93"/>
                  <a:pt x="72" y="93"/>
                </a:cubicBezTo>
                <a:cubicBezTo>
                  <a:pt x="72" y="92"/>
                  <a:pt x="72" y="91"/>
                  <a:pt x="73" y="90"/>
                </a:cubicBezTo>
                <a:cubicBezTo>
                  <a:pt x="74" y="89"/>
                  <a:pt x="76" y="88"/>
                  <a:pt x="78" y="87"/>
                </a:cubicBezTo>
                <a:cubicBezTo>
                  <a:pt x="80" y="86"/>
                  <a:pt x="82" y="82"/>
                  <a:pt x="81" y="79"/>
                </a:cubicBezTo>
                <a:cubicBezTo>
                  <a:pt x="80" y="76"/>
                  <a:pt x="77" y="74"/>
                  <a:pt x="77" y="74"/>
                </a:cubicBezTo>
                <a:cubicBezTo>
                  <a:pt x="77" y="74"/>
                  <a:pt x="74" y="72"/>
                  <a:pt x="70" y="73"/>
                </a:cubicBezTo>
                <a:cubicBezTo>
                  <a:pt x="67" y="74"/>
                  <a:pt x="65" y="77"/>
                  <a:pt x="65" y="80"/>
                </a:cubicBezTo>
                <a:cubicBezTo>
                  <a:pt x="65" y="82"/>
                  <a:pt x="66" y="84"/>
                  <a:pt x="66" y="86"/>
                </a:cubicBezTo>
                <a:cubicBezTo>
                  <a:pt x="65" y="87"/>
                  <a:pt x="64" y="88"/>
                  <a:pt x="63" y="88"/>
                </a:cubicBezTo>
                <a:cubicBezTo>
                  <a:pt x="45" y="77"/>
                  <a:pt x="45" y="77"/>
                  <a:pt x="45" y="77"/>
                </a:cubicBezTo>
                <a:cubicBezTo>
                  <a:pt x="55" y="59"/>
                  <a:pt x="55" y="59"/>
                  <a:pt x="55" y="59"/>
                </a:cubicBezTo>
                <a:cubicBezTo>
                  <a:pt x="56" y="58"/>
                  <a:pt x="57" y="58"/>
                  <a:pt x="58" y="59"/>
                </a:cubicBezTo>
                <a:cubicBezTo>
                  <a:pt x="59" y="61"/>
                  <a:pt x="60" y="63"/>
                  <a:pt x="61" y="64"/>
                </a:cubicBezTo>
                <a:cubicBezTo>
                  <a:pt x="62" y="67"/>
                  <a:pt x="66" y="69"/>
                  <a:pt x="69" y="68"/>
                </a:cubicBezTo>
                <a:cubicBezTo>
                  <a:pt x="72" y="67"/>
                  <a:pt x="74" y="64"/>
                  <a:pt x="74" y="64"/>
                </a:cubicBezTo>
                <a:cubicBezTo>
                  <a:pt x="74" y="64"/>
                  <a:pt x="76" y="60"/>
                  <a:pt x="75" y="57"/>
                </a:cubicBezTo>
                <a:cubicBezTo>
                  <a:pt x="74" y="54"/>
                  <a:pt x="71" y="51"/>
                  <a:pt x="68" y="52"/>
                </a:cubicBezTo>
                <a:cubicBezTo>
                  <a:pt x="66" y="52"/>
                  <a:pt x="64" y="52"/>
                  <a:pt x="62" y="52"/>
                </a:cubicBezTo>
                <a:cubicBezTo>
                  <a:pt x="61" y="52"/>
                  <a:pt x="60" y="51"/>
                  <a:pt x="60" y="50"/>
                </a:cubicBezTo>
                <a:cubicBezTo>
                  <a:pt x="70" y="33"/>
                  <a:pt x="70" y="33"/>
                  <a:pt x="70" y="33"/>
                </a:cubicBezTo>
                <a:cubicBezTo>
                  <a:pt x="88" y="43"/>
                  <a:pt x="88" y="43"/>
                  <a:pt x="88" y="43"/>
                </a:cubicBezTo>
                <a:cubicBezTo>
                  <a:pt x="89" y="43"/>
                  <a:pt x="90" y="43"/>
                  <a:pt x="90" y="41"/>
                </a:cubicBezTo>
                <a:cubicBezTo>
                  <a:pt x="91" y="39"/>
                  <a:pt x="90" y="37"/>
                  <a:pt x="90" y="35"/>
                </a:cubicBezTo>
                <a:cubicBezTo>
                  <a:pt x="90" y="32"/>
                  <a:pt x="92" y="28"/>
                  <a:pt x="95" y="27"/>
                </a:cubicBezTo>
                <a:cubicBezTo>
                  <a:pt x="99" y="26"/>
                  <a:pt x="103" y="29"/>
                  <a:pt x="103" y="29"/>
                </a:cubicBezTo>
                <a:cubicBezTo>
                  <a:pt x="103" y="29"/>
                  <a:pt x="106" y="31"/>
                  <a:pt x="107" y="34"/>
                </a:cubicBezTo>
                <a:cubicBezTo>
                  <a:pt x="108" y="37"/>
                  <a:pt x="106" y="41"/>
                  <a:pt x="103" y="43"/>
                </a:cubicBezTo>
                <a:cubicBezTo>
                  <a:pt x="102" y="44"/>
                  <a:pt x="100" y="44"/>
                  <a:pt x="98" y="45"/>
                </a:cubicBezTo>
                <a:cubicBezTo>
                  <a:pt x="97" y="46"/>
                  <a:pt x="97" y="48"/>
                  <a:pt x="97" y="49"/>
                </a:cubicBezTo>
                <a:cubicBezTo>
                  <a:pt x="115" y="59"/>
                  <a:pt x="115" y="59"/>
                  <a:pt x="115" y="59"/>
                </a:cubicBezTo>
                <a:close/>
                <a:moveTo>
                  <a:pt x="53" y="23"/>
                </a:moveTo>
                <a:cubicBezTo>
                  <a:pt x="52" y="22"/>
                  <a:pt x="52" y="20"/>
                  <a:pt x="53" y="19"/>
                </a:cubicBezTo>
                <a:cubicBezTo>
                  <a:pt x="55" y="18"/>
                  <a:pt x="57" y="18"/>
                  <a:pt x="59" y="17"/>
                </a:cubicBezTo>
                <a:cubicBezTo>
                  <a:pt x="62" y="15"/>
                  <a:pt x="64" y="11"/>
                  <a:pt x="63" y="8"/>
                </a:cubicBezTo>
                <a:cubicBezTo>
                  <a:pt x="62" y="4"/>
                  <a:pt x="58" y="2"/>
                  <a:pt x="58" y="2"/>
                </a:cubicBezTo>
                <a:cubicBezTo>
                  <a:pt x="58" y="2"/>
                  <a:pt x="54" y="0"/>
                  <a:pt x="51" y="1"/>
                </a:cubicBezTo>
                <a:cubicBezTo>
                  <a:pt x="48" y="2"/>
                  <a:pt x="45" y="6"/>
                  <a:pt x="45" y="9"/>
                </a:cubicBezTo>
                <a:cubicBezTo>
                  <a:pt x="45" y="11"/>
                  <a:pt x="46" y="13"/>
                  <a:pt x="46" y="15"/>
                </a:cubicBezTo>
                <a:cubicBezTo>
                  <a:pt x="46" y="16"/>
                  <a:pt x="44" y="17"/>
                  <a:pt x="43" y="17"/>
                </a:cubicBezTo>
                <a:cubicBezTo>
                  <a:pt x="25" y="7"/>
                  <a:pt x="25" y="7"/>
                  <a:pt x="25" y="7"/>
                </a:cubicBezTo>
                <a:cubicBezTo>
                  <a:pt x="16" y="24"/>
                  <a:pt x="16" y="24"/>
                  <a:pt x="16" y="24"/>
                </a:cubicBezTo>
                <a:cubicBezTo>
                  <a:pt x="16" y="25"/>
                  <a:pt x="16" y="26"/>
                  <a:pt x="18" y="26"/>
                </a:cubicBezTo>
                <a:cubicBezTo>
                  <a:pt x="20" y="26"/>
                  <a:pt x="21" y="26"/>
                  <a:pt x="23" y="25"/>
                </a:cubicBezTo>
                <a:cubicBezTo>
                  <a:pt x="27" y="25"/>
                  <a:pt x="30" y="28"/>
                  <a:pt x="31" y="31"/>
                </a:cubicBezTo>
                <a:cubicBezTo>
                  <a:pt x="32" y="34"/>
                  <a:pt x="30" y="38"/>
                  <a:pt x="30" y="38"/>
                </a:cubicBezTo>
                <a:cubicBezTo>
                  <a:pt x="30" y="38"/>
                  <a:pt x="28" y="41"/>
                  <a:pt x="24" y="42"/>
                </a:cubicBezTo>
                <a:cubicBezTo>
                  <a:pt x="21" y="43"/>
                  <a:pt x="17" y="41"/>
                  <a:pt x="16" y="38"/>
                </a:cubicBezTo>
                <a:cubicBezTo>
                  <a:pt x="15" y="37"/>
                  <a:pt x="15" y="35"/>
                  <a:pt x="14" y="33"/>
                </a:cubicBezTo>
                <a:cubicBezTo>
                  <a:pt x="13" y="32"/>
                  <a:pt x="12" y="32"/>
                  <a:pt x="11" y="33"/>
                </a:cubicBezTo>
                <a:cubicBezTo>
                  <a:pt x="0" y="51"/>
                  <a:pt x="0" y="51"/>
                  <a:pt x="0" y="51"/>
                </a:cubicBezTo>
                <a:cubicBezTo>
                  <a:pt x="19" y="61"/>
                  <a:pt x="19" y="61"/>
                  <a:pt x="19" y="61"/>
                </a:cubicBezTo>
                <a:cubicBezTo>
                  <a:pt x="20" y="61"/>
                  <a:pt x="21" y="61"/>
                  <a:pt x="21" y="59"/>
                </a:cubicBezTo>
                <a:cubicBezTo>
                  <a:pt x="21" y="58"/>
                  <a:pt x="21" y="56"/>
                  <a:pt x="20" y="54"/>
                </a:cubicBezTo>
                <a:cubicBezTo>
                  <a:pt x="20" y="51"/>
                  <a:pt x="23" y="48"/>
                  <a:pt x="26" y="47"/>
                </a:cubicBezTo>
                <a:cubicBezTo>
                  <a:pt x="29" y="46"/>
                  <a:pt x="32" y="48"/>
                  <a:pt x="32" y="48"/>
                </a:cubicBezTo>
                <a:cubicBezTo>
                  <a:pt x="32" y="48"/>
                  <a:pt x="36" y="50"/>
                  <a:pt x="37" y="53"/>
                </a:cubicBezTo>
                <a:cubicBezTo>
                  <a:pt x="37" y="56"/>
                  <a:pt x="36" y="60"/>
                  <a:pt x="33" y="61"/>
                </a:cubicBezTo>
                <a:cubicBezTo>
                  <a:pt x="31" y="62"/>
                  <a:pt x="29" y="62"/>
                  <a:pt x="28" y="64"/>
                </a:cubicBezTo>
                <a:cubicBezTo>
                  <a:pt x="27" y="64"/>
                  <a:pt x="27" y="65"/>
                  <a:pt x="27" y="66"/>
                </a:cubicBezTo>
                <a:cubicBezTo>
                  <a:pt x="43" y="75"/>
                  <a:pt x="43" y="75"/>
                  <a:pt x="43" y="75"/>
                </a:cubicBezTo>
                <a:cubicBezTo>
                  <a:pt x="54" y="56"/>
                  <a:pt x="54" y="56"/>
                  <a:pt x="54" y="56"/>
                </a:cubicBezTo>
                <a:cubicBezTo>
                  <a:pt x="55" y="55"/>
                  <a:pt x="58" y="55"/>
                  <a:pt x="59" y="57"/>
                </a:cubicBezTo>
                <a:cubicBezTo>
                  <a:pt x="60" y="58"/>
                  <a:pt x="61" y="60"/>
                  <a:pt x="62" y="62"/>
                </a:cubicBezTo>
                <a:cubicBezTo>
                  <a:pt x="68" y="74"/>
                  <a:pt x="80" y="55"/>
                  <a:pt x="67" y="54"/>
                </a:cubicBezTo>
                <a:cubicBezTo>
                  <a:pt x="65" y="54"/>
                  <a:pt x="63" y="55"/>
                  <a:pt x="61" y="54"/>
                </a:cubicBezTo>
                <a:cubicBezTo>
                  <a:pt x="59" y="54"/>
                  <a:pt x="57" y="51"/>
                  <a:pt x="57" y="49"/>
                </a:cubicBezTo>
                <a:cubicBezTo>
                  <a:pt x="68" y="31"/>
                  <a:pt x="68" y="31"/>
                  <a:pt x="68" y="31"/>
                </a:cubicBezTo>
                <a:lnTo>
                  <a:pt x="53" y="2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65" name="Group 164"/>
          <p:cNvGrpSpPr/>
          <p:nvPr userDrawn="1"/>
        </p:nvGrpSpPr>
        <p:grpSpPr>
          <a:xfrm>
            <a:off x="2581275" y="4216400"/>
            <a:ext cx="539750" cy="285750"/>
            <a:chOff x="2581275" y="4216400"/>
            <a:chExt cx="539750" cy="285750"/>
          </a:xfrm>
        </p:grpSpPr>
        <p:sp>
          <p:nvSpPr>
            <p:cNvPr id="166" name="Freeform 139"/>
            <p:cNvSpPr>
              <a:spLocks/>
            </p:cNvSpPr>
            <p:nvPr userDrawn="1"/>
          </p:nvSpPr>
          <p:spPr bwMode="auto">
            <a:xfrm>
              <a:off x="2581275"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7 w 140"/>
                <a:gd name="T31" fmla="*/ 9 h 69"/>
                <a:gd name="T32" fmla="*/ 35 w 140"/>
                <a:gd name="T33" fmla="*/ 10 h 69"/>
                <a:gd name="T34" fmla="*/ 32 w 140"/>
                <a:gd name="T35" fmla="*/ 12 h 69"/>
                <a:gd name="T36" fmla="*/ 18 w 140"/>
                <a:gd name="T37" fmla="*/ 24 h 69"/>
                <a:gd name="T38" fmla="*/ 14 w 140"/>
                <a:gd name="T39" fmla="*/ 28 h 69"/>
                <a:gd name="T40" fmla="*/ 5 w 140"/>
                <a:gd name="T41" fmla="*/ 44 h 69"/>
                <a:gd name="T42" fmla="*/ 4 w 140"/>
                <a:gd name="T43" fmla="*/ 47 h 69"/>
                <a:gd name="T44" fmla="*/ 3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0 w 140"/>
                <a:gd name="T59" fmla="*/ 14 h 69"/>
                <a:gd name="T60" fmla="*/ 58 w 140"/>
                <a:gd name="T61" fmla="*/ 19 h 69"/>
                <a:gd name="T62" fmla="*/ 62 w 140"/>
                <a:gd name="T63" fmla="*/ 7 h 69"/>
                <a:gd name="T64" fmla="*/ 76 w 140"/>
                <a:gd name="T65" fmla="*/ 17 h 69"/>
                <a:gd name="T66" fmla="*/ 84 w 140"/>
                <a:gd name="T67" fmla="*/ 8 h 69"/>
                <a:gd name="T68" fmla="*/ 94 w 140"/>
                <a:gd name="T69" fmla="*/ 23 h 69"/>
                <a:gd name="T70" fmla="*/ 105 w 140"/>
                <a:gd name="T71" fmla="*/ 17 h 69"/>
                <a:gd name="T72" fmla="*/ 109 w 140"/>
                <a:gd name="T73" fmla="*/ 34 h 69"/>
                <a:gd name="T74" fmla="*/ 121 w 140"/>
                <a:gd name="T75" fmla="*/ 32 h 69"/>
                <a:gd name="T76" fmla="*/ 119 w 140"/>
                <a:gd name="T77" fmla="*/ 50 h 69"/>
                <a:gd name="T78" fmla="*/ 131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7" y="9"/>
                  </a:cubicBezTo>
                  <a:cubicBezTo>
                    <a:pt x="37" y="9"/>
                    <a:pt x="37" y="9"/>
                    <a:pt x="37"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2" y="19"/>
                    <a:pt x="18" y="24"/>
                  </a:cubicBezTo>
                  <a:cubicBezTo>
                    <a:pt x="18" y="24"/>
                    <a:pt x="18" y="24"/>
                    <a:pt x="18" y="24"/>
                  </a:cubicBezTo>
                  <a:cubicBezTo>
                    <a:pt x="16" y="26"/>
                    <a:pt x="16" y="26"/>
                    <a:pt x="16" y="26"/>
                  </a:cubicBezTo>
                  <a:cubicBezTo>
                    <a:pt x="14" y="28"/>
                    <a:pt x="14" y="28"/>
                    <a:pt x="14" y="28"/>
                  </a:cubicBezTo>
                  <a:cubicBezTo>
                    <a:pt x="14" y="28"/>
                    <a:pt x="14" y="28"/>
                    <a:pt x="14" y="28"/>
                  </a:cubicBezTo>
                  <a:cubicBezTo>
                    <a:pt x="11" y="33"/>
                    <a:pt x="8" y="39"/>
                    <a:pt x="5" y="44"/>
                  </a:cubicBezTo>
                  <a:cubicBezTo>
                    <a:pt x="5" y="44"/>
                    <a:pt x="5" y="44"/>
                    <a:pt x="5" y="44"/>
                  </a:cubicBezTo>
                  <a:cubicBezTo>
                    <a:pt x="4" y="47"/>
                    <a:pt x="4" y="47"/>
                    <a:pt x="4" y="47"/>
                  </a:cubicBezTo>
                  <a:cubicBezTo>
                    <a:pt x="3" y="50"/>
                    <a:pt x="3" y="50"/>
                    <a:pt x="3" y="50"/>
                  </a:cubicBezTo>
                  <a:cubicBezTo>
                    <a:pt x="3" y="50"/>
                    <a:pt x="3" y="50"/>
                    <a:pt x="3" y="50"/>
                  </a:cubicBezTo>
                  <a:cubicBezTo>
                    <a:pt x="1" y="56"/>
                    <a:pt x="0" y="63"/>
                    <a:pt x="0" y="69"/>
                  </a:cubicBezTo>
                  <a:cubicBezTo>
                    <a:pt x="6" y="69"/>
                    <a:pt x="6" y="69"/>
                    <a:pt x="6" y="69"/>
                  </a:cubicBezTo>
                  <a:cubicBezTo>
                    <a:pt x="6"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6" y="23"/>
                    <a:pt x="31" y="20"/>
                    <a:pt x="35" y="17"/>
                  </a:cubicBezTo>
                  <a:cubicBezTo>
                    <a:pt x="41" y="26"/>
                    <a:pt x="41" y="26"/>
                    <a:pt x="41" y="26"/>
                  </a:cubicBezTo>
                  <a:cubicBezTo>
                    <a:pt x="46" y="23"/>
                    <a:pt x="46" y="23"/>
                    <a:pt x="46" y="23"/>
                  </a:cubicBezTo>
                  <a:cubicBezTo>
                    <a:pt x="40" y="14"/>
                    <a:pt x="40" y="14"/>
                    <a:pt x="40" y="14"/>
                  </a:cubicBezTo>
                  <a:cubicBezTo>
                    <a:pt x="45" y="11"/>
                    <a:pt x="50" y="9"/>
                    <a:pt x="56" y="8"/>
                  </a:cubicBezTo>
                  <a:cubicBezTo>
                    <a:pt x="58" y="19"/>
                    <a:pt x="58" y="19"/>
                    <a:pt x="58" y="19"/>
                  </a:cubicBezTo>
                  <a:cubicBezTo>
                    <a:pt x="64" y="17"/>
                    <a:pt x="64" y="17"/>
                    <a:pt x="64" y="17"/>
                  </a:cubicBezTo>
                  <a:cubicBezTo>
                    <a:pt x="62" y="7"/>
                    <a:pt x="62" y="7"/>
                    <a:pt x="62" y="7"/>
                  </a:cubicBezTo>
                  <a:cubicBezTo>
                    <a:pt x="67" y="6"/>
                    <a:pt x="73" y="6"/>
                    <a:pt x="78" y="7"/>
                  </a:cubicBezTo>
                  <a:cubicBezTo>
                    <a:pt x="76" y="17"/>
                    <a:pt x="76" y="17"/>
                    <a:pt x="76" y="17"/>
                  </a:cubicBezTo>
                  <a:cubicBezTo>
                    <a:pt x="82" y="18"/>
                    <a:pt x="82" y="18"/>
                    <a:pt x="82" y="18"/>
                  </a:cubicBezTo>
                  <a:cubicBezTo>
                    <a:pt x="84" y="8"/>
                    <a:pt x="84" y="8"/>
                    <a:pt x="84" y="8"/>
                  </a:cubicBezTo>
                  <a:cubicBezTo>
                    <a:pt x="90" y="9"/>
                    <a:pt x="95" y="11"/>
                    <a:pt x="100" y="14"/>
                  </a:cubicBezTo>
                  <a:cubicBezTo>
                    <a:pt x="94" y="23"/>
                    <a:pt x="94" y="23"/>
                    <a:pt x="94" y="23"/>
                  </a:cubicBezTo>
                  <a:cubicBezTo>
                    <a:pt x="99" y="26"/>
                    <a:pt x="99" y="26"/>
                    <a:pt x="99" y="26"/>
                  </a:cubicBezTo>
                  <a:cubicBezTo>
                    <a:pt x="105" y="17"/>
                    <a:pt x="105" y="17"/>
                    <a:pt x="105" y="17"/>
                  </a:cubicBezTo>
                  <a:cubicBezTo>
                    <a:pt x="109" y="20"/>
                    <a:pt x="114" y="23"/>
                    <a:pt x="117" y="27"/>
                  </a:cubicBezTo>
                  <a:cubicBezTo>
                    <a:pt x="109" y="34"/>
                    <a:pt x="109" y="34"/>
                    <a:pt x="109" y="34"/>
                  </a:cubicBezTo>
                  <a:cubicBezTo>
                    <a:pt x="113" y="39"/>
                    <a:pt x="113" y="39"/>
                    <a:pt x="113" y="39"/>
                  </a:cubicBezTo>
                  <a:cubicBezTo>
                    <a:pt x="121" y="32"/>
                    <a:pt x="121" y="32"/>
                    <a:pt x="121" y="32"/>
                  </a:cubicBezTo>
                  <a:cubicBezTo>
                    <a:pt x="125" y="36"/>
                    <a:pt x="127" y="41"/>
                    <a:pt x="129" y="46"/>
                  </a:cubicBezTo>
                  <a:cubicBezTo>
                    <a:pt x="119" y="50"/>
                    <a:pt x="119" y="50"/>
                    <a:pt x="119" y="50"/>
                  </a:cubicBezTo>
                  <a:cubicBezTo>
                    <a:pt x="121" y="55"/>
                    <a:pt x="121" y="55"/>
                    <a:pt x="121" y="55"/>
                  </a:cubicBezTo>
                  <a:cubicBezTo>
                    <a:pt x="131" y="52"/>
                    <a:pt x="131" y="52"/>
                    <a:pt x="131"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7" name="Freeform 140"/>
            <p:cNvSpPr>
              <a:spLocks/>
            </p:cNvSpPr>
            <p:nvPr userDrawn="1"/>
          </p:nvSpPr>
          <p:spPr bwMode="auto">
            <a:xfrm>
              <a:off x="2619375" y="4448175"/>
              <a:ext cx="34925" cy="41275"/>
            </a:xfrm>
            <a:custGeom>
              <a:avLst/>
              <a:gdLst>
                <a:gd name="T0" fmla="*/ 7 w 22"/>
                <a:gd name="T1" fmla="*/ 17 h 26"/>
                <a:gd name="T2" fmla="*/ 17 w 22"/>
                <a:gd name="T3" fmla="*/ 17 h 26"/>
                <a:gd name="T4" fmla="*/ 17 w 22"/>
                <a:gd name="T5" fmla="*/ 9 h 26"/>
                <a:gd name="T6" fmla="*/ 7 w 22"/>
                <a:gd name="T7" fmla="*/ 9 h 26"/>
                <a:gd name="T8" fmla="*/ 7 w 22"/>
                <a:gd name="T9" fmla="*/ 7 h 26"/>
                <a:gd name="T10" fmla="*/ 22 w 22"/>
                <a:gd name="T11" fmla="*/ 7 h 26"/>
                <a:gd name="T12" fmla="*/ 22 w 22"/>
                <a:gd name="T13" fmla="*/ 0 h 26"/>
                <a:gd name="T14" fmla="*/ 0 w 22"/>
                <a:gd name="T15" fmla="*/ 0 h 26"/>
                <a:gd name="T16" fmla="*/ 0 w 22"/>
                <a:gd name="T17" fmla="*/ 26 h 26"/>
                <a:gd name="T18" fmla="*/ 22 w 22"/>
                <a:gd name="T19" fmla="*/ 26 h 26"/>
                <a:gd name="T20" fmla="*/ 22 w 22"/>
                <a:gd name="T21" fmla="*/ 22 h 26"/>
                <a:gd name="T22" fmla="*/ 7 w 22"/>
                <a:gd name="T23" fmla="*/ 22 h 26"/>
                <a:gd name="T24" fmla="*/ 7 w 22"/>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6">
                  <a:moveTo>
                    <a:pt x="7" y="17"/>
                  </a:moveTo>
                  <a:lnTo>
                    <a:pt x="17" y="17"/>
                  </a:lnTo>
                  <a:lnTo>
                    <a:pt x="17" y="9"/>
                  </a:lnTo>
                  <a:lnTo>
                    <a:pt x="7" y="9"/>
                  </a:lnTo>
                  <a:lnTo>
                    <a:pt x="7" y="7"/>
                  </a:lnTo>
                  <a:lnTo>
                    <a:pt x="22" y="7"/>
                  </a:lnTo>
                  <a:lnTo>
                    <a:pt x="22" y="0"/>
                  </a:lnTo>
                  <a:lnTo>
                    <a:pt x="0" y="0"/>
                  </a:lnTo>
                  <a:lnTo>
                    <a:pt x="0" y="26"/>
                  </a:lnTo>
                  <a:lnTo>
                    <a:pt x="22" y="26"/>
                  </a:lnTo>
                  <a:lnTo>
                    <a:pt x="22" y="22"/>
                  </a:lnTo>
                  <a:lnTo>
                    <a:pt x="7" y="22"/>
                  </a:lnTo>
                  <a:lnTo>
                    <a:pt x="7"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8" name="Freeform 141"/>
            <p:cNvSpPr>
              <a:spLocks/>
            </p:cNvSpPr>
            <p:nvPr userDrawn="1"/>
          </p:nvSpPr>
          <p:spPr bwMode="auto">
            <a:xfrm>
              <a:off x="2638425" y="4362450"/>
              <a:ext cx="261938" cy="139700"/>
            </a:xfrm>
            <a:custGeom>
              <a:avLst/>
              <a:gdLst>
                <a:gd name="T0" fmla="*/ 58 w 68"/>
                <a:gd name="T1" fmla="*/ 20 h 36"/>
                <a:gd name="T2" fmla="*/ 49 w 68"/>
                <a:gd name="T3" fmla="*/ 21 h 36"/>
                <a:gd name="T4" fmla="*/ 0 w 68"/>
                <a:gd name="T5" fmla="*/ 0 h 36"/>
                <a:gd name="T6" fmla="*/ 47 w 68"/>
                <a:gd name="T7" fmla="*/ 26 h 36"/>
                <a:gd name="T8" fmla="*/ 51 w 68"/>
                <a:gd name="T9" fmla="*/ 33 h 36"/>
                <a:gd name="T10" fmla="*/ 59 w 68"/>
                <a:gd name="T11" fmla="*/ 32 h 36"/>
                <a:gd name="T12" fmla="*/ 65 w 68"/>
                <a:gd name="T13" fmla="*/ 36 h 36"/>
                <a:gd name="T14" fmla="*/ 68 w 68"/>
                <a:gd name="T15" fmla="*/ 29 h 36"/>
                <a:gd name="T16" fmla="*/ 62 w 68"/>
                <a:gd name="T17" fmla="*/ 27 h 36"/>
                <a:gd name="T18" fmla="*/ 58 w 68"/>
                <a:gd name="T19" fmla="*/ 2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58" y="20"/>
                  </a:moveTo>
                  <a:cubicBezTo>
                    <a:pt x="55" y="18"/>
                    <a:pt x="52" y="19"/>
                    <a:pt x="49" y="21"/>
                  </a:cubicBezTo>
                  <a:cubicBezTo>
                    <a:pt x="0" y="0"/>
                    <a:pt x="0" y="0"/>
                    <a:pt x="0" y="0"/>
                  </a:cubicBezTo>
                  <a:cubicBezTo>
                    <a:pt x="47" y="26"/>
                    <a:pt x="47" y="26"/>
                    <a:pt x="47" y="26"/>
                  </a:cubicBezTo>
                  <a:cubicBezTo>
                    <a:pt x="47" y="29"/>
                    <a:pt x="49" y="31"/>
                    <a:pt x="51" y="33"/>
                  </a:cubicBezTo>
                  <a:cubicBezTo>
                    <a:pt x="54" y="34"/>
                    <a:pt x="56" y="34"/>
                    <a:pt x="59" y="32"/>
                  </a:cubicBezTo>
                  <a:cubicBezTo>
                    <a:pt x="65" y="36"/>
                    <a:pt x="65" y="36"/>
                    <a:pt x="65" y="36"/>
                  </a:cubicBezTo>
                  <a:cubicBezTo>
                    <a:pt x="68" y="29"/>
                    <a:pt x="68" y="29"/>
                    <a:pt x="68" y="29"/>
                  </a:cubicBezTo>
                  <a:cubicBezTo>
                    <a:pt x="62" y="27"/>
                    <a:pt x="62" y="27"/>
                    <a:pt x="62" y="27"/>
                  </a:cubicBezTo>
                  <a:cubicBezTo>
                    <a:pt x="62" y="24"/>
                    <a:pt x="60" y="21"/>
                    <a:pt x="58" y="2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9" name="Freeform 142"/>
            <p:cNvSpPr>
              <a:spLocks/>
            </p:cNvSpPr>
            <p:nvPr userDrawn="1"/>
          </p:nvSpPr>
          <p:spPr bwMode="auto">
            <a:xfrm>
              <a:off x="3055938"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0" name="Group 169"/>
          <p:cNvGrpSpPr/>
          <p:nvPr userDrawn="1"/>
        </p:nvGrpSpPr>
        <p:grpSpPr>
          <a:xfrm>
            <a:off x="3322638" y="4216400"/>
            <a:ext cx="539750" cy="285750"/>
            <a:chOff x="3322638" y="4216400"/>
            <a:chExt cx="539750" cy="285750"/>
          </a:xfrm>
        </p:grpSpPr>
        <p:sp>
          <p:nvSpPr>
            <p:cNvPr id="171" name="Freeform 143"/>
            <p:cNvSpPr>
              <a:spLocks/>
            </p:cNvSpPr>
            <p:nvPr userDrawn="1"/>
          </p:nvSpPr>
          <p:spPr bwMode="auto">
            <a:xfrm>
              <a:off x="3322638" y="4216400"/>
              <a:ext cx="539750" cy="266700"/>
            </a:xfrm>
            <a:custGeom>
              <a:avLst/>
              <a:gdLst>
                <a:gd name="T0" fmla="*/ 140 w 140"/>
                <a:gd name="T1" fmla="*/ 67 h 69"/>
                <a:gd name="T2" fmla="*/ 137 w 140"/>
                <a:gd name="T3" fmla="*/ 50 h 69"/>
                <a:gd name="T4" fmla="*/ 136 w 140"/>
                <a:gd name="T5" fmla="*/ 47 h 69"/>
                <a:gd name="T6" fmla="*/ 135 w 140"/>
                <a:gd name="T7" fmla="*/ 44 h 69"/>
                <a:gd name="T8" fmla="*/ 126 w 140"/>
                <a:gd name="T9" fmla="*/ 28 h 69"/>
                <a:gd name="T10" fmla="*/ 124 w 140"/>
                <a:gd name="T11" fmla="*/ 26 h 69"/>
                <a:gd name="T12" fmla="*/ 122 w 140"/>
                <a:gd name="T13" fmla="*/ 24 h 69"/>
                <a:gd name="T14" fmla="*/ 108 w 140"/>
                <a:gd name="T15" fmla="*/ 11 h 69"/>
                <a:gd name="T16" fmla="*/ 103 w 140"/>
                <a:gd name="T17" fmla="*/ 8 h 69"/>
                <a:gd name="T18" fmla="*/ 85 w 140"/>
                <a:gd name="T19" fmla="*/ 2 h 69"/>
                <a:gd name="T20" fmla="*/ 82 w 140"/>
                <a:gd name="T21" fmla="*/ 2 h 69"/>
                <a:gd name="T22" fmla="*/ 79 w 140"/>
                <a:gd name="T23" fmla="*/ 1 h 69"/>
                <a:gd name="T24" fmla="*/ 61 w 140"/>
                <a:gd name="T25" fmla="*/ 1 h 69"/>
                <a:gd name="T26" fmla="*/ 58 w 140"/>
                <a:gd name="T27" fmla="*/ 2 h 69"/>
                <a:gd name="T28" fmla="*/ 55 w 140"/>
                <a:gd name="T29" fmla="*/ 2 h 69"/>
                <a:gd name="T30" fmla="*/ 38 w 140"/>
                <a:gd name="T31" fmla="*/ 9 h 69"/>
                <a:gd name="T32" fmla="*/ 35 w 140"/>
                <a:gd name="T33" fmla="*/ 10 h 69"/>
                <a:gd name="T34" fmla="*/ 32 w 140"/>
                <a:gd name="T35" fmla="*/ 12 h 69"/>
                <a:gd name="T36" fmla="*/ 18 w 140"/>
                <a:gd name="T37" fmla="*/ 24 h 69"/>
                <a:gd name="T38" fmla="*/ 15 w 140"/>
                <a:gd name="T39" fmla="*/ 28 h 69"/>
                <a:gd name="T40" fmla="*/ 6 w 140"/>
                <a:gd name="T41" fmla="*/ 44 h 69"/>
                <a:gd name="T42" fmla="*/ 4 w 140"/>
                <a:gd name="T43" fmla="*/ 47 h 69"/>
                <a:gd name="T44" fmla="*/ 4 w 140"/>
                <a:gd name="T45" fmla="*/ 50 h 69"/>
                <a:gd name="T46" fmla="*/ 6 w 140"/>
                <a:gd name="T47" fmla="*/ 69 h 69"/>
                <a:gd name="T48" fmla="*/ 19 w 140"/>
                <a:gd name="T49" fmla="*/ 56 h 69"/>
                <a:gd name="T50" fmla="*/ 11 w 140"/>
                <a:gd name="T51" fmla="*/ 46 h 69"/>
                <a:gd name="T52" fmla="*/ 27 w 140"/>
                <a:gd name="T53" fmla="*/ 39 h 69"/>
                <a:gd name="T54" fmla="*/ 23 w 140"/>
                <a:gd name="T55" fmla="*/ 28 h 69"/>
                <a:gd name="T56" fmla="*/ 41 w 140"/>
                <a:gd name="T57" fmla="*/ 26 h 69"/>
                <a:gd name="T58" fmla="*/ 41 w 140"/>
                <a:gd name="T59" fmla="*/ 14 h 69"/>
                <a:gd name="T60" fmla="*/ 58 w 140"/>
                <a:gd name="T61" fmla="*/ 19 h 69"/>
                <a:gd name="T62" fmla="*/ 62 w 140"/>
                <a:gd name="T63" fmla="*/ 7 h 69"/>
                <a:gd name="T64" fmla="*/ 77 w 140"/>
                <a:gd name="T65" fmla="*/ 17 h 69"/>
                <a:gd name="T66" fmla="*/ 84 w 140"/>
                <a:gd name="T67" fmla="*/ 8 h 69"/>
                <a:gd name="T68" fmla="*/ 95 w 140"/>
                <a:gd name="T69" fmla="*/ 23 h 69"/>
                <a:gd name="T70" fmla="*/ 105 w 140"/>
                <a:gd name="T71" fmla="*/ 17 h 69"/>
                <a:gd name="T72" fmla="*/ 109 w 140"/>
                <a:gd name="T73" fmla="*/ 34 h 69"/>
                <a:gd name="T74" fmla="*/ 121 w 140"/>
                <a:gd name="T75" fmla="*/ 32 h 69"/>
                <a:gd name="T76" fmla="*/ 119 w 140"/>
                <a:gd name="T77" fmla="*/ 50 h 69"/>
                <a:gd name="T78" fmla="*/ 132 w 140"/>
                <a:gd name="T79" fmla="*/ 52 h 69"/>
                <a:gd name="T80" fmla="*/ 140 w 140"/>
                <a:gd name="T81" fmla="*/ 6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40" h="69">
                  <a:moveTo>
                    <a:pt x="140" y="67"/>
                  </a:moveTo>
                  <a:cubicBezTo>
                    <a:pt x="140" y="67"/>
                    <a:pt x="140" y="67"/>
                    <a:pt x="140" y="67"/>
                  </a:cubicBezTo>
                  <a:cubicBezTo>
                    <a:pt x="140" y="61"/>
                    <a:pt x="139" y="55"/>
                    <a:pt x="137" y="50"/>
                  </a:cubicBezTo>
                  <a:cubicBezTo>
                    <a:pt x="137" y="50"/>
                    <a:pt x="137" y="50"/>
                    <a:pt x="137" y="50"/>
                  </a:cubicBezTo>
                  <a:cubicBezTo>
                    <a:pt x="136" y="47"/>
                    <a:pt x="136" y="47"/>
                    <a:pt x="136" y="47"/>
                  </a:cubicBezTo>
                  <a:cubicBezTo>
                    <a:pt x="136" y="47"/>
                    <a:pt x="136" y="47"/>
                    <a:pt x="136" y="47"/>
                  </a:cubicBezTo>
                  <a:cubicBezTo>
                    <a:pt x="135" y="44"/>
                    <a:pt x="135" y="44"/>
                    <a:pt x="135" y="44"/>
                  </a:cubicBezTo>
                  <a:cubicBezTo>
                    <a:pt x="135" y="44"/>
                    <a:pt x="135" y="44"/>
                    <a:pt x="135" y="44"/>
                  </a:cubicBezTo>
                  <a:cubicBezTo>
                    <a:pt x="133" y="38"/>
                    <a:pt x="130" y="33"/>
                    <a:pt x="126" y="28"/>
                  </a:cubicBezTo>
                  <a:cubicBezTo>
                    <a:pt x="126" y="28"/>
                    <a:pt x="126" y="28"/>
                    <a:pt x="126" y="28"/>
                  </a:cubicBezTo>
                  <a:cubicBezTo>
                    <a:pt x="124" y="26"/>
                    <a:pt x="124" y="26"/>
                    <a:pt x="124" y="26"/>
                  </a:cubicBezTo>
                  <a:cubicBezTo>
                    <a:pt x="124" y="26"/>
                    <a:pt x="124" y="26"/>
                    <a:pt x="124" y="26"/>
                  </a:cubicBezTo>
                  <a:cubicBezTo>
                    <a:pt x="122" y="23"/>
                    <a:pt x="122" y="23"/>
                    <a:pt x="122" y="23"/>
                  </a:cubicBezTo>
                  <a:cubicBezTo>
                    <a:pt x="122" y="24"/>
                    <a:pt x="122" y="24"/>
                    <a:pt x="122" y="24"/>
                  </a:cubicBezTo>
                  <a:cubicBezTo>
                    <a:pt x="118" y="19"/>
                    <a:pt x="113" y="15"/>
                    <a:pt x="108" y="11"/>
                  </a:cubicBezTo>
                  <a:cubicBezTo>
                    <a:pt x="108" y="11"/>
                    <a:pt x="108" y="11"/>
                    <a:pt x="108" y="11"/>
                  </a:cubicBezTo>
                  <a:cubicBezTo>
                    <a:pt x="105" y="10"/>
                    <a:pt x="105" y="10"/>
                    <a:pt x="105" y="10"/>
                  </a:cubicBezTo>
                  <a:cubicBezTo>
                    <a:pt x="103" y="8"/>
                    <a:pt x="103" y="8"/>
                    <a:pt x="103" y="8"/>
                  </a:cubicBezTo>
                  <a:cubicBezTo>
                    <a:pt x="103" y="8"/>
                    <a:pt x="103" y="8"/>
                    <a:pt x="103" y="8"/>
                  </a:cubicBezTo>
                  <a:cubicBezTo>
                    <a:pt x="97" y="6"/>
                    <a:pt x="91" y="3"/>
                    <a:pt x="85" y="2"/>
                  </a:cubicBezTo>
                  <a:cubicBezTo>
                    <a:pt x="85" y="2"/>
                    <a:pt x="85" y="2"/>
                    <a:pt x="85" y="2"/>
                  </a:cubicBezTo>
                  <a:cubicBezTo>
                    <a:pt x="82" y="2"/>
                    <a:pt x="82" y="2"/>
                    <a:pt x="82" y="2"/>
                  </a:cubicBezTo>
                  <a:cubicBezTo>
                    <a:pt x="79" y="1"/>
                    <a:pt x="79" y="1"/>
                    <a:pt x="79" y="1"/>
                  </a:cubicBezTo>
                  <a:cubicBezTo>
                    <a:pt x="79" y="1"/>
                    <a:pt x="79" y="1"/>
                    <a:pt x="79" y="1"/>
                  </a:cubicBezTo>
                  <a:cubicBezTo>
                    <a:pt x="73" y="0"/>
                    <a:pt x="67" y="0"/>
                    <a:pt x="61" y="1"/>
                  </a:cubicBezTo>
                  <a:cubicBezTo>
                    <a:pt x="61" y="1"/>
                    <a:pt x="61" y="1"/>
                    <a:pt x="61" y="1"/>
                  </a:cubicBezTo>
                  <a:cubicBezTo>
                    <a:pt x="58" y="2"/>
                    <a:pt x="58" y="2"/>
                    <a:pt x="58" y="2"/>
                  </a:cubicBezTo>
                  <a:cubicBezTo>
                    <a:pt x="58" y="2"/>
                    <a:pt x="58" y="2"/>
                    <a:pt x="58" y="2"/>
                  </a:cubicBezTo>
                  <a:cubicBezTo>
                    <a:pt x="55" y="2"/>
                    <a:pt x="55" y="2"/>
                    <a:pt x="55" y="2"/>
                  </a:cubicBezTo>
                  <a:cubicBezTo>
                    <a:pt x="55" y="2"/>
                    <a:pt x="55" y="2"/>
                    <a:pt x="55" y="2"/>
                  </a:cubicBezTo>
                  <a:cubicBezTo>
                    <a:pt x="49" y="4"/>
                    <a:pt x="43" y="6"/>
                    <a:pt x="38" y="9"/>
                  </a:cubicBezTo>
                  <a:cubicBezTo>
                    <a:pt x="38" y="9"/>
                    <a:pt x="38" y="9"/>
                    <a:pt x="38" y="9"/>
                  </a:cubicBezTo>
                  <a:cubicBezTo>
                    <a:pt x="35" y="10"/>
                    <a:pt x="35" y="10"/>
                    <a:pt x="35" y="10"/>
                  </a:cubicBezTo>
                  <a:cubicBezTo>
                    <a:pt x="35" y="10"/>
                    <a:pt x="35" y="10"/>
                    <a:pt x="35" y="10"/>
                  </a:cubicBezTo>
                  <a:cubicBezTo>
                    <a:pt x="32" y="12"/>
                    <a:pt x="32" y="12"/>
                    <a:pt x="32" y="12"/>
                  </a:cubicBezTo>
                  <a:cubicBezTo>
                    <a:pt x="32" y="12"/>
                    <a:pt x="32" y="12"/>
                    <a:pt x="32" y="12"/>
                  </a:cubicBezTo>
                  <a:cubicBezTo>
                    <a:pt x="27" y="15"/>
                    <a:pt x="23" y="19"/>
                    <a:pt x="18" y="24"/>
                  </a:cubicBezTo>
                  <a:cubicBezTo>
                    <a:pt x="18" y="24"/>
                    <a:pt x="18" y="24"/>
                    <a:pt x="18" y="24"/>
                  </a:cubicBezTo>
                  <a:cubicBezTo>
                    <a:pt x="16" y="26"/>
                    <a:pt x="16" y="26"/>
                    <a:pt x="16" y="26"/>
                  </a:cubicBezTo>
                  <a:cubicBezTo>
                    <a:pt x="15" y="28"/>
                    <a:pt x="15" y="28"/>
                    <a:pt x="15" y="28"/>
                  </a:cubicBezTo>
                  <a:cubicBezTo>
                    <a:pt x="15" y="28"/>
                    <a:pt x="15" y="28"/>
                    <a:pt x="15" y="28"/>
                  </a:cubicBezTo>
                  <a:cubicBezTo>
                    <a:pt x="11" y="33"/>
                    <a:pt x="8" y="39"/>
                    <a:pt x="6" y="44"/>
                  </a:cubicBezTo>
                  <a:cubicBezTo>
                    <a:pt x="5" y="44"/>
                    <a:pt x="5" y="44"/>
                    <a:pt x="5" y="44"/>
                  </a:cubicBezTo>
                  <a:cubicBezTo>
                    <a:pt x="4" y="47"/>
                    <a:pt x="4" y="47"/>
                    <a:pt x="4" y="47"/>
                  </a:cubicBezTo>
                  <a:cubicBezTo>
                    <a:pt x="3" y="50"/>
                    <a:pt x="3" y="50"/>
                    <a:pt x="3" y="50"/>
                  </a:cubicBezTo>
                  <a:cubicBezTo>
                    <a:pt x="4" y="50"/>
                    <a:pt x="4" y="50"/>
                    <a:pt x="4" y="50"/>
                  </a:cubicBezTo>
                  <a:cubicBezTo>
                    <a:pt x="2" y="56"/>
                    <a:pt x="1" y="63"/>
                    <a:pt x="0" y="69"/>
                  </a:cubicBezTo>
                  <a:cubicBezTo>
                    <a:pt x="6" y="69"/>
                    <a:pt x="6" y="69"/>
                    <a:pt x="6" y="69"/>
                  </a:cubicBezTo>
                  <a:cubicBezTo>
                    <a:pt x="7" y="63"/>
                    <a:pt x="7" y="57"/>
                    <a:pt x="9" y="52"/>
                  </a:cubicBezTo>
                  <a:cubicBezTo>
                    <a:pt x="19" y="56"/>
                    <a:pt x="19" y="56"/>
                    <a:pt x="19" y="56"/>
                  </a:cubicBezTo>
                  <a:cubicBezTo>
                    <a:pt x="21" y="50"/>
                    <a:pt x="21" y="50"/>
                    <a:pt x="21" y="50"/>
                  </a:cubicBezTo>
                  <a:cubicBezTo>
                    <a:pt x="11" y="46"/>
                    <a:pt x="11" y="46"/>
                    <a:pt x="11" y="46"/>
                  </a:cubicBezTo>
                  <a:cubicBezTo>
                    <a:pt x="13" y="41"/>
                    <a:pt x="16" y="36"/>
                    <a:pt x="19" y="32"/>
                  </a:cubicBezTo>
                  <a:cubicBezTo>
                    <a:pt x="27" y="39"/>
                    <a:pt x="27" y="39"/>
                    <a:pt x="27" y="39"/>
                  </a:cubicBezTo>
                  <a:cubicBezTo>
                    <a:pt x="31" y="34"/>
                    <a:pt x="31" y="34"/>
                    <a:pt x="31" y="34"/>
                  </a:cubicBezTo>
                  <a:cubicBezTo>
                    <a:pt x="23" y="28"/>
                    <a:pt x="23" y="28"/>
                    <a:pt x="23" y="28"/>
                  </a:cubicBezTo>
                  <a:cubicBezTo>
                    <a:pt x="27" y="23"/>
                    <a:pt x="31" y="20"/>
                    <a:pt x="35" y="17"/>
                  </a:cubicBezTo>
                  <a:cubicBezTo>
                    <a:pt x="41" y="26"/>
                    <a:pt x="41" y="26"/>
                    <a:pt x="41" y="26"/>
                  </a:cubicBezTo>
                  <a:cubicBezTo>
                    <a:pt x="46" y="23"/>
                    <a:pt x="46" y="23"/>
                    <a:pt x="46" y="23"/>
                  </a:cubicBezTo>
                  <a:cubicBezTo>
                    <a:pt x="41" y="14"/>
                    <a:pt x="41" y="14"/>
                    <a:pt x="41" y="14"/>
                  </a:cubicBezTo>
                  <a:cubicBezTo>
                    <a:pt x="45" y="11"/>
                    <a:pt x="51" y="9"/>
                    <a:pt x="56" y="8"/>
                  </a:cubicBezTo>
                  <a:cubicBezTo>
                    <a:pt x="58" y="19"/>
                    <a:pt x="58" y="19"/>
                    <a:pt x="58" y="19"/>
                  </a:cubicBezTo>
                  <a:cubicBezTo>
                    <a:pt x="64" y="17"/>
                    <a:pt x="64" y="17"/>
                    <a:pt x="64" y="17"/>
                  </a:cubicBezTo>
                  <a:cubicBezTo>
                    <a:pt x="62" y="7"/>
                    <a:pt x="62" y="7"/>
                    <a:pt x="62" y="7"/>
                  </a:cubicBezTo>
                  <a:cubicBezTo>
                    <a:pt x="67" y="6"/>
                    <a:pt x="73" y="6"/>
                    <a:pt x="78" y="7"/>
                  </a:cubicBezTo>
                  <a:cubicBezTo>
                    <a:pt x="77" y="17"/>
                    <a:pt x="77" y="17"/>
                    <a:pt x="77" y="17"/>
                  </a:cubicBezTo>
                  <a:cubicBezTo>
                    <a:pt x="82" y="18"/>
                    <a:pt x="82" y="18"/>
                    <a:pt x="82" y="18"/>
                  </a:cubicBezTo>
                  <a:cubicBezTo>
                    <a:pt x="84" y="8"/>
                    <a:pt x="84" y="8"/>
                    <a:pt x="84" y="8"/>
                  </a:cubicBezTo>
                  <a:cubicBezTo>
                    <a:pt x="90" y="9"/>
                    <a:pt x="95" y="11"/>
                    <a:pt x="100" y="14"/>
                  </a:cubicBezTo>
                  <a:cubicBezTo>
                    <a:pt x="95" y="23"/>
                    <a:pt x="95" y="23"/>
                    <a:pt x="95" y="23"/>
                  </a:cubicBezTo>
                  <a:cubicBezTo>
                    <a:pt x="100" y="26"/>
                    <a:pt x="100" y="26"/>
                    <a:pt x="100" y="26"/>
                  </a:cubicBezTo>
                  <a:cubicBezTo>
                    <a:pt x="105" y="17"/>
                    <a:pt x="105" y="17"/>
                    <a:pt x="105" y="17"/>
                  </a:cubicBezTo>
                  <a:cubicBezTo>
                    <a:pt x="110" y="20"/>
                    <a:pt x="114" y="23"/>
                    <a:pt x="118" y="27"/>
                  </a:cubicBezTo>
                  <a:cubicBezTo>
                    <a:pt x="109" y="34"/>
                    <a:pt x="109" y="34"/>
                    <a:pt x="109" y="34"/>
                  </a:cubicBezTo>
                  <a:cubicBezTo>
                    <a:pt x="113" y="39"/>
                    <a:pt x="113" y="39"/>
                    <a:pt x="113" y="39"/>
                  </a:cubicBezTo>
                  <a:cubicBezTo>
                    <a:pt x="121" y="32"/>
                    <a:pt x="121" y="32"/>
                    <a:pt x="121" y="32"/>
                  </a:cubicBezTo>
                  <a:cubicBezTo>
                    <a:pt x="125" y="36"/>
                    <a:pt x="127" y="41"/>
                    <a:pt x="130" y="46"/>
                  </a:cubicBezTo>
                  <a:cubicBezTo>
                    <a:pt x="119" y="50"/>
                    <a:pt x="119" y="50"/>
                    <a:pt x="119" y="50"/>
                  </a:cubicBezTo>
                  <a:cubicBezTo>
                    <a:pt x="121" y="55"/>
                    <a:pt x="121" y="55"/>
                    <a:pt x="121" y="55"/>
                  </a:cubicBezTo>
                  <a:cubicBezTo>
                    <a:pt x="132" y="52"/>
                    <a:pt x="132" y="52"/>
                    <a:pt x="132" y="52"/>
                  </a:cubicBezTo>
                  <a:cubicBezTo>
                    <a:pt x="133" y="57"/>
                    <a:pt x="134" y="63"/>
                    <a:pt x="134" y="69"/>
                  </a:cubicBezTo>
                  <a:cubicBezTo>
                    <a:pt x="140" y="69"/>
                    <a:pt x="140" y="69"/>
                    <a:pt x="140" y="69"/>
                  </a:cubicBezTo>
                  <a:lnTo>
                    <a:pt x="140" y="6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2" name="Freeform 144"/>
            <p:cNvSpPr>
              <a:spLocks/>
            </p:cNvSpPr>
            <p:nvPr userDrawn="1"/>
          </p:nvSpPr>
          <p:spPr bwMode="auto">
            <a:xfrm>
              <a:off x="3363913" y="4448175"/>
              <a:ext cx="31750" cy="41275"/>
            </a:xfrm>
            <a:custGeom>
              <a:avLst/>
              <a:gdLst>
                <a:gd name="T0" fmla="*/ 8 w 20"/>
                <a:gd name="T1" fmla="*/ 17 h 26"/>
                <a:gd name="T2" fmla="*/ 15 w 20"/>
                <a:gd name="T3" fmla="*/ 17 h 26"/>
                <a:gd name="T4" fmla="*/ 15 w 20"/>
                <a:gd name="T5" fmla="*/ 9 h 26"/>
                <a:gd name="T6" fmla="*/ 8 w 20"/>
                <a:gd name="T7" fmla="*/ 9 h 26"/>
                <a:gd name="T8" fmla="*/ 8 w 20"/>
                <a:gd name="T9" fmla="*/ 7 h 26"/>
                <a:gd name="T10" fmla="*/ 20 w 20"/>
                <a:gd name="T11" fmla="*/ 7 h 26"/>
                <a:gd name="T12" fmla="*/ 20 w 20"/>
                <a:gd name="T13" fmla="*/ 0 h 26"/>
                <a:gd name="T14" fmla="*/ 0 w 20"/>
                <a:gd name="T15" fmla="*/ 0 h 26"/>
                <a:gd name="T16" fmla="*/ 0 w 20"/>
                <a:gd name="T17" fmla="*/ 26 h 26"/>
                <a:gd name="T18" fmla="*/ 20 w 20"/>
                <a:gd name="T19" fmla="*/ 26 h 26"/>
                <a:gd name="T20" fmla="*/ 20 w 20"/>
                <a:gd name="T21" fmla="*/ 22 h 26"/>
                <a:gd name="T22" fmla="*/ 8 w 20"/>
                <a:gd name="T23" fmla="*/ 22 h 26"/>
                <a:gd name="T24" fmla="*/ 8 w 20"/>
                <a:gd name="T25"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6">
                  <a:moveTo>
                    <a:pt x="8" y="17"/>
                  </a:moveTo>
                  <a:lnTo>
                    <a:pt x="15" y="17"/>
                  </a:lnTo>
                  <a:lnTo>
                    <a:pt x="15" y="9"/>
                  </a:lnTo>
                  <a:lnTo>
                    <a:pt x="8" y="9"/>
                  </a:lnTo>
                  <a:lnTo>
                    <a:pt x="8" y="7"/>
                  </a:lnTo>
                  <a:lnTo>
                    <a:pt x="20" y="7"/>
                  </a:lnTo>
                  <a:lnTo>
                    <a:pt x="20" y="0"/>
                  </a:lnTo>
                  <a:lnTo>
                    <a:pt x="0" y="0"/>
                  </a:lnTo>
                  <a:lnTo>
                    <a:pt x="0" y="26"/>
                  </a:lnTo>
                  <a:lnTo>
                    <a:pt x="20" y="26"/>
                  </a:lnTo>
                  <a:lnTo>
                    <a:pt x="20" y="22"/>
                  </a:lnTo>
                  <a:lnTo>
                    <a:pt x="8" y="22"/>
                  </a:lnTo>
                  <a:lnTo>
                    <a:pt x="8" y="1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3" name="Freeform 145"/>
            <p:cNvSpPr>
              <a:spLocks/>
            </p:cNvSpPr>
            <p:nvPr userDrawn="1"/>
          </p:nvSpPr>
          <p:spPr bwMode="auto">
            <a:xfrm>
              <a:off x="3541713" y="4362450"/>
              <a:ext cx="263525" cy="139700"/>
            </a:xfrm>
            <a:custGeom>
              <a:avLst/>
              <a:gdLst>
                <a:gd name="T0" fmla="*/ 19 w 68"/>
                <a:gd name="T1" fmla="*/ 21 h 36"/>
                <a:gd name="T2" fmla="*/ 11 w 68"/>
                <a:gd name="T3" fmla="*/ 20 h 36"/>
                <a:gd name="T4" fmla="*/ 6 w 68"/>
                <a:gd name="T5" fmla="*/ 27 h 36"/>
                <a:gd name="T6" fmla="*/ 0 w 68"/>
                <a:gd name="T7" fmla="*/ 29 h 36"/>
                <a:gd name="T8" fmla="*/ 4 w 68"/>
                <a:gd name="T9" fmla="*/ 36 h 36"/>
                <a:gd name="T10" fmla="*/ 10 w 68"/>
                <a:gd name="T11" fmla="*/ 32 h 36"/>
                <a:gd name="T12" fmla="*/ 17 w 68"/>
                <a:gd name="T13" fmla="*/ 33 h 36"/>
                <a:gd name="T14" fmla="*/ 21 w 68"/>
                <a:gd name="T15" fmla="*/ 26 h 36"/>
                <a:gd name="T16" fmla="*/ 68 w 68"/>
                <a:gd name="T17" fmla="*/ 0 h 36"/>
                <a:gd name="T18" fmla="*/ 19 w 68"/>
                <a:gd name="T19"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36">
                  <a:moveTo>
                    <a:pt x="19" y="21"/>
                  </a:moveTo>
                  <a:cubicBezTo>
                    <a:pt x="17" y="19"/>
                    <a:pt x="13" y="18"/>
                    <a:pt x="11" y="20"/>
                  </a:cubicBezTo>
                  <a:cubicBezTo>
                    <a:pt x="8" y="21"/>
                    <a:pt x="6" y="24"/>
                    <a:pt x="6" y="27"/>
                  </a:cubicBezTo>
                  <a:cubicBezTo>
                    <a:pt x="0" y="29"/>
                    <a:pt x="0" y="29"/>
                    <a:pt x="0" y="29"/>
                  </a:cubicBezTo>
                  <a:cubicBezTo>
                    <a:pt x="4" y="36"/>
                    <a:pt x="4" y="36"/>
                    <a:pt x="4" y="36"/>
                  </a:cubicBezTo>
                  <a:cubicBezTo>
                    <a:pt x="10" y="32"/>
                    <a:pt x="10" y="32"/>
                    <a:pt x="10" y="32"/>
                  </a:cubicBezTo>
                  <a:cubicBezTo>
                    <a:pt x="12" y="34"/>
                    <a:pt x="15" y="34"/>
                    <a:pt x="17" y="33"/>
                  </a:cubicBezTo>
                  <a:cubicBezTo>
                    <a:pt x="19" y="31"/>
                    <a:pt x="21" y="29"/>
                    <a:pt x="21" y="26"/>
                  </a:cubicBezTo>
                  <a:cubicBezTo>
                    <a:pt x="68" y="0"/>
                    <a:pt x="68" y="0"/>
                    <a:pt x="68" y="0"/>
                  </a:cubicBezTo>
                  <a:lnTo>
                    <a:pt x="19" y="2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4" name="Freeform 146"/>
            <p:cNvSpPr>
              <a:spLocks/>
            </p:cNvSpPr>
            <p:nvPr userDrawn="1"/>
          </p:nvSpPr>
          <p:spPr bwMode="auto">
            <a:xfrm>
              <a:off x="3797300" y="4448175"/>
              <a:ext cx="34925" cy="41275"/>
            </a:xfrm>
            <a:custGeom>
              <a:avLst/>
              <a:gdLst>
                <a:gd name="T0" fmla="*/ 0 w 22"/>
                <a:gd name="T1" fmla="*/ 26 h 26"/>
                <a:gd name="T2" fmla="*/ 7 w 22"/>
                <a:gd name="T3" fmla="*/ 26 h 26"/>
                <a:gd name="T4" fmla="*/ 7 w 22"/>
                <a:gd name="T5" fmla="*/ 17 h 26"/>
                <a:gd name="T6" fmla="*/ 17 w 22"/>
                <a:gd name="T7" fmla="*/ 17 h 26"/>
                <a:gd name="T8" fmla="*/ 17 w 22"/>
                <a:gd name="T9" fmla="*/ 9 h 26"/>
                <a:gd name="T10" fmla="*/ 7 w 22"/>
                <a:gd name="T11" fmla="*/ 9 h 26"/>
                <a:gd name="T12" fmla="*/ 7 w 22"/>
                <a:gd name="T13" fmla="*/ 7 h 26"/>
                <a:gd name="T14" fmla="*/ 22 w 22"/>
                <a:gd name="T15" fmla="*/ 7 h 26"/>
                <a:gd name="T16" fmla="*/ 22 w 22"/>
                <a:gd name="T17" fmla="*/ 0 h 26"/>
                <a:gd name="T18" fmla="*/ 0 w 22"/>
                <a:gd name="T19" fmla="*/ 0 h 26"/>
                <a:gd name="T20" fmla="*/ 0 w 22"/>
                <a:gd name="T21"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26">
                  <a:moveTo>
                    <a:pt x="0" y="26"/>
                  </a:moveTo>
                  <a:lnTo>
                    <a:pt x="7" y="26"/>
                  </a:lnTo>
                  <a:lnTo>
                    <a:pt x="7" y="17"/>
                  </a:lnTo>
                  <a:lnTo>
                    <a:pt x="17" y="17"/>
                  </a:lnTo>
                  <a:lnTo>
                    <a:pt x="17" y="9"/>
                  </a:lnTo>
                  <a:lnTo>
                    <a:pt x="7" y="9"/>
                  </a:lnTo>
                  <a:lnTo>
                    <a:pt x="7" y="7"/>
                  </a:lnTo>
                  <a:lnTo>
                    <a:pt x="22" y="7"/>
                  </a:lnTo>
                  <a:lnTo>
                    <a:pt x="22" y="0"/>
                  </a:lnTo>
                  <a:lnTo>
                    <a:pt x="0" y="0"/>
                  </a:lnTo>
                  <a:lnTo>
                    <a:pt x="0" y="2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75" name="Group 174"/>
          <p:cNvGrpSpPr/>
          <p:nvPr userDrawn="1"/>
        </p:nvGrpSpPr>
        <p:grpSpPr>
          <a:xfrm>
            <a:off x="6916738" y="4011613"/>
            <a:ext cx="436562" cy="563563"/>
            <a:chOff x="6916738" y="4011613"/>
            <a:chExt cx="436562" cy="563563"/>
          </a:xfrm>
        </p:grpSpPr>
        <p:sp>
          <p:nvSpPr>
            <p:cNvPr id="176" name="Rectangle 147"/>
            <p:cNvSpPr>
              <a:spLocks noChangeArrowheads="1"/>
            </p:cNvSpPr>
            <p:nvPr userDrawn="1"/>
          </p:nvSpPr>
          <p:spPr bwMode="auto">
            <a:xfrm>
              <a:off x="6916738" y="4529138"/>
              <a:ext cx="355600" cy="460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7" name="Freeform 148"/>
            <p:cNvSpPr>
              <a:spLocks noEditPoints="1"/>
            </p:cNvSpPr>
            <p:nvPr userDrawn="1"/>
          </p:nvSpPr>
          <p:spPr bwMode="auto">
            <a:xfrm>
              <a:off x="6924675" y="4011613"/>
              <a:ext cx="428625" cy="490538"/>
            </a:xfrm>
            <a:custGeom>
              <a:avLst/>
              <a:gdLst>
                <a:gd name="T0" fmla="*/ 106 w 111"/>
                <a:gd name="T1" fmla="*/ 22 h 127"/>
                <a:gd name="T2" fmla="*/ 106 w 111"/>
                <a:gd name="T3" fmla="*/ 22 h 127"/>
                <a:gd name="T4" fmla="*/ 85 w 111"/>
                <a:gd name="T5" fmla="*/ 0 h 127"/>
                <a:gd name="T6" fmla="*/ 80 w 111"/>
                <a:gd name="T7" fmla="*/ 4 h 127"/>
                <a:gd name="T8" fmla="*/ 90 w 111"/>
                <a:gd name="T9" fmla="*/ 15 h 127"/>
                <a:gd name="T10" fmla="*/ 90 w 111"/>
                <a:gd name="T11" fmla="*/ 33 h 127"/>
                <a:gd name="T12" fmla="*/ 104 w 111"/>
                <a:gd name="T13" fmla="*/ 48 h 127"/>
                <a:gd name="T14" fmla="*/ 104 w 111"/>
                <a:gd name="T15" fmla="*/ 105 h 127"/>
                <a:gd name="T16" fmla="*/ 99 w 111"/>
                <a:gd name="T17" fmla="*/ 108 h 127"/>
                <a:gd name="T18" fmla="*/ 92 w 111"/>
                <a:gd name="T19" fmla="*/ 105 h 127"/>
                <a:gd name="T20" fmla="*/ 92 w 111"/>
                <a:gd name="T21" fmla="*/ 62 h 127"/>
                <a:gd name="T22" fmla="*/ 80 w 111"/>
                <a:gd name="T23" fmla="*/ 51 h 127"/>
                <a:gd name="T24" fmla="*/ 80 w 111"/>
                <a:gd name="T25" fmla="*/ 15 h 127"/>
                <a:gd name="T26" fmla="*/ 69 w 111"/>
                <a:gd name="T27" fmla="*/ 3 h 127"/>
                <a:gd name="T28" fmla="*/ 12 w 111"/>
                <a:gd name="T29" fmla="*/ 3 h 127"/>
                <a:gd name="T30" fmla="*/ 0 w 111"/>
                <a:gd name="T31" fmla="*/ 15 h 127"/>
                <a:gd name="T32" fmla="*/ 0 w 111"/>
                <a:gd name="T33" fmla="*/ 115 h 127"/>
                <a:gd name="T34" fmla="*/ 12 w 111"/>
                <a:gd name="T35" fmla="*/ 127 h 127"/>
                <a:gd name="T36" fmla="*/ 69 w 111"/>
                <a:gd name="T37" fmla="*/ 127 h 127"/>
                <a:gd name="T38" fmla="*/ 80 w 111"/>
                <a:gd name="T39" fmla="*/ 115 h 127"/>
                <a:gd name="T40" fmla="*/ 80 w 111"/>
                <a:gd name="T41" fmla="*/ 60 h 127"/>
                <a:gd name="T42" fmla="*/ 85 w 111"/>
                <a:gd name="T43" fmla="*/ 65 h 127"/>
                <a:gd name="T44" fmla="*/ 85 w 111"/>
                <a:gd name="T45" fmla="*/ 108 h 127"/>
                <a:gd name="T46" fmla="*/ 86 w 111"/>
                <a:gd name="T47" fmla="*/ 109 h 127"/>
                <a:gd name="T48" fmla="*/ 98 w 111"/>
                <a:gd name="T49" fmla="*/ 115 h 127"/>
                <a:gd name="T50" fmla="*/ 99 w 111"/>
                <a:gd name="T51" fmla="*/ 115 h 127"/>
                <a:gd name="T52" fmla="*/ 110 w 111"/>
                <a:gd name="T53" fmla="*/ 109 h 127"/>
                <a:gd name="T54" fmla="*/ 111 w 111"/>
                <a:gd name="T55" fmla="*/ 108 h 127"/>
                <a:gd name="T56" fmla="*/ 111 w 111"/>
                <a:gd name="T57" fmla="*/ 56 h 127"/>
                <a:gd name="T58" fmla="*/ 111 w 111"/>
                <a:gd name="T59" fmla="*/ 38 h 127"/>
                <a:gd name="T60" fmla="*/ 111 w 111"/>
                <a:gd name="T61" fmla="*/ 28 h 127"/>
                <a:gd name="T62" fmla="*/ 106 w 111"/>
                <a:gd name="T63" fmla="*/ 22 h 127"/>
                <a:gd name="T64" fmla="*/ 73 w 111"/>
                <a:gd name="T65" fmla="*/ 46 h 127"/>
                <a:gd name="T66" fmla="*/ 61 w 111"/>
                <a:gd name="T67" fmla="*/ 57 h 127"/>
                <a:gd name="T68" fmla="*/ 20 w 111"/>
                <a:gd name="T69" fmla="*/ 57 h 127"/>
                <a:gd name="T70" fmla="*/ 9 w 111"/>
                <a:gd name="T71" fmla="*/ 46 h 127"/>
                <a:gd name="T72" fmla="*/ 9 w 111"/>
                <a:gd name="T73" fmla="*/ 26 h 127"/>
                <a:gd name="T74" fmla="*/ 20 w 111"/>
                <a:gd name="T75" fmla="*/ 15 h 127"/>
                <a:gd name="T76" fmla="*/ 61 w 111"/>
                <a:gd name="T77" fmla="*/ 15 h 127"/>
                <a:gd name="T78" fmla="*/ 73 w 111"/>
                <a:gd name="T79" fmla="*/ 26 h 127"/>
                <a:gd name="T80" fmla="*/ 73 w 111"/>
                <a:gd name="T81" fmla="*/ 46 h 127"/>
                <a:gd name="T82" fmla="*/ 104 w 111"/>
                <a:gd name="T83" fmla="*/ 38 h 127"/>
                <a:gd name="T84" fmla="*/ 104 w 111"/>
                <a:gd name="T85" fmla="*/ 38 h 127"/>
                <a:gd name="T86" fmla="*/ 97 w 111"/>
                <a:gd name="T87" fmla="*/ 30 h 127"/>
                <a:gd name="T88" fmla="*/ 97 w 111"/>
                <a:gd name="T89" fmla="*/ 23 h 127"/>
                <a:gd name="T90" fmla="*/ 104 w 111"/>
                <a:gd name="T91" fmla="*/ 31 h 127"/>
                <a:gd name="T92" fmla="*/ 104 w 111"/>
                <a:gd name="T93" fmla="*/ 38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 h="127">
                  <a:moveTo>
                    <a:pt x="106" y="22"/>
                  </a:moveTo>
                  <a:cubicBezTo>
                    <a:pt x="106" y="22"/>
                    <a:pt x="106" y="22"/>
                    <a:pt x="106" y="22"/>
                  </a:cubicBezTo>
                  <a:cubicBezTo>
                    <a:pt x="85" y="0"/>
                    <a:pt x="85" y="0"/>
                    <a:pt x="85" y="0"/>
                  </a:cubicBezTo>
                  <a:cubicBezTo>
                    <a:pt x="80" y="4"/>
                    <a:pt x="80" y="4"/>
                    <a:pt x="80" y="4"/>
                  </a:cubicBezTo>
                  <a:cubicBezTo>
                    <a:pt x="90" y="15"/>
                    <a:pt x="90" y="15"/>
                    <a:pt x="90" y="15"/>
                  </a:cubicBezTo>
                  <a:cubicBezTo>
                    <a:pt x="90" y="33"/>
                    <a:pt x="90" y="33"/>
                    <a:pt x="90" y="33"/>
                  </a:cubicBezTo>
                  <a:cubicBezTo>
                    <a:pt x="104" y="48"/>
                    <a:pt x="104" y="48"/>
                    <a:pt x="104" y="48"/>
                  </a:cubicBezTo>
                  <a:cubicBezTo>
                    <a:pt x="104" y="105"/>
                    <a:pt x="104" y="105"/>
                    <a:pt x="104" y="105"/>
                  </a:cubicBezTo>
                  <a:cubicBezTo>
                    <a:pt x="103" y="106"/>
                    <a:pt x="101" y="108"/>
                    <a:pt x="99" y="108"/>
                  </a:cubicBezTo>
                  <a:cubicBezTo>
                    <a:pt x="96" y="108"/>
                    <a:pt x="94" y="107"/>
                    <a:pt x="92" y="105"/>
                  </a:cubicBezTo>
                  <a:cubicBezTo>
                    <a:pt x="92" y="62"/>
                    <a:pt x="92" y="62"/>
                    <a:pt x="92" y="62"/>
                  </a:cubicBezTo>
                  <a:cubicBezTo>
                    <a:pt x="80" y="51"/>
                    <a:pt x="80" y="51"/>
                    <a:pt x="80" y="51"/>
                  </a:cubicBezTo>
                  <a:cubicBezTo>
                    <a:pt x="80" y="15"/>
                    <a:pt x="80" y="15"/>
                    <a:pt x="80" y="15"/>
                  </a:cubicBezTo>
                  <a:cubicBezTo>
                    <a:pt x="80" y="9"/>
                    <a:pt x="75" y="3"/>
                    <a:pt x="69" y="3"/>
                  </a:cubicBezTo>
                  <a:cubicBezTo>
                    <a:pt x="12" y="3"/>
                    <a:pt x="12" y="3"/>
                    <a:pt x="12" y="3"/>
                  </a:cubicBezTo>
                  <a:cubicBezTo>
                    <a:pt x="5" y="3"/>
                    <a:pt x="0" y="9"/>
                    <a:pt x="0" y="15"/>
                  </a:cubicBezTo>
                  <a:cubicBezTo>
                    <a:pt x="0" y="115"/>
                    <a:pt x="0" y="115"/>
                    <a:pt x="0" y="115"/>
                  </a:cubicBezTo>
                  <a:cubicBezTo>
                    <a:pt x="0" y="122"/>
                    <a:pt x="5" y="127"/>
                    <a:pt x="12" y="127"/>
                  </a:cubicBezTo>
                  <a:cubicBezTo>
                    <a:pt x="69" y="127"/>
                    <a:pt x="69" y="127"/>
                    <a:pt x="69" y="127"/>
                  </a:cubicBezTo>
                  <a:cubicBezTo>
                    <a:pt x="75" y="127"/>
                    <a:pt x="80" y="122"/>
                    <a:pt x="80" y="115"/>
                  </a:cubicBezTo>
                  <a:cubicBezTo>
                    <a:pt x="80" y="60"/>
                    <a:pt x="80" y="60"/>
                    <a:pt x="80" y="60"/>
                  </a:cubicBezTo>
                  <a:cubicBezTo>
                    <a:pt x="85" y="65"/>
                    <a:pt x="85" y="65"/>
                    <a:pt x="85" y="65"/>
                  </a:cubicBezTo>
                  <a:cubicBezTo>
                    <a:pt x="85" y="108"/>
                    <a:pt x="85" y="108"/>
                    <a:pt x="85" y="108"/>
                  </a:cubicBezTo>
                  <a:cubicBezTo>
                    <a:pt x="86" y="109"/>
                    <a:pt x="86" y="109"/>
                    <a:pt x="86" y="109"/>
                  </a:cubicBezTo>
                  <a:cubicBezTo>
                    <a:pt x="90" y="113"/>
                    <a:pt x="94" y="115"/>
                    <a:pt x="98" y="115"/>
                  </a:cubicBezTo>
                  <a:cubicBezTo>
                    <a:pt x="98" y="115"/>
                    <a:pt x="99" y="115"/>
                    <a:pt x="99" y="115"/>
                  </a:cubicBezTo>
                  <a:cubicBezTo>
                    <a:pt x="106" y="115"/>
                    <a:pt x="110" y="109"/>
                    <a:pt x="110" y="109"/>
                  </a:cubicBezTo>
                  <a:cubicBezTo>
                    <a:pt x="111" y="108"/>
                    <a:pt x="111" y="108"/>
                    <a:pt x="111" y="108"/>
                  </a:cubicBezTo>
                  <a:cubicBezTo>
                    <a:pt x="111" y="56"/>
                    <a:pt x="111" y="56"/>
                    <a:pt x="111" y="56"/>
                  </a:cubicBezTo>
                  <a:cubicBezTo>
                    <a:pt x="111" y="38"/>
                    <a:pt x="111" y="38"/>
                    <a:pt x="111" y="38"/>
                  </a:cubicBezTo>
                  <a:cubicBezTo>
                    <a:pt x="111" y="28"/>
                    <a:pt x="111" y="28"/>
                    <a:pt x="111" y="28"/>
                  </a:cubicBezTo>
                  <a:lnTo>
                    <a:pt x="106" y="22"/>
                  </a:lnTo>
                  <a:close/>
                  <a:moveTo>
                    <a:pt x="73" y="46"/>
                  </a:moveTo>
                  <a:cubicBezTo>
                    <a:pt x="73" y="52"/>
                    <a:pt x="68" y="57"/>
                    <a:pt x="61" y="57"/>
                  </a:cubicBezTo>
                  <a:cubicBezTo>
                    <a:pt x="20" y="57"/>
                    <a:pt x="20" y="57"/>
                    <a:pt x="20" y="57"/>
                  </a:cubicBezTo>
                  <a:cubicBezTo>
                    <a:pt x="14" y="57"/>
                    <a:pt x="9" y="52"/>
                    <a:pt x="9" y="46"/>
                  </a:cubicBezTo>
                  <a:cubicBezTo>
                    <a:pt x="9" y="26"/>
                    <a:pt x="9" y="26"/>
                    <a:pt x="9" y="26"/>
                  </a:cubicBezTo>
                  <a:cubicBezTo>
                    <a:pt x="9" y="20"/>
                    <a:pt x="14" y="15"/>
                    <a:pt x="20" y="15"/>
                  </a:cubicBezTo>
                  <a:cubicBezTo>
                    <a:pt x="61" y="15"/>
                    <a:pt x="61" y="15"/>
                    <a:pt x="61" y="15"/>
                  </a:cubicBezTo>
                  <a:cubicBezTo>
                    <a:pt x="68" y="15"/>
                    <a:pt x="73" y="20"/>
                    <a:pt x="73" y="26"/>
                  </a:cubicBezTo>
                  <a:lnTo>
                    <a:pt x="73" y="46"/>
                  </a:lnTo>
                  <a:close/>
                  <a:moveTo>
                    <a:pt x="104" y="38"/>
                  </a:moveTo>
                  <a:cubicBezTo>
                    <a:pt x="104" y="38"/>
                    <a:pt x="104" y="38"/>
                    <a:pt x="104" y="38"/>
                  </a:cubicBezTo>
                  <a:cubicBezTo>
                    <a:pt x="97" y="30"/>
                    <a:pt x="97" y="30"/>
                    <a:pt x="97" y="30"/>
                  </a:cubicBezTo>
                  <a:cubicBezTo>
                    <a:pt x="97" y="23"/>
                    <a:pt x="97" y="23"/>
                    <a:pt x="97" y="23"/>
                  </a:cubicBezTo>
                  <a:cubicBezTo>
                    <a:pt x="104" y="31"/>
                    <a:pt x="104" y="31"/>
                    <a:pt x="104" y="31"/>
                  </a:cubicBezTo>
                  <a:lnTo>
                    <a:pt x="104" y="3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78" name="Freeform 149"/>
          <p:cNvSpPr>
            <a:spLocks noEditPoints="1"/>
          </p:cNvSpPr>
          <p:nvPr userDrawn="1"/>
        </p:nvSpPr>
        <p:spPr bwMode="auto">
          <a:xfrm>
            <a:off x="7585075" y="4003675"/>
            <a:ext cx="296863" cy="404813"/>
          </a:xfrm>
          <a:custGeom>
            <a:avLst/>
            <a:gdLst>
              <a:gd name="T0" fmla="*/ 66 w 77"/>
              <a:gd name="T1" fmla="*/ 57 h 105"/>
              <a:gd name="T2" fmla="*/ 66 w 77"/>
              <a:gd name="T3" fmla="*/ 6 h 105"/>
              <a:gd name="T4" fmla="*/ 60 w 77"/>
              <a:gd name="T5" fmla="*/ 0 h 105"/>
              <a:gd name="T6" fmla="*/ 22 w 77"/>
              <a:gd name="T7" fmla="*/ 0 h 105"/>
              <a:gd name="T8" fmla="*/ 0 w 77"/>
              <a:gd name="T9" fmla="*/ 22 h 105"/>
              <a:gd name="T10" fmla="*/ 0 w 77"/>
              <a:gd name="T11" fmla="*/ 86 h 105"/>
              <a:gd name="T12" fmla="*/ 6 w 77"/>
              <a:gd name="T13" fmla="*/ 92 h 105"/>
              <a:gd name="T14" fmla="*/ 26 w 77"/>
              <a:gd name="T15" fmla="*/ 92 h 105"/>
              <a:gd name="T16" fmla="*/ 50 w 77"/>
              <a:gd name="T17" fmla="*/ 105 h 105"/>
              <a:gd name="T18" fmla="*/ 77 w 77"/>
              <a:gd name="T19" fmla="*/ 78 h 105"/>
              <a:gd name="T20" fmla="*/ 66 w 77"/>
              <a:gd name="T21" fmla="*/ 57 h 105"/>
              <a:gd name="T22" fmla="*/ 20 w 77"/>
              <a:gd name="T23" fmla="*/ 9 h 105"/>
              <a:gd name="T24" fmla="*/ 20 w 77"/>
              <a:gd name="T25" fmla="*/ 19 h 105"/>
              <a:gd name="T26" fmla="*/ 20 w 77"/>
              <a:gd name="T27" fmla="*/ 20 h 105"/>
              <a:gd name="T28" fmla="*/ 9 w 77"/>
              <a:gd name="T29" fmla="*/ 20 h 105"/>
              <a:gd name="T30" fmla="*/ 20 w 77"/>
              <a:gd name="T31" fmla="*/ 9 h 105"/>
              <a:gd name="T32" fmla="*/ 23 w 77"/>
              <a:gd name="T33" fmla="*/ 72 h 105"/>
              <a:gd name="T34" fmla="*/ 10 w 77"/>
              <a:gd name="T35" fmla="*/ 72 h 105"/>
              <a:gd name="T36" fmla="*/ 10 w 77"/>
              <a:gd name="T37" fmla="*/ 78 h 105"/>
              <a:gd name="T38" fmla="*/ 23 w 77"/>
              <a:gd name="T39" fmla="*/ 78 h 105"/>
              <a:gd name="T40" fmla="*/ 23 w 77"/>
              <a:gd name="T41" fmla="*/ 78 h 105"/>
              <a:gd name="T42" fmla="*/ 24 w 77"/>
              <a:gd name="T43" fmla="*/ 86 h 105"/>
              <a:gd name="T44" fmla="*/ 6 w 77"/>
              <a:gd name="T45" fmla="*/ 86 h 105"/>
              <a:gd name="T46" fmla="*/ 5 w 77"/>
              <a:gd name="T47" fmla="*/ 86 h 105"/>
              <a:gd name="T48" fmla="*/ 5 w 77"/>
              <a:gd name="T49" fmla="*/ 26 h 105"/>
              <a:gd name="T50" fmla="*/ 20 w 77"/>
              <a:gd name="T51" fmla="*/ 26 h 105"/>
              <a:gd name="T52" fmla="*/ 26 w 77"/>
              <a:gd name="T53" fmla="*/ 19 h 105"/>
              <a:gd name="T54" fmla="*/ 26 w 77"/>
              <a:gd name="T55" fmla="*/ 5 h 105"/>
              <a:gd name="T56" fmla="*/ 60 w 77"/>
              <a:gd name="T57" fmla="*/ 5 h 105"/>
              <a:gd name="T58" fmla="*/ 61 w 77"/>
              <a:gd name="T59" fmla="*/ 6 h 105"/>
              <a:gd name="T60" fmla="*/ 61 w 77"/>
              <a:gd name="T61" fmla="*/ 53 h 105"/>
              <a:gd name="T62" fmla="*/ 50 w 77"/>
              <a:gd name="T63" fmla="*/ 51 h 105"/>
              <a:gd name="T64" fmla="*/ 32 w 77"/>
              <a:gd name="T65" fmla="*/ 58 h 105"/>
              <a:gd name="T66" fmla="*/ 10 w 77"/>
              <a:gd name="T67" fmla="*/ 58 h 105"/>
              <a:gd name="T68" fmla="*/ 10 w 77"/>
              <a:gd name="T69" fmla="*/ 63 h 105"/>
              <a:gd name="T70" fmla="*/ 27 w 77"/>
              <a:gd name="T71" fmla="*/ 63 h 105"/>
              <a:gd name="T72" fmla="*/ 23 w 77"/>
              <a:gd name="T73" fmla="*/ 72 h 105"/>
              <a:gd name="T74" fmla="*/ 50 w 77"/>
              <a:gd name="T75" fmla="*/ 100 h 105"/>
              <a:gd name="T76" fmla="*/ 28 w 77"/>
              <a:gd name="T77" fmla="*/ 78 h 105"/>
              <a:gd name="T78" fmla="*/ 50 w 77"/>
              <a:gd name="T79" fmla="*/ 56 h 105"/>
              <a:gd name="T80" fmla="*/ 71 w 77"/>
              <a:gd name="T81" fmla="*/ 78 h 105"/>
              <a:gd name="T82" fmla="*/ 50 w 77"/>
              <a:gd name="T83" fmla="*/ 10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7" h="105">
                <a:moveTo>
                  <a:pt x="66" y="57"/>
                </a:moveTo>
                <a:cubicBezTo>
                  <a:pt x="66" y="6"/>
                  <a:pt x="66" y="6"/>
                  <a:pt x="66" y="6"/>
                </a:cubicBezTo>
                <a:cubicBezTo>
                  <a:pt x="66" y="2"/>
                  <a:pt x="63" y="0"/>
                  <a:pt x="60" y="0"/>
                </a:cubicBezTo>
                <a:cubicBezTo>
                  <a:pt x="22" y="0"/>
                  <a:pt x="22" y="0"/>
                  <a:pt x="22" y="0"/>
                </a:cubicBezTo>
                <a:cubicBezTo>
                  <a:pt x="0" y="22"/>
                  <a:pt x="0" y="22"/>
                  <a:pt x="0" y="22"/>
                </a:cubicBezTo>
                <a:cubicBezTo>
                  <a:pt x="0" y="86"/>
                  <a:pt x="0" y="86"/>
                  <a:pt x="0" y="86"/>
                </a:cubicBezTo>
                <a:cubicBezTo>
                  <a:pt x="0" y="89"/>
                  <a:pt x="3" y="92"/>
                  <a:pt x="6" y="92"/>
                </a:cubicBezTo>
                <a:cubicBezTo>
                  <a:pt x="26" y="92"/>
                  <a:pt x="26" y="92"/>
                  <a:pt x="26" y="92"/>
                </a:cubicBezTo>
                <a:cubicBezTo>
                  <a:pt x="31" y="100"/>
                  <a:pt x="40" y="105"/>
                  <a:pt x="50" y="105"/>
                </a:cubicBezTo>
                <a:cubicBezTo>
                  <a:pt x="65" y="105"/>
                  <a:pt x="77" y="93"/>
                  <a:pt x="77" y="78"/>
                </a:cubicBezTo>
                <a:cubicBezTo>
                  <a:pt x="77" y="69"/>
                  <a:pt x="73" y="62"/>
                  <a:pt x="66" y="57"/>
                </a:cubicBezTo>
                <a:close/>
                <a:moveTo>
                  <a:pt x="20" y="9"/>
                </a:moveTo>
                <a:cubicBezTo>
                  <a:pt x="20" y="19"/>
                  <a:pt x="20" y="19"/>
                  <a:pt x="20" y="19"/>
                </a:cubicBezTo>
                <a:cubicBezTo>
                  <a:pt x="20" y="20"/>
                  <a:pt x="20" y="20"/>
                  <a:pt x="20" y="20"/>
                </a:cubicBezTo>
                <a:cubicBezTo>
                  <a:pt x="9" y="20"/>
                  <a:pt x="9" y="20"/>
                  <a:pt x="9" y="20"/>
                </a:cubicBezTo>
                <a:lnTo>
                  <a:pt x="20" y="9"/>
                </a:lnTo>
                <a:close/>
                <a:moveTo>
                  <a:pt x="23" y="72"/>
                </a:moveTo>
                <a:cubicBezTo>
                  <a:pt x="10" y="72"/>
                  <a:pt x="10" y="72"/>
                  <a:pt x="10" y="72"/>
                </a:cubicBezTo>
                <a:cubicBezTo>
                  <a:pt x="10" y="78"/>
                  <a:pt x="10" y="78"/>
                  <a:pt x="10" y="78"/>
                </a:cubicBezTo>
                <a:cubicBezTo>
                  <a:pt x="23" y="78"/>
                  <a:pt x="23" y="78"/>
                  <a:pt x="23" y="78"/>
                </a:cubicBezTo>
                <a:cubicBezTo>
                  <a:pt x="23" y="78"/>
                  <a:pt x="23" y="78"/>
                  <a:pt x="23" y="78"/>
                </a:cubicBezTo>
                <a:cubicBezTo>
                  <a:pt x="23" y="81"/>
                  <a:pt x="23" y="84"/>
                  <a:pt x="24" y="86"/>
                </a:cubicBezTo>
                <a:cubicBezTo>
                  <a:pt x="6" y="86"/>
                  <a:pt x="6" y="86"/>
                  <a:pt x="6" y="86"/>
                </a:cubicBezTo>
                <a:cubicBezTo>
                  <a:pt x="6" y="86"/>
                  <a:pt x="5" y="86"/>
                  <a:pt x="5" y="86"/>
                </a:cubicBezTo>
                <a:cubicBezTo>
                  <a:pt x="5" y="26"/>
                  <a:pt x="5" y="26"/>
                  <a:pt x="5" y="26"/>
                </a:cubicBezTo>
                <a:cubicBezTo>
                  <a:pt x="20" y="26"/>
                  <a:pt x="20" y="26"/>
                  <a:pt x="20" y="26"/>
                </a:cubicBezTo>
                <a:cubicBezTo>
                  <a:pt x="23" y="26"/>
                  <a:pt x="26" y="23"/>
                  <a:pt x="26" y="19"/>
                </a:cubicBezTo>
                <a:cubicBezTo>
                  <a:pt x="26" y="5"/>
                  <a:pt x="26" y="5"/>
                  <a:pt x="26" y="5"/>
                </a:cubicBezTo>
                <a:cubicBezTo>
                  <a:pt x="60" y="5"/>
                  <a:pt x="60" y="5"/>
                  <a:pt x="60" y="5"/>
                </a:cubicBezTo>
                <a:cubicBezTo>
                  <a:pt x="60" y="5"/>
                  <a:pt x="61" y="5"/>
                  <a:pt x="61" y="6"/>
                </a:cubicBezTo>
                <a:cubicBezTo>
                  <a:pt x="61" y="53"/>
                  <a:pt x="61" y="53"/>
                  <a:pt x="61" y="53"/>
                </a:cubicBezTo>
                <a:cubicBezTo>
                  <a:pt x="57" y="52"/>
                  <a:pt x="54" y="51"/>
                  <a:pt x="50" y="51"/>
                </a:cubicBezTo>
                <a:cubicBezTo>
                  <a:pt x="43" y="51"/>
                  <a:pt x="36" y="54"/>
                  <a:pt x="32" y="58"/>
                </a:cubicBezTo>
                <a:cubicBezTo>
                  <a:pt x="10" y="58"/>
                  <a:pt x="10" y="58"/>
                  <a:pt x="10" y="58"/>
                </a:cubicBezTo>
                <a:cubicBezTo>
                  <a:pt x="10" y="63"/>
                  <a:pt x="10" y="63"/>
                  <a:pt x="10" y="63"/>
                </a:cubicBezTo>
                <a:cubicBezTo>
                  <a:pt x="27" y="63"/>
                  <a:pt x="27" y="63"/>
                  <a:pt x="27" y="63"/>
                </a:cubicBezTo>
                <a:cubicBezTo>
                  <a:pt x="25" y="66"/>
                  <a:pt x="24" y="69"/>
                  <a:pt x="23" y="72"/>
                </a:cubicBezTo>
                <a:close/>
                <a:moveTo>
                  <a:pt x="50" y="100"/>
                </a:moveTo>
                <a:cubicBezTo>
                  <a:pt x="38" y="100"/>
                  <a:pt x="28" y="90"/>
                  <a:pt x="28" y="78"/>
                </a:cubicBezTo>
                <a:cubicBezTo>
                  <a:pt x="28" y="66"/>
                  <a:pt x="38" y="56"/>
                  <a:pt x="50" y="56"/>
                </a:cubicBezTo>
                <a:cubicBezTo>
                  <a:pt x="62" y="56"/>
                  <a:pt x="71" y="66"/>
                  <a:pt x="71" y="78"/>
                </a:cubicBezTo>
                <a:cubicBezTo>
                  <a:pt x="71" y="90"/>
                  <a:pt x="62" y="100"/>
                  <a:pt x="50" y="10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9" name="Rectangle 150"/>
          <p:cNvSpPr>
            <a:spLocks noChangeArrowheads="1"/>
          </p:cNvSpPr>
          <p:nvPr userDrawn="1"/>
        </p:nvSpPr>
        <p:spPr bwMode="auto">
          <a:xfrm>
            <a:off x="7705725" y="4057650"/>
            <a:ext cx="95250" cy="238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0" name="Rectangle 151"/>
          <p:cNvSpPr>
            <a:spLocks noChangeArrowheads="1"/>
          </p:cNvSpPr>
          <p:nvPr userDrawn="1"/>
        </p:nvSpPr>
        <p:spPr bwMode="auto">
          <a:xfrm>
            <a:off x="7623175" y="4114800"/>
            <a:ext cx="177800" cy="206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1" name="Rectangle 152"/>
          <p:cNvSpPr>
            <a:spLocks noChangeArrowheads="1"/>
          </p:cNvSpPr>
          <p:nvPr userDrawn="1"/>
        </p:nvSpPr>
        <p:spPr bwMode="auto">
          <a:xfrm>
            <a:off x="7623175" y="4170363"/>
            <a:ext cx="177800" cy="222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2" name="Freeform 153"/>
          <p:cNvSpPr>
            <a:spLocks/>
          </p:cNvSpPr>
          <p:nvPr userDrawn="1"/>
        </p:nvSpPr>
        <p:spPr bwMode="auto">
          <a:xfrm>
            <a:off x="7724775" y="4254500"/>
            <a:ext cx="123825" cy="65088"/>
          </a:xfrm>
          <a:custGeom>
            <a:avLst/>
            <a:gdLst>
              <a:gd name="T0" fmla="*/ 16 w 32"/>
              <a:gd name="T1" fmla="*/ 10 h 17"/>
              <a:gd name="T2" fmla="*/ 14 w 32"/>
              <a:gd name="T3" fmla="*/ 9 h 17"/>
              <a:gd name="T4" fmla="*/ 4 w 32"/>
              <a:gd name="T5" fmla="*/ 0 h 17"/>
              <a:gd name="T6" fmla="*/ 0 w 32"/>
              <a:gd name="T7" fmla="*/ 4 h 17"/>
              <a:gd name="T8" fmla="*/ 10 w 32"/>
              <a:gd name="T9" fmla="*/ 13 h 17"/>
              <a:gd name="T10" fmla="*/ 14 w 32"/>
              <a:gd name="T11" fmla="*/ 17 h 17"/>
              <a:gd name="T12" fmla="*/ 16 w 32"/>
              <a:gd name="T13" fmla="*/ 16 h 17"/>
              <a:gd name="T14" fmla="*/ 32 w 32"/>
              <a:gd name="T15" fmla="*/ 16 h 17"/>
              <a:gd name="T16" fmla="*/ 32 w 32"/>
              <a:gd name="T17" fmla="*/ 10 h 17"/>
              <a:gd name="T18" fmla="*/ 16 w 32"/>
              <a:gd name="T19" fmla="*/ 1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17">
                <a:moveTo>
                  <a:pt x="16" y="10"/>
                </a:moveTo>
                <a:cubicBezTo>
                  <a:pt x="16" y="10"/>
                  <a:pt x="15" y="9"/>
                  <a:pt x="14" y="9"/>
                </a:cubicBezTo>
                <a:cubicBezTo>
                  <a:pt x="4" y="0"/>
                  <a:pt x="4" y="0"/>
                  <a:pt x="4" y="0"/>
                </a:cubicBezTo>
                <a:cubicBezTo>
                  <a:pt x="0" y="4"/>
                  <a:pt x="0" y="4"/>
                  <a:pt x="0" y="4"/>
                </a:cubicBezTo>
                <a:cubicBezTo>
                  <a:pt x="10" y="13"/>
                  <a:pt x="10" y="13"/>
                  <a:pt x="10" y="13"/>
                </a:cubicBezTo>
                <a:cubicBezTo>
                  <a:pt x="10" y="15"/>
                  <a:pt x="12" y="17"/>
                  <a:pt x="14" y="17"/>
                </a:cubicBezTo>
                <a:cubicBezTo>
                  <a:pt x="15" y="17"/>
                  <a:pt x="16" y="16"/>
                  <a:pt x="16" y="16"/>
                </a:cubicBezTo>
                <a:cubicBezTo>
                  <a:pt x="32" y="16"/>
                  <a:pt x="32" y="16"/>
                  <a:pt x="32" y="16"/>
                </a:cubicBezTo>
                <a:cubicBezTo>
                  <a:pt x="32" y="10"/>
                  <a:pt x="32" y="10"/>
                  <a:pt x="32" y="10"/>
                </a:cubicBezTo>
                <a:lnTo>
                  <a:pt x="16" y="1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3" name="Freeform 154"/>
          <p:cNvSpPr>
            <a:spLocks noEditPoints="1"/>
          </p:cNvSpPr>
          <p:nvPr userDrawn="1"/>
        </p:nvSpPr>
        <p:spPr bwMode="auto">
          <a:xfrm>
            <a:off x="8310563" y="3467100"/>
            <a:ext cx="560388" cy="296863"/>
          </a:xfrm>
          <a:custGeom>
            <a:avLst/>
            <a:gdLst>
              <a:gd name="T0" fmla="*/ 73 w 145"/>
              <a:gd name="T1" fmla="*/ 0 h 77"/>
              <a:gd name="T2" fmla="*/ 0 w 145"/>
              <a:gd name="T3" fmla="*/ 38 h 77"/>
              <a:gd name="T4" fmla="*/ 0 w 145"/>
              <a:gd name="T5" fmla="*/ 38 h 77"/>
              <a:gd name="T6" fmla="*/ 73 w 145"/>
              <a:gd name="T7" fmla="*/ 77 h 77"/>
              <a:gd name="T8" fmla="*/ 145 w 145"/>
              <a:gd name="T9" fmla="*/ 38 h 77"/>
              <a:gd name="T10" fmla="*/ 145 w 145"/>
              <a:gd name="T11" fmla="*/ 38 h 77"/>
              <a:gd name="T12" fmla="*/ 73 w 145"/>
              <a:gd name="T13" fmla="*/ 0 h 77"/>
              <a:gd name="T14" fmla="*/ 54 w 145"/>
              <a:gd name="T15" fmla="*/ 25 h 77"/>
              <a:gd name="T16" fmla="*/ 63 w 145"/>
              <a:gd name="T17" fmla="*/ 16 h 77"/>
              <a:gd name="T18" fmla="*/ 71 w 145"/>
              <a:gd name="T19" fmla="*/ 25 h 77"/>
              <a:gd name="T20" fmla="*/ 63 w 145"/>
              <a:gd name="T21" fmla="*/ 33 h 77"/>
              <a:gd name="T22" fmla="*/ 54 w 145"/>
              <a:gd name="T23" fmla="*/ 25 h 77"/>
              <a:gd name="T24" fmla="*/ 10 w 145"/>
              <a:gd name="T25" fmla="*/ 38 h 77"/>
              <a:gd name="T26" fmla="*/ 57 w 145"/>
              <a:gd name="T27" fmla="*/ 10 h 77"/>
              <a:gd name="T28" fmla="*/ 40 w 145"/>
              <a:gd name="T29" fmla="*/ 38 h 77"/>
              <a:gd name="T30" fmla="*/ 56 w 145"/>
              <a:gd name="T31" fmla="*/ 66 h 77"/>
              <a:gd name="T32" fmla="*/ 31 w 145"/>
              <a:gd name="T33" fmla="*/ 58 h 77"/>
              <a:gd name="T34" fmla="*/ 10 w 145"/>
              <a:gd name="T35" fmla="*/ 38 h 77"/>
              <a:gd name="T36" fmla="*/ 89 w 145"/>
              <a:gd name="T37" fmla="*/ 66 h 77"/>
              <a:gd name="T38" fmla="*/ 105 w 145"/>
              <a:gd name="T39" fmla="*/ 38 h 77"/>
              <a:gd name="T40" fmla="*/ 88 w 145"/>
              <a:gd name="T41" fmla="*/ 10 h 77"/>
              <a:gd name="T42" fmla="*/ 135 w 145"/>
              <a:gd name="T43" fmla="*/ 38 h 77"/>
              <a:gd name="T44" fmla="*/ 89 w 145"/>
              <a:gd name="T45" fmla="*/ 6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5" h="77">
                <a:moveTo>
                  <a:pt x="73" y="0"/>
                </a:moveTo>
                <a:cubicBezTo>
                  <a:pt x="38" y="0"/>
                  <a:pt x="9" y="16"/>
                  <a:pt x="0" y="38"/>
                </a:cubicBezTo>
                <a:cubicBezTo>
                  <a:pt x="0" y="38"/>
                  <a:pt x="0" y="38"/>
                  <a:pt x="0" y="38"/>
                </a:cubicBezTo>
                <a:cubicBezTo>
                  <a:pt x="9" y="60"/>
                  <a:pt x="38" y="77"/>
                  <a:pt x="73" y="77"/>
                </a:cubicBezTo>
                <a:cubicBezTo>
                  <a:pt x="107" y="77"/>
                  <a:pt x="137" y="60"/>
                  <a:pt x="145" y="38"/>
                </a:cubicBezTo>
                <a:cubicBezTo>
                  <a:pt x="145" y="38"/>
                  <a:pt x="145" y="38"/>
                  <a:pt x="145" y="38"/>
                </a:cubicBezTo>
                <a:cubicBezTo>
                  <a:pt x="137" y="16"/>
                  <a:pt x="107" y="0"/>
                  <a:pt x="73" y="0"/>
                </a:cubicBezTo>
                <a:close/>
                <a:moveTo>
                  <a:pt x="54" y="25"/>
                </a:moveTo>
                <a:cubicBezTo>
                  <a:pt x="54" y="20"/>
                  <a:pt x="58" y="16"/>
                  <a:pt x="63" y="16"/>
                </a:cubicBezTo>
                <a:cubicBezTo>
                  <a:pt x="67" y="16"/>
                  <a:pt x="71" y="20"/>
                  <a:pt x="71" y="25"/>
                </a:cubicBezTo>
                <a:cubicBezTo>
                  <a:pt x="71" y="29"/>
                  <a:pt x="67" y="33"/>
                  <a:pt x="63" y="33"/>
                </a:cubicBezTo>
                <a:cubicBezTo>
                  <a:pt x="58" y="33"/>
                  <a:pt x="54" y="29"/>
                  <a:pt x="54" y="25"/>
                </a:cubicBezTo>
                <a:close/>
                <a:moveTo>
                  <a:pt x="10" y="38"/>
                </a:moveTo>
                <a:cubicBezTo>
                  <a:pt x="18" y="24"/>
                  <a:pt x="36" y="14"/>
                  <a:pt x="57" y="10"/>
                </a:cubicBezTo>
                <a:cubicBezTo>
                  <a:pt x="47" y="16"/>
                  <a:pt x="40" y="26"/>
                  <a:pt x="40" y="38"/>
                </a:cubicBezTo>
                <a:cubicBezTo>
                  <a:pt x="40" y="50"/>
                  <a:pt x="47" y="61"/>
                  <a:pt x="56" y="66"/>
                </a:cubicBezTo>
                <a:cubicBezTo>
                  <a:pt x="47" y="65"/>
                  <a:pt x="39" y="62"/>
                  <a:pt x="31" y="58"/>
                </a:cubicBezTo>
                <a:cubicBezTo>
                  <a:pt x="21" y="53"/>
                  <a:pt x="14" y="46"/>
                  <a:pt x="10" y="38"/>
                </a:cubicBezTo>
                <a:close/>
                <a:moveTo>
                  <a:pt x="89" y="66"/>
                </a:moveTo>
                <a:cubicBezTo>
                  <a:pt x="99" y="61"/>
                  <a:pt x="105" y="50"/>
                  <a:pt x="105" y="38"/>
                </a:cubicBezTo>
                <a:cubicBezTo>
                  <a:pt x="105" y="26"/>
                  <a:pt x="98" y="16"/>
                  <a:pt x="88" y="10"/>
                </a:cubicBezTo>
                <a:cubicBezTo>
                  <a:pt x="110" y="14"/>
                  <a:pt x="128" y="24"/>
                  <a:pt x="135" y="38"/>
                </a:cubicBezTo>
                <a:cubicBezTo>
                  <a:pt x="128" y="52"/>
                  <a:pt x="110" y="62"/>
                  <a:pt x="89" y="6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4" name="Freeform 155"/>
          <p:cNvSpPr>
            <a:spLocks noEditPoints="1"/>
          </p:cNvSpPr>
          <p:nvPr userDrawn="1"/>
        </p:nvSpPr>
        <p:spPr bwMode="auto">
          <a:xfrm>
            <a:off x="8423275" y="2354263"/>
            <a:ext cx="544513" cy="838200"/>
          </a:xfrm>
          <a:custGeom>
            <a:avLst/>
            <a:gdLst>
              <a:gd name="T0" fmla="*/ 0 w 141"/>
              <a:gd name="T1" fmla="*/ 200 h 217"/>
              <a:gd name="T2" fmla="*/ 141 w 141"/>
              <a:gd name="T3" fmla="*/ 17 h 217"/>
              <a:gd name="T4" fmla="*/ 126 w 141"/>
              <a:gd name="T5" fmla="*/ 67 h 217"/>
              <a:gd name="T6" fmla="*/ 40 w 141"/>
              <a:gd name="T7" fmla="*/ 200 h 217"/>
              <a:gd name="T8" fmla="*/ 20 w 141"/>
              <a:gd name="T9" fmla="*/ 183 h 217"/>
              <a:gd name="T10" fmla="*/ 46 w 141"/>
              <a:gd name="T11" fmla="*/ 168 h 217"/>
              <a:gd name="T12" fmla="*/ 14 w 141"/>
              <a:gd name="T13" fmla="*/ 163 h 217"/>
              <a:gd name="T14" fmla="*/ 46 w 141"/>
              <a:gd name="T15" fmla="*/ 168 h 217"/>
              <a:gd name="T16" fmla="*/ 14 w 141"/>
              <a:gd name="T17" fmla="*/ 143 h 217"/>
              <a:gd name="T18" fmla="*/ 46 w 141"/>
              <a:gd name="T19" fmla="*/ 137 h 217"/>
              <a:gd name="T20" fmla="*/ 20 w 141"/>
              <a:gd name="T21" fmla="*/ 123 h 217"/>
              <a:gd name="T22" fmla="*/ 40 w 141"/>
              <a:gd name="T23" fmla="*/ 106 h 217"/>
              <a:gd name="T24" fmla="*/ 80 w 141"/>
              <a:gd name="T25" fmla="*/ 200 h 217"/>
              <a:gd name="T26" fmla="*/ 61 w 141"/>
              <a:gd name="T27" fmla="*/ 183 h 217"/>
              <a:gd name="T28" fmla="*/ 86 w 141"/>
              <a:gd name="T29" fmla="*/ 168 h 217"/>
              <a:gd name="T30" fmla="*/ 55 w 141"/>
              <a:gd name="T31" fmla="*/ 163 h 217"/>
              <a:gd name="T32" fmla="*/ 86 w 141"/>
              <a:gd name="T33" fmla="*/ 168 h 217"/>
              <a:gd name="T34" fmla="*/ 55 w 141"/>
              <a:gd name="T35" fmla="*/ 143 h 217"/>
              <a:gd name="T36" fmla="*/ 86 w 141"/>
              <a:gd name="T37" fmla="*/ 137 h 217"/>
              <a:gd name="T38" fmla="*/ 61 w 141"/>
              <a:gd name="T39" fmla="*/ 123 h 217"/>
              <a:gd name="T40" fmla="*/ 80 w 141"/>
              <a:gd name="T41" fmla="*/ 106 h 217"/>
              <a:gd name="T42" fmla="*/ 121 w 141"/>
              <a:gd name="T43" fmla="*/ 200 h 217"/>
              <a:gd name="T44" fmla="*/ 102 w 141"/>
              <a:gd name="T45" fmla="*/ 183 h 217"/>
              <a:gd name="T46" fmla="*/ 127 w 141"/>
              <a:gd name="T47" fmla="*/ 168 h 217"/>
              <a:gd name="T48" fmla="*/ 95 w 141"/>
              <a:gd name="T49" fmla="*/ 163 h 217"/>
              <a:gd name="T50" fmla="*/ 127 w 141"/>
              <a:gd name="T51" fmla="*/ 168 h 217"/>
              <a:gd name="T52" fmla="*/ 95 w 141"/>
              <a:gd name="T53" fmla="*/ 143 h 217"/>
              <a:gd name="T54" fmla="*/ 127 w 141"/>
              <a:gd name="T55" fmla="*/ 137 h 217"/>
              <a:gd name="T56" fmla="*/ 102 w 141"/>
              <a:gd name="T57" fmla="*/ 123 h 217"/>
              <a:gd name="T58" fmla="*/ 121 w 141"/>
              <a:gd name="T59" fmla="*/ 106 h 217"/>
              <a:gd name="T60" fmla="*/ 29 w 141"/>
              <a:gd name="T61" fmla="*/ 84 h 217"/>
              <a:gd name="T62" fmla="*/ 18 w 141"/>
              <a:gd name="T63" fmla="*/ 75 h 217"/>
              <a:gd name="T64" fmla="*/ 56 w 141"/>
              <a:gd name="T65" fmla="*/ 81 h 217"/>
              <a:gd name="T66" fmla="*/ 38 w 141"/>
              <a:gd name="T67" fmla="*/ 78 h 217"/>
              <a:gd name="T68" fmla="*/ 56 w 141"/>
              <a:gd name="T69" fmla="*/ 81 h 217"/>
              <a:gd name="T70" fmla="*/ 61 w 141"/>
              <a:gd name="T71" fmla="*/ 81 h 217"/>
              <a:gd name="T72" fmla="*/ 80 w 141"/>
              <a:gd name="T73" fmla="*/ 78 h 217"/>
              <a:gd name="T74" fmla="*/ 88 w 141"/>
              <a:gd name="T75" fmla="*/ 84 h 217"/>
              <a:gd name="T76" fmla="*/ 99 w 141"/>
              <a:gd name="T77" fmla="*/ 75 h 217"/>
              <a:gd name="T78" fmla="*/ 123 w 141"/>
              <a:gd name="T79" fmla="*/ 84 h 217"/>
              <a:gd name="T80" fmla="*/ 111 w 141"/>
              <a:gd name="T81" fmla="*/ 75 h 217"/>
              <a:gd name="T82" fmla="*/ 33 w 141"/>
              <a:gd name="T83" fmla="*/ 96 h 217"/>
              <a:gd name="T84" fmla="*/ 14 w 141"/>
              <a:gd name="T85" fmla="*/ 93 h 217"/>
              <a:gd name="T86" fmla="*/ 33 w 141"/>
              <a:gd name="T87" fmla="*/ 96 h 217"/>
              <a:gd name="T88" fmla="*/ 38 w 141"/>
              <a:gd name="T89" fmla="*/ 96 h 217"/>
              <a:gd name="T90" fmla="*/ 56 w 141"/>
              <a:gd name="T91" fmla="*/ 93 h 217"/>
              <a:gd name="T92" fmla="*/ 65 w 141"/>
              <a:gd name="T93" fmla="*/ 99 h 217"/>
              <a:gd name="T94" fmla="*/ 76 w 141"/>
              <a:gd name="T95" fmla="*/ 90 h 217"/>
              <a:gd name="T96" fmla="*/ 99 w 141"/>
              <a:gd name="T97" fmla="*/ 99 h 217"/>
              <a:gd name="T98" fmla="*/ 88 w 141"/>
              <a:gd name="T99" fmla="*/ 90 h 217"/>
              <a:gd name="T100" fmla="*/ 126 w 141"/>
              <a:gd name="T101" fmla="*/ 96 h 217"/>
              <a:gd name="T102" fmla="*/ 108 w 141"/>
              <a:gd name="T103" fmla="*/ 93 h 217"/>
              <a:gd name="T104" fmla="*/ 126 w 141"/>
              <a:gd name="T105" fmla="*/ 9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1" h="217">
                <a:moveTo>
                  <a:pt x="126" y="0"/>
                </a:moveTo>
                <a:cubicBezTo>
                  <a:pt x="15" y="0"/>
                  <a:pt x="15" y="0"/>
                  <a:pt x="15" y="0"/>
                </a:cubicBezTo>
                <a:cubicBezTo>
                  <a:pt x="6" y="0"/>
                  <a:pt x="0" y="8"/>
                  <a:pt x="0" y="17"/>
                </a:cubicBezTo>
                <a:cubicBezTo>
                  <a:pt x="0" y="200"/>
                  <a:pt x="0" y="200"/>
                  <a:pt x="0" y="200"/>
                </a:cubicBezTo>
                <a:cubicBezTo>
                  <a:pt x="0" y="210"/>
                  <a:pt x="6" y="217"/>
                  <a:pt x="15" y="217"/>
                </a:cubicBezTo>
                <a:cubicBezTo>
                  <a:pt x="126" y="217"/>
                  <a:pt x="126" y="217"/>
                  <a:pt x="126" y="217"/>
                </a:cubicBezTo>
                <a:cubicBezTo>
                  <a:pt x="135" y="217"/>
                  <a:pt x="141" y="210"/>
                  <a:pt x="141" y="200"/>
                </a:cubicBezTo>
                <a:cubicBezTo>
                  <a:pt x="141" y="17"/>
                  <a:pt x="141" y="17"/>
                  <a:pt x="141" y="17"/>
                </a:cubicBezTo>
                <a:cubicBezTo>
                  <a:pt x="141" y="8"/>
                  <a:pt x="135" y="0"/>
                  <a:pt x="126" y="0"/>
                </a:cubicBezTo>
                <a:close/>
                <a:moveTo>
                  <a:pt x="15" y="16"/>
                </a:moveTo>
                <a:cubicBezTo>
                  <a:pt x="126" y="16"/>
                  <a:pt x="126" y="16"/>
                  <a:pt x="126" y="16"/>
                </a:cubicBezTo>
                <a:cubicBezTo>
                  <a:pt x="126" y="67"/>
                  <a:pt x="126" y="67"/>
                  <a:pt x="126" y="67"/>
                </a:cubicBezTo>
                <a:cubicBezTo>
                  <a:pt x="15" y="67"/>
                  <a:pt x="15" y="67"/>
                  <a:pt x="15" y="67"/>
                </a:cubicBezTo>
                <a:lnTo>
                  <a:pt x="15" y="16"/>
                </a:lnTo>
                <a:close/>
                <a:moveTo>
                  <a:pt x="46" y="194"/>
                </a:moveTo>
                <a:cubicBezTo>
                  <a:pt x="46" y="197"/>
                  <a:pt x="43" y="200"/>
                  <a:pt x="40" y="200"/>
                </a:cubicBezTo>
                <a:cubicBezTo>
                  <a:pt x="20" y="200"/>
                  <a:pt x="20" y="200"/>
                  <a:pt x="20" y="200"/>
                </a:cubicBezTo>
                <a:cubicBezTo>
                  <a:pt x="17" y="200"/>
                  <a:pt x="14" y="197"/>
                  <a:pt x="14" y="194"/>
                </a:cubicBezTo>
                <a:cubicBezTo>
                  <a:pt x="14" y="189"/>
                  <a:pt x="14" y="189"/>
                  <a:pt x="14" y="189"/>
                </a:cubicBezTo>
                <a:cubicBezTo>
                  <a:pt x="14" y="186"/>
                  <a:pt x="17" y="183"/>
                  <a:pt x="20" y="183"/>
                </a:cubicBezTo>
                <a:cubicBezTo>
                  <a:pt x="40" y="183"/>
                  <a:pt x="40" y="183"/>
                  <a:pt x="40" y="183"/>
                </a:cubicBezTo>
                <a:cubicBezTo>
                  <a:pt x="43" y="183"/>
                  <a:pt x="46" y="186"/>
                  <a:pt x="46" y="189"/>
                </a:cubicBezTo>
                <a:lnTo>
                  <a:pt x="46" y="194"/>
                </a:lnTo>
                <a:close/>
                <a:moveTo>
                  <a:pt x="46" y="168"/>
                </a:moveTo>
                <a:cubicBezTo>
                  <a:pt x="46" y="171"/>
                  <a:pt x="43" y="174"/>
                  <a:pt x="40" y="174"/>
                </a:cubicBezTo>
                <a:cubicBezTo>
                  <a:pt x="20" y="174"/>
                  <a:pt x="20" y="174"/>
                  <a:pt x="20" y="174"/>
                </a:cubicBezTo>
                <a:cubicBezTo>
                  <a:pt x="17" y="174"/>
                  <a:pt x="14" y="171"/>
                  <a:pt x="14" y="168"/>
                </a:cubicBezTo>
                <a:cubicBezTo>
                  <a:pt x="14" y="163"/>
                  <a:pt x="14" y="163"/>
                  <a:pt x="14" y="163"/>
                </a:cubicBezTo>
                <a:cubicBezTo>
                  <a:pt x="14" y="160"/>
                  <a:pt x="17" y="157"/>
                  <a:pt x="20" y="157"/>
                </a:cubicBezTo>
                <a:cubicBezTo>
                  <a:pt x="40" y="157"/>
                  <a:pt x="40" y="157"/>
                  <a:pt x="40" y="157"/>
                </a:cubicBezTo>
                <a:cubicBezTo>
                  <a:pt x="43" y="157"/>
                  <a:pt x="46" y="160"/>
                  <a:pt x="46" y="163"/>
                </a:cubicBezTo>
                <a:lnTo>
                  <a:pt x="46" y="168"/>
                </a:lnTo>
                <a:close/>
                <a:moveTo>
                  <a:pt x="46" y="143"/>
                </a:moveTo>
                <a:cubicBezTo>
                  <a:pt x="46" y="146"/>
                  <a:pt x="43" y="148"/>
                  <a:pt x="40" y="148"/>
                </a:cubicBezTo>
                <a:cubicBezTo>
                  <a:pt x="20" y="148"/>
                  <a:pt x="20" y="148"/>
                  <a:pt x="20" y="148"/>
                </a:cubicBezTo>
                <a:cubicBezTo>
                  <a:pt x="17" y="148"/>
                  <a:pt x="14" y="146"/>
                  <a:pt x="14" y="143"/>
                </a:cubicBezTo>
                <a:cubicBezTo>
                  <a:pt x="14" y="137"/>
                  <a:pt x="14" y="137"/>
                  <a:pt x="14" y="137"/>
                </a:cubicBezTo>
                <a:cubicBezTo>
                  <a:pt x="14" y="134"/>
                  <a:pt x="17" y="132"/>
                  <a:pt x="20" y="132"/>
                </a:cubicBezTo>
                <a:cubicBezTo>
                  <a:pt x="40" y="132"/>
                  <a:pt x="40" y="132"/>
                  <a:pt x="40" y="132"/>
                </a:cubicBezTo>
                <a:cubicBezTo>
                  <a:pt x="43" y="132"/>
                  <a:pt x="46" y="134"/>
                  <a:pt x="46" y="137"/>
                </a:cubicBezTo>
                <a:lnTo>
                  <a:pt x="46" y="143"/>
                </a:lnTo>
                <a:close/>
                <a:moveTo>
                  <a:pt x="46" y="117"/>
                </a:moveTo>
                <a:cubicBezTo>
                  <a:pt x="46" y="120"/>
                  <a:pt x="43" y="123"/>
                  <a:pt x="40" y="123"/>
                </a:cubicBezTo>
                <a:cubicBezTo>
                  <a:pt x="20" y="123"/>
                  <a:pt x="20" y="123"/>
                  <a:pt x="20" y="123"/>
                </a:cubicBezTo>
                <a:cubicBezTo>
                  <a:pt x="17" y="123"/>
                  <a:pt x="14" y="120"/>
                  <a:pt x="14" y="117"/>
                </a:cubicBezTo>
                <a:cubicBezTo>
                  <a:pt x="14" y="111"/>
                  <a:pt x="14" y="111"/>
                  <a:pt x="14" y="111"/>
                </a:cubicBezTo>
                <a:cubicBezTo>
                  <a:pt x="14" y="108"/>
                  <a:pt x="17" y="106"/>
                  <a:pt x="20" y="106"/>
                </a:cubicBezTo>
                <a:cubicBezTo>
                  <a:pt x="40" y="106"/>
                  <a:pt x="40" y="106"/>
                  <a:pt x="40" y="106"/>
                </a:cubicBezTo>
                <a:cubicBezTo>
                  <a:pt x="43" y="106"/>
                  <a:pt x="46" y="108"/>
                  <a:pt x="46" y="111"/>
                </a:cubicBezTo>
                <a:lnTo>
                  <a:pt x="46" y="117"/>
                </a:lnTo>
                <a:close/>
                <a:moveTo>
                  <a:pt x="86" y="194"/>
                </a:moveTo>
                <a:cubicBezTo>
                  <a:pt x="86" y="197"/>
                  <a:pt x="84" y="200"/>
                  <a:pt x="80" y="200"/>
                </a:cubicBezTo>
                <a:cubicBezTo>
                  <a:pt x="61" y="200"/>
                  <a:pt x="61" y="200"/>
                  <a:pt x="61" y="200"/>
                </a:cubicBezTo>
                <a:cubicBezTo>
                  <a:pt x="58" y="200"/>
                  <a:pt x="55" y="197"/>
                  <a:pt x="55" y="194"/>
                </a:cubicBezTo>
                <a:cubicBezTo>
                  <a:pt x="55" y="189"/>
                  <a:pt x="55" y="189"/>
                  <a:pt x="55" y="189"/>
                </a:cubicBezTo>
                <a:cubicBezTo>
                  <a:pt x="55" y="186"/>
                  <a:pt x="58" y="183"/>
                  <a:pt x="61" y="183"/>
                </a:cubicBezTo>
                <a:cubicBezTo>
                  <a:pt x="80" y="183"/>
                  <a:pt x="80" y="183"/>
                  <a:pt x="80" y="183"/>
                </a:cubicBezTo>
                <a:cubicBezTo>
                  <a:pt x="84" y="183"/>
                  <a:pt x="86" y="186"/>
                  <a:pt x="86" y="189"/>
                </a:cubicBezTo>
                <a:lnTo>
                  <a:pt x="86" y="194"/>
                </a:lnTo>
                <a:close/>
                <a:moveTo>
                  <a:pt x="86" y="168"/>
                </a:moveTo>
                <a:cubicBezTo>
                  <a:pt x="86" y="171"/>
                  <a:pt x="84" y="174"/>
                  <a:pt x="80" y="174"/>
                </a:cubicBezTo>
                <a:cubicBezTo>
                  <a:pt x="61" y="174"/>
                  <a:pt x="61" y="174"/>
                  <a:pt x="61" y="174"/>
                </a:cubicBezTo>
                <a:cubicBezTo>
                  <a:pt x="58" y="174"/>
                  <a:pt x="55" y="171"/>
                  <a:pt x="55" y="168"/>
                </a:cubicBezTo>
                <a:cubicBezTo>
                  <a:pt x="55" y="163"/>
                  <a:pt x="55" y="163"/>
                  <a:pt x="55" y="163"/>
                </a:cubicBezTo>
                <a:cubicBezTo>
                  <a:pt x="55" y="160"/>
                  <a:pt x="58" y="157"/>
                  <a:pt x="61" y="157"/>
                </a:cubicBezTo>
                <a:cubicBezTo>
                  <a:pt x="80" y="157"/>
                  <a:pt x="80" y="157"/>
                  <a:pt x="80" y="157"/>
                </a:cubicBezTo>
                <a:cubicBezTo>
                  <a:pt x="84" y="157"/>
                  <a:pt x="86" y="160"/>
                  <a:pt x="86" y="163"/>
                </a:cubicBezTo>
                <a:lnTo>
                  <a:pt x="86" y="168"/>
                </a:lnTo>
                <a:close/>
                <a:moveTo>
                  <a:pt x="86" y="143"/>
                </a:moveTo>
                <a:cubicBezTo>
                  <a:pt x="86" y="146"/>
                  <a:pt x="84" y="148"/>
                  <a:pt x="80" y="148"/>
                </a:cubicBezTo>
                <a:cubicBezTo>
                  <a:pt x="61" y="148"/>
                  <a:pt x="61" y="148"/>
                  <a:pt x="61" y="148"/>
                </a:cubicBezTo>
                <a:cubicBezTo>
                  <a:pt x="58" y="148"/>
                  <a:pt x="55" y="146"/>
                  <a:pt x="55" y="143"/>
                </a:cubicBezTo>
                <a:cubicBezTo>
                  <a:pt x="55" y="137"/>
                  <a:pt x="55" y="137"/>
                  <a:pt x="55" y="137"/>
                </a:cubicBezTo>
                <a:cubicBezTo>
                  <a:pt x="55" y="134"/>
                  <a:pt x="58" y="132"/>
                  <a:pt x="61" y="132"/>
                </a:cubicBezTo>
                <a:cubicBezTo>
                  <a:pt x="80" y="132"/>
                  <a:pt x="80" y="132"/>
                  <a:pt x="80" y="132"/>
                </a:cubicBezTo>
                <a:cubicBezTo>
                  <a:pt x="84" y="132"/>
                  <a:pt x="86" y="134"/>
                  <a:pt x="86" y="137"/>
                </a:cubicBezTo>
                <a:lnTo>
                  <a:pt x="86" y="143"/>
                </a:lnTo>
                <a:close/>
                <a:moveTo>
                  <a:pt x="86" y="117"/>
                </a:moveTo>
                <a:cubicBezTo>
                  <a:pt x="86" y="120"/>
                  <a:pt x="84" y="123"/>
                  <a:pt x="80" y="123"/>
                </a:cubicBezTo>
                <a:cubicBezTo>
                  <a:pt x="61" y="123"/>
                  <a:pt x="61" y="123"/>
                  <a:pt x="61" y="123"/>
                </a:cubicBezTo>
                <a:cubicBezTo>
                  <a:pt x="58" y="123"/>
                  <a:pt x="55" y="120"/>
                  <a:pt x="55" y="117"/>
                </a:cubicBezTo>
                <a:cubicBezTo>
                  <a:pt x="55" y="111"/>
                  <a:pt x="55" y="111"/>
                  <a:pt x="55" y="111"/>
                </a:cubicBezTo>
                <a:cubicBezTo>
                  <a:pt x="55" y="108"/>
                  <a:pt x="58" y="106"/>
                  <a:pt x="61" y="106"/>
                </a:cubicBezTo>
                <a:cubicBezTo>
                  <a:pt x="80" y="106"/>
                  <a:pt x="80" y="106"/>
                  <a:pt x="80" y="106"/>
                </a:cubicBezTo>
                <a:cubicBezTo>
                  <a:pt x="84" y="106"/>
                  <a:pt x="86" y="108"/>
                  <a:pt x="86" y="111"/>
                </a:cubicBezTo>
                <a:lnTo>
                  <a:pt x="86" y="117"/>
                </a:lnTo>
                <a:close/>
                <a:moveTo>
                  <a:pt x="127" y="194"/>
                </a:moveTo>
                <a:cubicBezTo>
                  <a:pt x="127" y="197"/>
                  <a:pt x="124" y="200"/>
                  <a:pt x="121" y="200"/>
                </a:cubicBezTo>
                <a:cubicBezTo>
                  <a:pt x="102" y="200"/>
                  <a:pt x="102" y="200"/>
                  <a:pt x="102" y="200"/>
                </a:cubicBezTo>
                <a:cubicBezTo>
                  <a:pt x="98" y="200"/>
                  <a:pt x="95" y="197"/>
                  <a:pt x="95" y="194"/>
                </a:cubicBezTo>
                <a:cubicBezTo>
                  <a:pt x="95" y="189"/>
                  <a:pt x="95" y="189"/>
                  <a:pt x="95" y="189"/>
                </a:cubicBezTo>
                <a:cubicBezTo>
                  <a:pt x="95" y="186"/>
                  <a:pt x="98" y="183"/>
                  <a:pt x="102" y="183"/>
                </a:cubicBezTo>
                <a:cubicBezTo>
                  <a:pt x="121" y="183"/>
                  <a:pt x="121" y="183"/>
                  <a:pt x="121" y="183"/>
                </a:cubicBezTo>
                <a:cubicBezTo>
                  <a:pt x="124" y="183"/>
                  <a:pt x="127" y="186"/>
                  <a:pt x="127" y="189"/>
                </a:cubicBezTo>
                <a:lnTo>
                  <a:pt x="127" y="194"/>
                </a:lnTo>
                <a:close/>
                <a:moveTo>
                  <a:pt x="127" y="168"/>
                </a:moveTo>
                <a:cubicBezTo>
                  <a:pt x="127" y="171"/>
                  <a:pt x="124" y="174"/>
                  <a:pt x="121" y="174"/>
                </a:cubicBezTo>
                <a:cubicBezTo>
                  <a:pt x="102" y="174"/>
                  <a:pt x="102" y="174"/>
                  <a:pt x="102" y="174"/>
                </a:cubicBezTo>
                <a:cubicBezTo>
                  <a:pt x="98" y="174"/>
                  <a:pt x="95" y="171"/>
                  <a:pt x="95" y="168"/>
                </a:cubicBezTo>
                <a:cubicBezTo>
                  <a:pt x="95" y="163"/>
                  <a:pt x="95" y="163"/>
                  <a:pt x="95" y="163"/>
                </a:cubicBezTo>
                <a:cubicBezTo>
                  <a:pt x="95" y="160"/>
                  <a:pt x="98" y="157"/>
                  <a:pt x="102" y="157"/>
                </a:cubicBezTo>
                <a:cubicBezTo>
                  <a:pt x="121" y="157"/>
                  <a:pt x="121" y="157"/>
                  <a:pt x="121" y="157"/>
                </a:cubicBezTo>
                <a:cubicBezTo>
                  <a:pt x="124" y="157"/>
                  <a:pt x="127" y="160"/>
                  <a:pt x="127" y="163"/>
                </a:cubicBezTo>
                <a:lnTo>
                  <a:pt x="127" y="168"/>
                </a:lnTo>
                <a:close/>
                <a:moveTo>
                  <a:pt x="127" y="143"/>
                </a:moveTo>
                <a:cubicBezTo>
                  <a:pt x="127" y="146"/>
                  <a:pt x="124" y="148"/>
                  <a:pt x="121" y="148"/>
                </a:cubicBezTo>
                <a:cubicBezTo>
                  <a:pt x="102" y="148"/>
                  <a:pt x="102" y="148"/>
                  <a:pt x="102" y="148"/>
                </a:cubicBezTo>
                <a:cubicBezTo>
                  <a:pt x="98" y="148"/>
                  <a:pt x="95" y="146"/>
                  <a:pt x="95" y="143"/>
                </a:cubicBezTo>
                <a:cubicBezTo>
                  <a:pt x="95" y="137"/>
                  <a:pt x="95" y="137"/>
                  <a:pt x="95" y="137"/>
                </a:cubicBezTo>
                <a:cubicBezTo>
                  <a:pt x="95" y="134"/>
                  <a:pt x="98" y="132"/>
                  <a:pt x="102" y="132"/>
                </a:cubicBezTo>
                <a:cubicBezTo>
                  <a:pt x="121" y="132"/>
                  <a:pt x="121" y="132"/>
                  <a:pt x="121" y="132"/>
                </a:cubicBezTo>
                <a:cubicBezTo>
                  <a:pt x="124" y="132"/>
                  <a:pt x="127" y="134"/>
                  <a:pt x="127" y="137"/>
                </a:cubicBezTo>
                <a:lnTo>
                  <a:pt x="127" y="143"/>
                </a:lnTo>
                <a:close/>
                <a:moveTo>
                  <a:pt x="127" y="117"/>
                </a:moveTo>
                <a:cubicBezTo>
                  <a:pt x="127" y="120"/>
                  <a:pt x="124" y="123"/>
                  <a:pt x="121" y="123"/>
                </a:cubicBezTo>
                <a:cubicBezTo>
                  <a:pt x="102" y="123"/>
                  <a:pt x="102" y="123"/>
                  <a:pt x="102" y="123"/>
                </a:cubicBezTo>
                <a:cubicBezTo>
                  <a:pt x="98" y="123"/>
                  <a:pt x="95" y="120"/>
                  <a:pt x="95" y="117"/>
                </a:cubicBezTo>
                <a:cubicBezTo>
                  <a:pt x="95" y="111"/>
                  <a:pt x="95" y="111"/>
                  <a:pt x="95" y="111"/>
                </a:cubicBezTo>
                <a:cubicBezTo>
                  <a:pt x="95" y="108"/>
                  <a:pt x="98" y="106"/>
                  <a:pt x="102" y="106"/>
                </a:cubicBezTo>
                <a:cubicBezTo>
                  <a:pt x="121" y="106"/>
                  <a:pt x="121" y="106"/>
                  <a:pt x="121" y="106"/>
                </a:cubicBezTo>
                <a:cubicBezTo>
                  <a:pt x="124" y="106"/>
                  <a:pt x="127" y="108"/>
                  <a:pt x="127" y="111"/>
                </a:cubicBezTo>
                <a:lnTo>
                  <a:pt x="127" y="117"/>
                </a:lnTo>
                <a:close/>
                <a:moveTo>
                  <a:pt x="33" y="81"/>
                </a:moveTo>
                <a:cubicBezTo>
                  <a:pt x="33" y="83"/>
                  <a:pt x="31" y="84"/>
                  <a:pt x="29" y="84"/>
                </a:cubicBezTo>
                <a:cubicBezTo>
                  <a:pt x="18" y="84"/>
                  <a:pt x="18" y="84"/>
                  <a:pt x="18" y="84"/>
                </a:cubicBezTo>
                <a:cubicBezTo>
                  <a:pt x="16" y="84"/>
                  <a:pt x="14" y="83"/>
                  <a:pt x="14" y="81"/>
                </a:cubicBezTo>
                <a:cubicBezTo>
                  <a:pt x="14" y="78"/>
                  <a:pt x="14" y="78"/>
                  <a:pt x="14" y="78"/>
                </a:cubicBezTo>
                <a:cubicBezTo>
                  <a:pt x="14" y="76"/>
                  <a:pt x="16" y="75"/>
                  <a:pt x="18" y="75"/>
                </a:cubicBezTo>
                <a:cubicBezTo>
                  <a:pt x="29" y="75"/>
                  <a:pt x="29" y="75"/>
                  <a:pt x="29" y="75"/>
                </a:cubicBezTo>
                <a:cubicBezTo>
                  <a:pt x="31" y="75"/>
                  <a:pt x="33" y="76"/>
                  <a:pt x="33" y="78"/>
                </a:cubicBezTo>
                <a:lnTo>
                  <a:pt x="33" y="81"/>
                </a:lnTo>
                <a:close/>
                <a:moveTo>
                  <a:pt x="56" y="81"/>
                </a:moveTo>
                <a:cubicBezTo>
                  <a:pt x="56" y="83"/>
                  <a:pt x="54" y="84"/>
                  <a:pt x="52" y="84"/>
                </a:cubicBezTo>
                <a:cubicBezTo>
                  <a:pt x="41" y="84"/>
                  <a:pt x="41" y="84"/>
                  <a:pt x="41" y="84"/>
                </a:cubicBezTo>
                <a:cubicBezTo>
                  <a:pt x="39" y="84"/>
                  <a:pt x="38" y="83"/>
                  <a:pt x="38" y="81"/>
                </a:cubicBezTo>
                <a:cubicBezTo>
                  <a:pt x="38" y="78"/>
                  <a:pt x="38" y="78"/>
                  <a:pt x="38" y="78"/>
                </a:cubicBezTo>
                <a:cubicBezTo>
                  <a:pt x="38" y="76"/>
                  <a:pt x="39" y="75"/>
                  <a:pt x="41" y="75"/>
                </a:cubicBezTo>
                <a:cubicBezTo>
                  <a:pt x="52" y="75"/>
                  <a:pt x="52" y="75"/>
                  <a:pt x="52" y="75"/>
                </a:cubicBezTo>
                <a:cubicBezTo>
                  <a:pt x="54" y="75"/>
                  <a:pt x="56" y="76"/>
                  <a:pt x="56" y="78"/>
                </a:cubicBezTo>
                <a:lnTo>
                  <a:pt x="56" y="81"/>
                </a:lnTo>
                <a:close/>
                <a:moveTo>
                  <a:pt x="80" y="81"/>
                </a:moveTo>
                <a:cubicBezTo>
                  <a:pt x="80" y="83"/>
                  <a:pt x="78" y="84"/>
                  <a:pt x="76" y="84"/>
                </a:cubicBezTo>
                <a:cubicBezTo>
                  <a:pt x="65" y="84"/>
                  <a:pt x="65" y="84"/>
                  <a:pt x="65" y="84"/>
                </a:cubicBezTo>
                <a:cubicBezTo>
                  <a:pt x="63" y="84"/>
                  <a:pt x="61" y="83"/>
                  <a:pt x="61" y="81"/>
                </a:cubicBezTo>
                <a:cubicBezTo>
                  <a:pt x="61" y="78"/>
                  <a:pt x="61" y="78"/>
                  <a:pt x="61" y="78"/>
                </a:cubicBezTo>
                <a:cubicBezTo>
                  <a:pt x="61" y="76"/>
                  <a:pt x="63" y="75"/>
                  <a:pt x="65" y="75"/>
                </a:cubicBezTo>
                <a:cubicBezTo>
                  <a:pt x="76" y="75"/>
                  <a:pt x="76" y="75"/>
                  <a:pt x="76" y="75"/>
                </a:cubicBezTo>
                <a:cubicBezTo>
                  <a:pt x="78" y="75"/>
                  <a:pt x="80" y="76"/>
                  <a:pt x="80" y="78"/>
                </a:cubicBezTo>
                <a:lnTo>
                  <a:pt x="80" y="81"/>
                </a:lnTo>
                <a:close/>
                <a:moveTo>
                  <a:pt x="103" y="81"/>
                </a:moveTo>
                <a:cubicBezTo>
                  <a:pt x="103" y="83"/>
                  <a:pt x="101" y="84"/>
                  <a:pt x="99" y="84"/>
                </a:cubicBezTo>
                <a:cubicBezTo>
                  <a:pt x="88" y="84"/>
                  <a:pt x="88" y="84"/>
                  <a:pt x="88" y="84"/>
                </a:cubicBezTo>
                <a:cubicBezTo>
                  <a:pt x="86" y="84"/>
                  <a:pt x="84" y="83"/>
                  <a:pt x="84" y="81"/>
                </a:cubicBezTo>
                <a:cubicBezTo>
                  <a:pt x="84" y="78"/>
                  <a:pt x="84" y="78"/>
                  <a:pt x="84" y="78"/>
                </a:cubicBezTo>
                <a:cubicBezTo>
                  <a:pt x="84" y="76"/>
                  <a:pt x="86" y="75"/>
                  <a:pt x="88" y="75"/>
                </a:cubicBezTo>
                <a:cubicBezTo>
                  <a:pt x="99" y="75"/>
                  <a:pt x="99" y="75"/>
                  <a:pt x="99" y="75"/>
                </a:cubicBezTo>
                <a:cubicBezTo>
                  <a:pt x="101" y="75"/>
                  <a:pt x="103" y="76"/>
                  <a:pt x="103" y="78"/>
                </a:cubicBezTo>
                <a:lnTo>
                  <a:pt x="103" y="81"/>
                </a:lnTo>
                <a:close/>
                <a:moveTo>
                  <a:pt x="126" y="81"/>
                </a:moveTo>
                <a:cubicBezTo>
                  <a:pt x="126" y="83"/>
                  <a:pt x="125" y="84"/>
                  <a:pt x="123" y="84"/>
                </a:cubicBezTo>
                <a:cubicBezTo>
                  <a:pt x="111" y="84"/>
                  <a:pt x="111" y="84"/>
                  <a:pt x="111" y="84"/>
                </a:cubicBezTo>
                <a:cubicBezTo>
                  <a:pt x="109" y="84"/>
                  <a:pt x="108" y="83"/>
                  <a:pt x="108" y="81"/>
                </a:cubicBezTo>
                <a:cubicBezTo>
                  <a:pt x="108" y="78"/>
                  <a:pt x="108" y="78"/>
                  <a:pt x="108" y="78"/>
                </a:cubicBezTo>
                <a:cubicBezTo>
                  <a:pt x="108" y="76"/>
                  <a:pt x="109" y="75"/>
                  <a:pt x="111" y="75"/>
                </a:cubicBezTo>
                <a:cubicBezTo>
                  <a:pt x="123" y="75"/>
                  <a:pt x="123" y="75"/>
                  <a:pt x="123" y="75"/>
                </a:cubicBezTo>
                <a:cubicBezTo>
                  <a:pt x="125" y="75"/>
                  <a:pt x="126" y="76"/>
                  <a:pt x="126" y="78"/>
                </a:cubicBezTo>
                <a:lnTo>
                  <a:pt x="126" y="81"/>
                </a:lnTo>
                <a:close/>
                <a:moveTo>
                  <a:pt x="33" y="96"/>
                </a:moveTo>
                <a:cubicBezTo>
                  <a:pt x="33" y="98"/>
                  <a:pt x="31" y="99"/>
                  <a:pt x="29" y="99"/>
                </a:cubicBezTo>
                <a:cubicBezTo>
                  <a:pt x="18" y="99"/>
                  <a:pt x="18" y="99"/>
                  <a:pt x="18" y="99"/>
                </a:cubicBezTo>
                <a:cubicBezTo>
                  <a:pt x="16" y="99"/>
                  <a:pt x="14" y="98"/>
                  <a:pt x="14" y="96"/>
                </a:cubicBezTo>
                <a:cubicBezTo>
                  <a:pt x="14" y="93"/>
                  <a:pt x="14" y="93"/>
                  <a:pt x="14" y="93"/>
                </a:cubicBezTo>
                <a:cubicBezTo>
                  <a:pt x="14" y="91"/>
                  <a:pt x="16" y="90"/>
                  <a:pt x="18" y="90"/>
                </a:cubicBezTo>
                <a:cubicBezTo>
                  <a:pt x="29" y="90"/>
                  <a:pt x="29" y="90"/>
                  <a:pt x="29" y="90"/>
                </a:cubicBezTo>
                <a:cubicBezTo>
                  <a:pt x="31" y="90"/>
                  <a:pt x="33" y="91"/>
                  <a:pt x="33" y="93"/>
                </a:cubicBezTo>
                <a:lnTo>
                  <a:pt x="33" y="96"/>
                </a:lnTo>
                <a:close/>
                <a:moveTo>
                  <a:pt x="56" y="96"/>
                </a:moveTo>
                <a:cubicBezTo>
                  <a:pt x="56" y="98"/>
                  <a:pt x="54" y="99"/>
                  <a:pt x="52" y="99"/>
                </a:cubicBezTo>
                <a:cubicBezTo>
                  <a:pt x="41" y="99"/>
                  <a:pt x="41" y="99"/>
                  <a:pt x="41" y="99"/>
                </a:cubicBezTo>
                <a:cubicBezTo>
                  <a:pt x="39" y="99"/>
                  <a:pt x="38" y="98"/>
                  <a:pt x="38" y="96"/>
                </a:cubicBezTo>
                <a:cubicBezTo>
                  <a:pt x="38" y="93"/>
                  <a:pt x="38" y="93"/>
                  <a:pt x="38" y="93"/>
                </a:cubicBezTo>
                <a:cubicBezTo>
                  <a:pt x="38" y="91"/>
                  <a:pt x="39" y="90"/>
                  <a:pt x="41" y="90"/>
                </a:cubicBezTo>
                <a:cubicBezTo>
                  <a:pt x="52" y="90"/>
                  <a:pt x="52" y="90"/>
                  <a:pt x="52" y="90"/>
                </a:cubicBezTo>
                <a:cubicBezTo>
                  <a:pt x="54" y="90"/>
                  <a:pt x="56" y="91"/>
                  <a:pt x="56" y="93"/>
                </a:cubicBezTo>
                <a:lnTo>
                  <a:pt x="56" y="96"/>
                </a:lnTo>
                <a:close/>
                <a:moveTo>
                  <a:pt x="80" y="96"/>
                </a:moveTo>
                <a:cubicBezTo>
                  <a:pt x="80" y="98"/>
                  <a:pt x="78" y="99"/>
                  <a:pt x="76" y="99"/>
                </a:cubicBezTo>
                <a:cubicBezTo>
                  <a:pt x="65" y="99"/>
                  <a:pt x="65" y="99"/>
                  <a:pt x="65" y="99"/>
                </a:cubicBezTo>
                <a:cubicBezTo>
                  <a:pt x="63" y="99"/>
                  <a:pt x="61" y="98"/>
                  <a:pt x="61" y="96"/>
                </a:cubicBezTo>
                <a:cubicBezTo>
                  <a:pt x="61" y="93"/>
                  <a:pt x="61" y="93"/>
                  <a:pt x="61" y="93"/>
                </a:cubicBezTo>
                <a:cubicBezTo>
                  <a:pt x="61" y="91"/>
                  <a:pt x="63" y="90"/>
                  <a:pt x="65" y="90"/>
                </a:cubicBezTo>
                <a:cubicBezTo>
                  <a:pt x="76" y="90"/>
                  <a:pt x="76" y="90"/>
                  <a:pt x="76" y="90"/>
                </a:cubicBezTo>
                <a:cubicBezTo>
                  <a:pt x="78" y="90"/>
                  <a:pt x="80" y="91"/>
                  <a:pt x="80" y="93"/>
                </a:cubicBezTo>
                <a:lnTo>
                  <a:pt x="80" y="96"/>
                </a:lnTo>
                <a:close/>
                <a:moveTo>
                  <a:pt x="103" y="96"/>
                </a:moveTo>
                <a:cubicBezTo>
                  <a:pt x="103" y="98"/>
                  <a:pt x="101" y="99"/>
                  <a:pt x="99" y="99"/>
                </a:cubicBezTo>
                <a:cubicBezTo>
                  <a:pt x="88" y="99"/>
                  <a:pt x="88" y="99"/>
                  <a:pt x="88" y="99"/>
                </a:cubicBezTo>
                <a:cubicBezTo>
                  <a:pt x="86" y="99"/>
                  <a:pt x="84" y="98"/>
                  <a:pt x="84" y="96"/>
                </a:cubicBezTo>
                <a:cubicBezTo>
                  <a:pt x="84" y="93"/>
                  <a:pt x="84" y="93"/>
                  <a:pt x="84" y="93"/>
                </a:cubicBezTo>
                <a:cubicBezTo>
                  <a:pt x="84" y="91"/>
                  <a:pt x="86" y="90"/>
                  <a:pt x="88" y="90"/>
                </a:cubicBezTo>
                <a:cubicBezTo>
                  <a:pt x="99" y="90"/>
                  <a:pt x="99" y="90"/>
                  <a:pt x="99" y="90"/>
                </a:cubicBezTo>
                <a:cubicBezTo>
                  <a:pt x="101" y="90"/>
                  <a:pt x="103" y="91"/>
                  <a:pt x="103" y="93"/>
                </a:cubicBezTo>
                <a:lnTo>
                  <a:pt x="103" y="96"/>
                </a:lnTo>
                <a:close/>
                <a:moveTo>
                  <a:pt x="126" y="96"/>
                </a:moveTo>
                <a:cubicBezTo>
                  <a:pt x="126" y="98"/>
                  <a:pt x="125" y="99"/>
                  <a:pt x="123" y="99"/>
                </a:cubicBezTo>
                <a:cubicBezTo>
                  <a:pt x="111" y="99"/>
                  <a:pt x="111" y="99"/>
                  <a:pt x="111" y="99"/>
                </a:cubicBezTo>
                <a:cubicBezTo>
                  <a:pt x="109" y="99"/>
                  <a:pt x="108" y="98"/>
                  <a:pt x="108" y="96"/>
                </a:cubicBezTo>
                <a:cubicBezTo>
                  <a:pt x="108" y="93"/>
                  <a:pt x="108" y="93"/>
                  <a:pt x="108" y="93"/>
                </a:cubicBezTo>
                <a:cubicBezTo>
                  <a:pt x="108" y="91"/>
                  <a:pt x="109" y="90"/>
                  <a:pt x="111" y="90"/>
                </a:cubicBezTo>
                <a:cubicBezTo>
                  <a:pt x="123" y="90"/>
                  <a:pt x="123" y="90"/>
                  <a:pt x="123" y="90"/>
                </a:cubicBezTo>
                <a:cubicBezTo>
                  <a:pt x="125" y="90"/>
                  <a:pt x="126" y="91"/>
                  <a:pt x="126" y="93"/>
                </a:cubicBezTo>
                <a:lnTo>
                  <a:pt x="126" y="9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5" name="Freeform 156"/>
          <p:cNvSpPr>
            <a:spLocks noEditPoints="1"/>
          </p:cNvSpPr>
          <p:nvPr userDrawn="1"/>
        </p:nvSpPr>
        <p:spPr bwMode="auto">
          <a:xfrm>
            <a:off x="1870075" y="4054475"/>
            <a:ext cx="517525" cy="366713"/>
          </a:xfrm>
          <a:custGeom>
            <a:avLst/>
            <a:gdLst>
              <a:gd name="T0" fmla="*/ 132 w 134"/>
              <a:gd name="T1" fmla="*/ 10 h 95"/>
              <a:gd name="T2" fmla="*/ 129 w 134"/>
              <a:gd name="T3" fmla="*/ 10 h 95"/>
              <a:gd name="T4" fmla="*/ 129 w 134"/>
              <a:gd name="T5" fmla="*/ 6 h 95"/>
              <a:gd name="T6" fmla="*/ 127 w 134"/>
              <a:gd name="T7" fmla="*/ 4 h 95"/>
              <a:gd name="T8" fmla="*/ 95 w 134"/>
              <a:gd name="T9" fmla="*/ 0 h 95"/>
              <a:gd name="T10" fmla="*/ 67 w 134"/>
              <a:gd name="T11" fmla="*/ 7 h 95"/>
              <a:gd name="T12" fmla="*/ 40 w 134"/>
              <a:gd name="T13" fmla="*/ 0 h 95"/>
              <a:gd name="T14" fmla="*/ 8 w 134"/>
              <a:gd name="T15" fmla="*/ 4 h 95"/>
              <a:gd name="T16" fmla="*/ 6 w 134"/>
              <a:gd name="T17" fmla="*/ 6 h 95"/>
              <a:gd name="T18" fmla="*/ 6 w 134"/>
              <a:gd name="T19" fmla="*/ 10 h 95"/>
              <a:gd name="T20" fmla="*/ 3 w 134"/>
              <a:gd name="T21" fmla="*/ 10 h 95"/>
              <a:gd name="T22" fmla="*/ 0 w 134"/>
              <a:gd name="T23" fmla="*/ 12 h 95"/>
              <a:gd name="T24" fmla="*/ 0 w 134"/>
              <a:gd name="T25" fmla="*/ 88 h 95"/>
              <a:gd name="T26" fmla="*/ 3 w 134"/>
              <a:gd name="T27" fmla="*/ 90 h 95"/>
              <a:gd name="T28" fmla="*/ 57 w 134"/>
              <a:gd name="T29" fmla="*/ 90 h 95"/>
              <a:gd name="T30" fmla="*/ 67 w 134"/>
              <a:gd name="T31" fmla="*/ 95 h 95"/>
              <a:gd name="T32" fmla="*/ 78 w 134"/>
              <a:gd name="T33" fmla="*/ 90 h 95"/>
              <a:gd name="T34" fmla="*/ 132 w 134"/>
              <a:gd name="T35" fmla="*/ 90 h 95"/>
              <a:gd name="T36" fmla="*/ 134 w 134"/>
              <a:gd name="T37" fmla="*/ 88 h 95"/>
              <a:gd name="T38" fmla="*/ 134 w 134"/>
              <a:gd name="T39" fmla="*/ 12 h 95"/>
              <a:gd name="T40" fmla="*/ 132 w 134"/>
              <a:gd name="T41" fmla="*/ 10 h 95"/>
              <a:gd name="T42" fmla="*/ 124 w 134"/>
              <a:gd name="T43" fmla="*/ 8 h 95"/>
              <a:gd name="T44" fmla="*/ 124 w 134"/>
              <a:gd name="T45" fmla="*/ 79 h 95"/>
              <a:gd name="T46" fmla="*/ 95 w 134"/>
              <a:gd name="T47" fmla="*/ 76 h 95"/>
              <a:gd name="T48" fmla="*/ 70 w 134"/>
              <a:gd name="T49" fmla="*/ 81 h 95"/>
              <a:gd name="T50" fmla="*/ 70 w 134"/>
              <a:gd name="T51" fmla="*/ 11 h 95"/>
              <a:gd name="T52" fmla="*/ 95 w 134"/>
              <a:gd name="T53" fmla="*/ 5 h 95"/>
              <a:gd name="T54" fmla="*/ 124 w 134"/>
              <a:gd name="T55" fmla="*/ 8 h 95"/>
              <a:gd name="T56" fmla="*/ 11 w 134"/>
              <a:gd name="T57" fmla="*/ 8 h 95"/>
              <a:gd name="T58" fmla="*/ 40 w 134"/>
              <a:gd name="T59" fmla="*/ 5 h 95"/>
              <a:gd name="T60" fmla="*/ 65 w 134"/>
              <a:gd name="T61" fmla="*/ 11 h 95"/>
              <a:gd name="T62" fmla="*/ 65 w 134"/>
              <a:gd name="T63" fmla="*/ 81 h 95"/>
              <a:gd name="T64" fmla="*/ 40 w 134"/>
              <a:gd name="T65" fmla="*/ 76 h 95"/>
              <a:gd name="T66" fmla="*/ 11 w 134"/>
              <a:gd name="T67" fmla="*/ 79 h 95"/>
              <a:gd name="T68" fmla="*/ 11 w 134"/>
              <a:gd name="T69" fmla="*/ 8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95">
                <a:moveTo>
                  <a:pt x="132" y="10"/>
                </a:moveTo>
                <a:cubicBezTo>
                  <a:pt x="129" y="10"/>
                  <a:pt x="129" y="10"/>
                  <a:pt x="129" y="10"/>
                </a:cubicBezTo>
                <a:cubicBezTo>
                  <a:pt x="129" y="6"/>
                  <a:pt x="129" y="6"/>
                  <a:pt x="129" y="6"/>
                </a:cubicBezTo>
                <a:cubicBezTo>
                  <a:pt x="129" y="5"/>
                  <a:pt x="128" y="4"/>
                  <a:pt x="127" y="4"/>
                </a:cubicBezTo>
                <a:cubicBezTo>
                  <a:pt x="127" y="4"/>
                  <a:pt x="111" y="0"/>
                  <a:pt x="95" y="0"/>
                </a:cubicBezTo>
                <a:cubicBezTo>
                  <a:pt x="82" y="0"/>
                  <a:pt x="73" y="3"/>
                  <a:pt x="67" y="7"/>
                </a:cubicBezTo>
                <a:cubicBezTo>
                  <a:pt x="62" y="3"/>
                  <a:pt x="53" y="0"/>
                  <a:pt x="40" y="0"/>
                </a:cubicBezTo>
                <a:cubicBezTo>
                  <a:pt x="24" y="0"/>
                  <a:pt x="8" y="4"/>
                  <a:pt x="8" y="4"/>
                </a:cubicBezTo>
                <a:cubicBezTo>
                  <a:pt x="7" y="4"/>
                  <a:pt x="6" y="5"/>
                  <a:pt x="6" y="6"/>
                </a:cubicBezTo>
                <a:cubicBezTo>
                  <a:pt x="6" y="10"/>
                  <a:pt x="6" y="10"/>
                  <a:pt x="6" y="10"/>
                </a:cubicBezTo>
                <a:cubicBezTo>
                  <a:pt x="3" y="10"/>
                  <a:pt x="3" y="10"/>
                  <a:pt x="3" y="10"/>
                </a:cubicBezTo>
                <a:cubicBezTo>
                  <a:pt x="1" y="10"/>
                  <a:pt x="0" y="11"/>
                  <a:pt x="0" y="12"/>
                </a:cubicBezTo>
                <a:cubicBezTo>
                  <a:pt x="0" y="88"/>
                  <a:pt x="0" y="88"/>
                  <a:pt x="0" y="88"/>
                </a:cubicBezTo>
                <a:cubicBezTo>
                  <a:pt x="0" y="89"/>
                  <a:pt x="1" y="90"/>
                  <a:pt x="3" y="90"/>
                </a:cubicBezTo>
                <a:cubicBezTo>
                  <a:pt x="57" y="90"/>
                  <a:pt x="57" y="90"/>
                  <a:pt x="57" y="90"/>
                </a:cubicBezTo>
                <a:cubicBezTo>
                  <a:pt x="58" y="95"/>
                  <a:pt x="62" y="95"/>
                  <a:pt x="67" y="95"/>
                </a:cubicBezTo>
                <a:cubicBezTo>
                  <a:pt x="72" y="95"/>
                  <a:pt x="77" y="95"/>
                  <a:pt x="78" y="90"/>
                </a:cubicBezTo>
                <a:cubicBezTo>
                  <a:pt x="132" y="90"/>
                  <a:pt x="132" y="90"/>
                  <a:pt x="132" y="90"/>
                </a:cubicBezTo>
                <a:cubicBezTo>
                  <a:pt x="133" y="90"/>
                  <a:pt x="134" y="89"/>
                  <a:pt x="134" y="88"/>
                </a:cubicBezTo>
                <a:cubicBezTo>
                  <a:pt x="134" y="12"/>
                  <a:pt x="134" y="12"/>
                  <a:pt x="134" y="12"/>
                </a:cubicBezTo>
                <a:cubicBezTo>
                  <a:pt x="134" y="11"/>
                  <a:pt x="133" y="10"/>
                  <a:pt x="132" y="10"/>
                </a:cubicBezTo>
                <a:close/>
                <a:moveTo>
                  <a:pt x="124" y="8"/>
                </a:moveTo>
                <a:cubicBezTo>
                  <a:pt x="124" y="79"/>
                  <a:pt x="124" y="79"/>
                  <a:pt x="124" y="79"/>
                </a:cubicBezTo>
                <a:cubicBezTo>
                  <a:pt x="119" y="78"/>
                  <a:pt x="107" y="76"/>
                  <a:pt x="95" y="76"/>
                </a:cubicBezTo>
                <a:cubicBezTo>
                  <a:pt x="84" y="76"/>
                  <a:pt x="75" y="78"/>
                  <a:pt x="70" y="81"/>
                </a:cubicBezTo>
                <a:cubicBezTo>
                  <a:pt x="70" y="11"/>
                  <a:pt x="70" y="11"/>
                  <a:pt x="70" y="11"/>
                </a:cubicBezTo>
                <a:cubicBezTo>
                  <a:pt x="74" y="7"/>
                  <a:pt x="83" y="5"/>
                  <a:pt x="95" y="5"/>
                </a:cubicBezTo>
                <a:cubicBezTo>
                  <a:pt x="107" y="5"/>
                  <a:pt x="120" y="7"/>
                  <a:pt x="124" y="8"/>
                </a:cubicBezTo>
                <a:close/>
                <a:moveTo>
                  <a:pt x="11" y="8"/>
                </a:moveTo>
                <a:cubicBezTo>
                  <a:pt x="15" y="7"/>
                  <a:pt x="28" y="5"/>
                  <a:pt x="40" y="5"/>
                </a:cubicBezTo>
                <a:cubicBezTo>
                  <a:pt x="52" y="5"/>
                  <a:pt x="60" y="7"/>
                  <a:pt x="65" y="11"/>
                </a:cubicBezTo>
                <a:cubicBezTo>
                  <a:pt x="65" y="81"/>
                  <a:pt x="65" y="81"/>
                  <a:pt x="65" y="81"/>
                </a:cubicBezTo>
                <a:cubicBezTo>
                  <a:pt x="59" y="78"/>
                  <a:pt x="51" y="76"/>
                  <a:pt x="40" y="76"/>
                </a:cubicBezTo>
                <a:cubicBezTo>
                  <a:pt x="28" y="76"/>
                  <a:pt x="16" y="78"/>
                  <a:pt x="11" y="79"/>
                </a:cubicBezTo>
                <a:lnTo>
                  <a:pt x="11"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6" name="Freeform 157"/>
          <p:cNvSpPr>
            <a:spLocks noEditPoints="1"/>
          </p:cNvSpPr>
          <p:nvPr userDrawn="1"/>
        </p:nvSpPr>
        <p:spPr bwMode="auto">
          <a:xfrm>
            <a:off x="4554538" y="3852863"/>
            <a:ext cx="493713" cy="223838"/>
          </a:xfrm>
          <a:custGeom>
            <a:avLst/>
            <a:gdLst>
              <a:gd name="T0" fmla="*/ 125 w 128"/>
              <a:gd name="T1" fmla="*/ 0 h 58"/>
              <a:gd name="T2" fmla="*/ 3 w 128"/>
              <a:gd name="T3" fmla="*/ 0 h 58"/>
              <a:gd name="T4" fmla="*/ 0 w 128"/>
              <a:gd name="T5" fmla="*/ 4 h 58"/>
              <a:gd name="T6" fmla="*/ 0 w 128"/>
              <a:gd name="T7" fmla="*/ 54 h 58"/>
              <a:gd name="T8" fmla="*/ 3 w 128"/>
              <a:gd name="T9" fmla="*/ 58 h 58"/>
              <a:gd name="T10" fmla="*/ 125 w 128"/>
              <a:gd name="T11" fmla="*/ 58 h 58"/>
              <a:gd name="T12" fmla="*/ 128 w 128"/>
              <a:gd name="T13" fmla="*/ 54 h 58"/>
              <a:gd name="T14" fmla="*/ 128 w 128"/>
              <a:gd name="T15" fmla="*/ 4 h 58"/>
              <a:gd name="T16" fmla="*/ 125 w 128"/>
              <a:gd name="T17" fmla="*/ 0 h 58"/>
              <a:gd name="T18" fmla="*/ 122 w 128"/>
              <a:gd name="T19" fmla="*/ 51 h 58"/>
              <a:gd name="T20" fmla="*/ 112 w 128"/>
              <a:gd name="T21" fmla="*/ 51 h 58"/>
              <a:gd name="T22" fmla="*/ 112 w 128"/>
              <a:gd name="T23" fmla="*/ 39 h 58"/>
              <a:gd name="T24" fmla="*/ 109 w 128"/>
              <a:gd name="T25" fmla="*/ 35 h 58"/>
              <a:gd name="T26" fmla="*/ 106 w 128"/>
              <a:gd name="T27" fmla="*/ 39 h 58"/>
              <a:gd name="T28" fmla="*/ 106 w 128"/>
              <a:gd name="T29" fmla="*/ 51 h 58"/>
              <a:gd name="T30" fmla="*/ 97 w 128"/>
              <a:gd name="T31" fmla="*/ 51 h 58"/>
              <a:gd name="T32" fmla="*/ 97 w 128"/>
              <a:gd name="T33" fmla="*/ 25 h 58"/>
              <a:gd name="T34" fmla="*/ 94 w 128"/>
              <a:gd name="T35" fmla="*/ 22 h 58"/>
              <a:gd name="T36" fmla="*/ 91 w 128"/>
              <a:gd name="T37" fmla="*/ 25 h 58"/>
              <a:gd name="T38" fmla="*/ 91 w 128"/>
              <a:gd name="T39" fmla="*/ 51 h 58"/>
              <a:gd name="T40" fmla="*/ 82 w 128"/>
              <a:gd name="T41" fmla="*/ 51 h 58"/>
              <a:gd name="T42" fmla="*/ 82 w 128"/>
              <a:gd name="T43" fmla="*/ 39 h 58"/>
              <a:gd name="T44" fmla="*/ 79 w 128"/>
              <a:gd name="T45" fmla="*/ 35 h 58"/>
              <a:gd name="T46" fmla="*/ 76 w 128"/>
              <a:gd name="T47" fmla="*/ 39 h 58"/>
              <a:gd name="T48" fmla="*/ 76 w 128"/>
              <a:gd name="T49" fmla="*/ 51 h 58"/>
              <a:gd name="T50" fmla="*/ 66 w 128"/>
              <a:gd name="T51" fmla="*/ 51 h 58"/>
              <a:gd name="T52" fmla="*/ 66 w 128"/>
              <a:gd name="T53" fmla="*/ 25 h 58"/>
              <a:gd name="T54" fmla="*/ 64 w 128"/>
              <a:gd name="T55" fmla="*/ 22 h 58"/>
              <a:gd name="T56" fmla="*/ 61 w 128"/>
              <a:gd name="T57" fmla="*/ 25 h 58"/>
              <a:gd name="T58" fmla="*/ 61 w 128"/>
              <a:gd name="T59" fmla="*/ 51 h 58"/>
              <a:gd name="T60" fmla="*/ 52 w 128"/>
              <a:gd name="T61" fmla="*/ 51 h 58"/>
              <a:gd name="T62" fmla="*/ 52 w 128"/>
              <a:gd name="T63" fmla="*/ 39 h 58"/>
              <a:gd name="T64" fmla="*/ 49 w 128"/>
              <a:gd name="T65" fmla="*/ 35 h 58"/>
              <a:gd name="T66" fmla="*/ 46 w 128"/>
              <a:gd name="T67" fmla="*/ 39 h 58"/>
              <a:gd name="T68" fmla="*/ 46 w 128"/>
              <a:gd name="T69" fmla="*/ 51 h 58"/>
              <a:gd name="T70" fmla="*/ 36 w 128"/>
              <a:gd name="T71" fmla="*/ 51 h 58"/>
              <a:gd name="T72" fmla="*/ 36 w 128"/>
              <a:gd name="T73" fmla="*/ 25 h 58"/>
              <a:gd name="T74" fmla="*/ 33 w 128"/>
              <a:gd name="T75" fmla="*/ 22 h 58"/>
              <a:gd name="T76" fmla="*/ 30 w 128"/>
              <a:gd name="T77" fmla="*/ 25 h 58"/>
              <a:gd name="T78" fmla="*/ 30 w 128"/>
              <a:gd name="T79" fmla="*/ 51 h 58"/>
              <a:gd name="T80" fmla="*/ 22 w 128"/>
              <a:gd name="T81" fmla="*/ 51 h 58"/>
              <a:gd name="T82" fmla="*/ 22 w 128"/>
              <a:gd name="T83" fmla="*/ 39 h 58"/>
              <a:gd name="T84" fmla="*/ 19 w 128"/>
              <a:gd name="T85" fmla="*/ 35 h 58"/>
              <a:gd name="T86" fmla="*/ 16 w 128"/>
              <a:gd name="T87" fmla="*/ 39 h 58"/>
              <a:gd name="T88" fmla="*/ 16 w 128"/>
              <a:gd name="T89" fmla="*/ 51 h 58"/>
              <a:gd name="T90" fmla="*/ 6 w 128"/>
              <a:gd name="T91" fmla="*/ 51 h 58"/>
              <a:gd name="T92" fmla="*/ 6 w 128"/>
              <a:gd name="T93" fmla="*/ 7 h 58"/>
              <a:gd name="T94" fmla="*/ 122 w 128"/>
              <a:gd name="T95" fmla="*/ 7 h 58"/>
              <a:gd name="T96" fmla="*/ 122 w 128"/>
              <a:gd name="T97" fmla="*/ 5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58">
                <a:moveTo>
                  <a:pt x="125" y="0"/>
                </a:moveTo>
                <a:cubicBezTo>
                  <a:pt x="3" y="0"/>
                  <a:pt x="3" y="0"/>
                  <a:pt x="3" y="0"/>
                </a:cubicBezTo>
                <a:cubicBezTo>
                  <a:pt x="2" y="0"/>
                  <a:pt x="0" y="2"/>
                  <a:pt x="0" y="4"/>
                </a:cubicBezTo>
                <a:cubicBezTo>
                  <a:pt x="0" y="54"/>
                  <a:pt x="0" y="54"/>
                  <a:pt x="0" y="54"/>
                </a:cubicBezTo>
                <a:cubicBezTo>
                  <a:pt x="0" y="56"/>
                  <a:pt x="2" y="58"/>
                  <a:pt x="3" y="58"/>
                </a:cubicBezTo>
                <a:cubicBezTo>
                  <a:pt x="125" y="58"/>
                  <a:pt x="125" y="58"/>
                  <a:pt x="125" y="58"/>
                </a:cubicBezTo>
                <a:cubicBezTo>
                  <a:pt x="127" y="58"/>
                  <a:pt x="128" y="56"/>
                  <a:pt x="128" y="54"/>
                </a:cubicBezTo>
                <a:cubicBezTo>
                  <a:pt x="128" y="4"/>
                  <a:pt x="128" y="4"/>
                  <a:pt x="128" y="4"/>
                </a:cubicBezTo>
                <a:cubicBezTo>
                  <a:pt x="128" y="2"/>
                  <a:pt x="127" y="0"/>
                  <a:pt x="125" y="0"/>
                </a:cubicBezTo>
                <a:close/>
                <a:moveTo>
                  <a:pt x="122" y="51"/>
                </a:moveTo>
                <a:cubicBezTo>
                  <a:pt x="112" y="51"/>
                  <a:pt x="112" y="51"/>
                  <a:pt x="112" y="51"/>
                </a:cubicBezTo>
                <a:cubicBezTo>
                  <a:pt x="112" y="39"/>
                  <a:pt x="112" y="39"/>
                  <a:pt x="112" y="39"/>
                </a:cubicBezTo>
                <a:cubicBezTo>
                  <a:pt x="112" y="37"/>
                  <a:pt x="111" y="35"/>
                  <a:pt x="109" y="35"/>
                </a:cubicBezTo>
                <a:cubicBezTo>
                  <a:pt x="108" y="35"/>
                  <a:pt x="106" y="37"/>
                  <a:pt x="106" y="39"/>
                </a:cubicBezTo>
                <a:cubicBezTo>
                  <a:pt x="106" y="51"/>
                  <a:pt x="106" y="51"/>
                  <a:pt x="106" y="51"/>
                </a:cubicBezTo>
                <a:cubicBezTo>
                  <a:pt x="97" y="51"/>
                  <a:pt x="97" y="51"/>
                  <a:pt x="97" y="51"/>
                </a:cubicBezTo>
                <a:cubicBezTo>
                  <a:pt x="97" y="25"/>
                  <a:pt x="97" y="25"/>
                  <a:pt x="97" y="25"/>
                </a:cubicBezTo>
                <a:cubicBezTo>
                  <a:pt x="97" y="23"/>
                  <a:pt x="95" y="22"/>
                  <a:pt x="94" y="22"/>
                </a:cubicBezTo>
                <a:cubicBezTo>
                  <a:pt x="92" y="22"/>
                  <a:pt x="91" y="23"/>
                  <a:pt x="91" y="25"/>
                </a:cubicBezTo>
                <a:cubicBezTo>
                  <a:pt x="91" y="51"/>
                  <a:pt x="91" y="51"/>
                  <a:pt x="91" y="51"/>
                </a:cubicBezTo>
                <a:cubicBezTo>
                  <a:pt x="82" y="51"/>
                  <a:pt x="82" y="51"/>
                  <a:pt x="82" y="51"/>
                </a:cubicBezTo>
                <a:cubicBezTo>
                  <a:pt x="82" y="39"/>
                  <a:pt x="82" y="39"/>
                  <a:pt x="82" y="39"/>
                </a:cubicBezTo>
                <a:cubicBezTo>
                  <a:pt x="82" y="37"/>
                  <a:pt x="81" y="35"/>
                  <a:pt x="79" y="35"/>
                </a:cubicBezTo>
                <a:cubicBezTo>
                  <a:pt x="77" y="35"/>
                  <a:pt x="76" y="37"/>
                  <a:pt x="76" y="39"/>
                </a:cubicBezTo>
                <a:cubicBezTo>
                  <a:pt x="76" y="51"/>
                  <a:pt x="76" y="51"/>
                  <a:pt x="76" y="51"/>
                </a:cubicBezTo>
                <a:cubicBezTo>
                  <a:pt x="66" y="51"/>
                  <a:pt x="66" y="51"/>
                  <a:pt x="66" y="51"/>
                </a:cubicBezTo>
                <a:cubicBezTo>
                  <a:pt x="66" y="25"/>
                  <a:pt x="66" y="25"/>
                  <a:pt x="66" y="25"/>
                </a:cubicBezTo>
                <a:cubicBezTo>
                  <a:pt x="66" y="23"/>
                  <a:pt x="65" y="22"/>
                  <a:pt x="64" y="22"/>
                </a:cubicBezTo>
                <a:cubicBezTo>
                  <a:pt x="62" y="22"/>
                  <a:pt x="61" y="23"/>
                  <a:pt x="61" y="25"/>
                </a:cubicBezTo>
                <a:cubicBezTo>
                  <a:pt x="61" y="51"/>
                  <a:pt x="61" y="51"/>
                  <a:pt x="61" y="51"/>
                </a:cubicBezTo>
                <a:cubicBezTo>
                  <a:pt x="52" y="51"/>
                  <a:pt x="52" y="51"/>
                  <a:pt x="52" y="51"/>
                </a:cubicBezTo>
                <a:cubicBezTo>
                  <a:pt x="52" y="39"/>
                  <a:pt x="52" y="39"/>
                  <a:pt x="52" y="39"/>
                </a:cubicBezTo>
                <a:cubicBezTo>
                  <a:pt x="52" y="37"/>
                  <a:pt x="51" y="35"/>
                  <a:pt x="49" y="35"/>
                </a:cubicBezTo>
                <a:cubicBezTo>
                  <a:pt x="47" y="35"/>
                  <a:pt x="46" y="37"/>
                  <a:pt x="46" y="39"/>
                </a:cubicBezTo>
                <a:cubicBezTo>
                  <a:pt x="46" y="51"/>
                  <a:pt x="46" y="51"/>
                  <a:pt x="46" y="51"/>
                </a:cubicBezTo>
                <a:cubicBezTo>
                  <a:pt x="36" y="51"/>
                  <a:pt x="36" y="51"/>
                  <a:pt x="36" y="51"/>
                </a:cubicBezTo>
                <a:cubicBezTo>
                  <a:pt x="36" y="25"/>
                  <a:pt x="36" y="25"/>
                  <a:pt x="36" y="25"/>
                </a:cubicBezTo>
                <a:cubicBezTo>
                  <a:pt x="36" y="23"/>
                  <a:pt x="35" y="22"/>
                  <a:pt x="33" y="22"/>
                </a:cubicBezTo>
                <a:cubicBezTo>
                  <a:pt x="32" y="22"/>
                  <a:pt x="30" y="23"/>
                  <a:pt x="30" y="25"/>
                </a:cubicBezTo>
                <a:cubicBezTo>
                  <a:pt x="30" y="51"/>
                  <a:pt x="30" y="51"/>
                  <a:pt x="30" y="51"/>
                </a:cubicBezTo>
                <a:cubicBezTo>
                  <a:pt x="22" y="51"/>
                  <a:pt x="22" y="51"/>
                  <a:pt x="22" y="51"/>
                </a:cubicBezTo>
                <a:cubicBezTo>
                  <a:pt x="22" y="39"/>
                  <a:pt x="22" y="39"/>
                  <a:pt x="22" y="39"/>
                </a:cubicBezTo>
                <a:cubicBezTo>
                  <a:pt x="22" y="37"/>
                  <a:pt x="21" y="35"/>
                  <a:pt x="19" y="35"/>
                </a:cubicBezTo>
                <a:cubicBezTo>
                  <a:pt x="17" y="35"/>
                  <a:pt x="16" y="37"/>
                  <a:pt x="16" y="39"/>
                </a:cubicBezTo>
                <a:cubicBezTo>
                  <a:pt x="16" y="51"/>
                  <a:pt x="16" y="51"/>
                  <a:pt x="16" y="51"/>
                </a:cubicBezTo>
                <a:cubicBezTo>
                  <a:pt x="6" y="51"/>
                  <a:pt x="6" y="51"/>
                  <a:pt x="6" y="51"/>
                </a:cubicBezTo>
                <a:cubicBezTo>
                  <a:pt x="6" y="7"/>
                  <a:pt x="6" y="7"/>
                  <a:pt x="6" y="7"/>
                </a:cubicBezTo>
                <a:cubicBezTo>
                  <a:pt x="122" y="7"/>
                  <a:pt x="122" y="7"/>
                  <a:pt x="122" y="7"/>
                </a:cubicBezTo>
                <a:lnTo>
                  <a:pt x="122" y="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7" name="Freeform 160"/>
          <p:cNvSpPr>
            <a:spLocks noEditPoints="1"/>
          </p:cNvSpPr>
          <p:nvPr userDrawn="1"/>
        </p:nvSpPr>
        <p:spPr bwMode="auto">
          <a:xfrm>
            <a:off x="3840163" y="3917950"/>
            <a:ext cx="547688" cy="549275"/>
          </a:xfrm>
          <a:custGeom>
            <a:avLst/>
            <a:gdLst>
              <a:gd name="T0" fmla="*/ 131 w 142"/>
              <a:gd name="T1" fmla="*/ 74 h 142"/>
              <a:gd name="T2" fmla="*/ 142 w 142"/>
              <a:gd name="T3" fmla="*/ 71 h 142"/>
              <a:gd name="T4" fmla="*/ 131 w 142"/>
              <a:gd name="T5" fmla="*/ 68 h 142"/>
              <a:gd name="T6" fmla="*/ 113 w 142"/>
              <a:gd name="T7" fmla="*/ 29 h 142"/>
              <a:gd name="T8" fmla="*/ 75 w 142"/>
              <a:gd name="T9" fmla="*/ 11 h 142"/>
              <a:gd name="T10" fmla="*/ 71 w 142"/>
              <a:gd name="T11" fmla="*/ 0 h 142"/>
              <a:gd name="T12" fmla="*/ 68 w 142"/>
              <a:gd name="T13" fmla="*/ 11 h 142"/>
              <a:gd name="T14" fmla="*/ 12 w 142"/>
              <a:gd name="T15" fmla="*/ 67 h 142"/>
              <a:gd name="T16" fmla="*/ 0 w 142"/>
              <a:gd name="T17" fmla="*/ 71 h 142"/>
              <a:gd name="T18" fmla="*/ 12 w 142"/>
              <a:gd name="T19" fmla="*/ 74 h 142"/>
              <a:gd name="T20" fmla="*/ 29 w 142"/>
              <a:gd name="T21" fmla="*/ 113 h 142"/>
              <a:gd name="T22" fmla="*/ 68 w 142"/>
              <a:gd name="T23" fmla="*/ 131 h 142"/>
              <a:gd name="T24" fmla="*/ 71 w 142"/>
              <a:gd name="T25" fmla="*/ 142 h 142"/>
              <a:gd name="T26" fmla="*/ 74 w 142"/>
              <a:gd name="T27" fmla="*/ 131 h 142"/>
              <a:gd name="T28" fmla="*/ 131 w 142"/>
              <a:gd name="T29" fmla="*/ 74 h 142"/>
              <a:gd name="T30" fmla="*/ 111 w 142"/>
              <a:gd name="T31" fmla="*/ 109 h 142"/>
              <a:gd name="T32" fmla="*/ 98 w 142"/>
              <a:gd name="T33" fmla="*/ 88 h 142"/>
              <a:gd name="T34" fmla="*/ 101 w 142"/>
              <a:gd name="T35" fmla="*/ 82 h 142"/>
              <a:gd name="T36" fmla="*/ 127 w 142"/>
              <a:gd name="T37" fmla="*/ 75 h 142"/>
              <a:gd name="T38" fmla="*/ 111 w 142"/>
              <a:gd name="T39" fmla="*/ 109 h 142"/>
              <a:gd name="T40" fmla="*/ 127 w 142"/>
              <a:gd name="T41" fmla="*/ 66 h 142"/>
              <a:gd name="T42" fmla="*/ 102 w 142"/>
              <a:gd name="T43" fmla="*/ 60 h 142"/>
              <a:gd name="T44" fmla="*/ 98 w 142"/>
              <a:gd name="T45" fmla="*/ 53 h 142"/>
              <a:gd name="T46" fmla="*/ 111 w 142"/>
              <a:gd name="T47" fmla="*/ 32 h 142"/>
              <a:gd name="T48" fmla="*/ 127 w 142"/>
              <a:gd name="T49" fmla="*/ 66 h 142"/>
              <a:gd name="T50" fmla="*/ 110 w 142"/>
              <a:gd name="T51" fmla="*/ 31 h 142"/>
              <a:gd name="T52" fmla="*/ 90 w 142"/>
              <a:gd name="T53" fmla="*/ 44 h 142"/>
              <a:gd name="T54" fmla="*/ 83 w 142"/>
              <a:gd name="T55" fmla="*/ 41 h 142"/>
              <a:gd name="T56" fmla="*/ 76 w 142"/>
              <a:gd name="T57" fmla="*/ 15 h 142"/>
              <a:gd name="T58" fmla="*/ 110 w 142"/>
              <a:gd name="T59" fmla="*/ 31 h 142"/>
              <a:gd name="T60" fmla="*/ 46 w 142"/>
              <a:gd name="T61" fmla="*/ 71 h 142"/>
              <a:gd name="T62" fmla="*/ 71 w 142"/>
              <a:gd name="T63" fmla="*/ 46 h 142"/>
              <a:gd name="T64" fmla="*/ 96 w 142"/>
              <a:gd name="T65" fmla="*/ 71 h 142"/>
              <a:gd name="T66" fmla="*/ 71 w 142"/>
              <a:gd name="T67" fmla="*/ 96 h 142"/>
              <a:gd name="T68" fmla="*/ 46 w 142"/>
              <a:gd name="T69" fmla="*/ 71 h 142"/>
              <a:gd name="T70" fmla="*/ 60 w 142"/>
              <a:gd name="T71" fmla="*/ 40 h 142"/>
              <a:gd name="T72" fmla="*/ 53 w 142"/>
              <a:gd name="T73" fmla="*/ 44 h 142"/>
              <a:gd name="T74" fmla="*/ 32 w 142"/>
              <a:gd name="T75" fmla="*/ 31 h 142"/>
              <a:gd name="T76" fmla="*/ 67 w 142"/>
              <a:gd name="T77" fmla="*/ 15 h 142"/>
              <a:gd name="T78" fmla="*/ 60 w 142"/>
              <a:gd name="T79" fmla="*/ 40 h 142"/>
              <a:gd name="T80" fmla="*/ 31 w 142"/>
              <a:gd name="T81" fmla="*/ 32 h 142"/>
              <a:gd name="T82" fmla="*/ 44 w 142"/>
              <a:gd name="T83" fmla="*/ 53 h 142"/>
              <a:gd name="T84" fmla="*/ 41 w 142"/>
              <a:gd name="T85" fmla="*/ 59 h 142"/>
              <a:gd name="T86" fmla="*/ 16 w 142"/>
              <a:gd name="T87" fmla="*/ 66 h 142"/>
              <a:gd name="T88" fmla="*/ 31 w 142"/>
              <a:gd name="T89" fmla="*/ 32 h 142"/>
              <a:gd name="T90" fmla="*/ 16 w 142"/>
              <a:gd name="T91" fmla="*/ 75 h 142"/>
              <a:gd name="T92" fmla="*/ 41 w 142"/>
              <a:gd name="T93" fmla="*/ 82 h 142"/>
              <a:gd name="T94" fmla="*/ 44 w 142"/>
              <a:gd name="T95" fmla="*/ 89 h 142"/>
              <a:gd name="T96" fmla="*/ 31 w 142"/>
              <a:gd name="T97" fmla="*/ 110 h 142"/>
              <a:gd name="T98" fmla="*/ 16 w 142"/>
              <a:gd name="T99" fmla="*/ 75 h 142"/>
              <a:gd name="T100" fmla="*/ 32 w 142"/>
              <a:gd name="T101" fmla="*/ 110 h 142"/>
              <a:gd name="T102" fmla="*/ 53 w 142"/>
              <a:gd name="T103" fmla="*/ 97 h 142"/>
              <a:gd name="T104" fmla="*/ 60 w 142"/>
              <a:gd name="T105" fmla="*/ 101 h 142"/>
              <a:gd name="T106" fmla="*/ 67 w 142"/>
              <a:gd name="T107" fmla="*/ 126 h 142"/>
              <a:gd name="T108" fmla="*/ 32 w 142"/>
              <a:gd name="T109" fmla="*/ 110 h 142"/>
              <a:gd name="T110" fmla="*/ 82 w 142"/>
              <a:gd name="T111" fmla="*/ 101 h 142"/>
              <a:gd name="T112" fmla="*/ 90 w 142"/>
              <a:gd name="T113" fmla="*/ 97 h 142"/>
              <a:gd name="T114" fmla="*/ 110 w 142"/>
              <a:gd name="T115" fmla="*/ 110 h 142"/>
              <a:gd name="T116" fmla="*/ 75 w 142"/>
              <a:gd name="T117" fmla="*/ 126 h 142"/>
              <a:gd name="T118" fmla="*/ 82 w 142"/>
              <a:gd name="T119" fmla="*/ 101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2" h="142">
                <a:moveTo>
                  <a:pt x="131" y="74"/>
                </a:moveTo>
                <a:cubicBezTo>
                  <a:pt x="142" y="71"/>
                  <a:pt x="142" y="71"/>
                  <a:pt x="142" y="71"/>
                </a:cubicBezTo>
                <a:cubicBezTo>
                  <a:pt x="131" y="68"/>
                  <a:pt x="131" y="68"/>
                  <a:pt x="131" y="68"/>
                </a:cubicBezTo>
                <a:cubicBezTo>
                  <a:pt x="130" y="53"/>
                  <a:pt x="124" y="39"/>
                  <a:pt x="113" y="29"/>
                </a:cubicBezTo>
                <a:cubicBezTo>
                  <a:pt x="103" y="18"/>
                  <a:pt x="89" y="12"/>
                  <a:pt x="75" y="11"/>
                </a:cubicBezTo>
                <a:cubicBezTo>
                  <a:pt x="71" y="0"/>
                  <a:pt x="71" y="0"/>
                  <a:pt x="71" y="0"/>
                </a:cubicBezTo>
                <a:cubicBezTo>
                  <a:pt x="68" y="11"/>
                  <a:pt x="68" y="11"/>
                  <a:pt x="68" y="11"/>
                </a:cubicBezTo>
                <a:cubicBezTo>
                  <a:pt x="38" y="13"/>
                  <a:pt x="13" y="37"/>
                  <a:pt x="12" y="67"/>
                </a:cubicBezTo>
                <a:cubicBezTo>
                  <a:pt x="0" y="71"/>
                  <a:pt x="0" y="71"/>
                  <a:pt x="0" y="71"/>
                </a:cubicBezTo>
                <a:cubicBezTo>
                  <a:pt x="12" y="74"/>
                  <a:pt x="12" y="74"/>
                  <a:pt x="12" y="74"/>
                </a:cubicBezTo>
                <a:cubicBezTo>
                  <a:pt x="12" y="89"/>
                  <a:pt x="18" y="102"/>
                  <a:pt x="29" y="113"/>
                </a:cubicBezTo>
                <a:cubicBezTo>
                  <a:pt x="39" y="124"/>
                  <a:pt x="53" y="130"/>
                  <a:pt x="68" y="131"/>
                </a:cubicBezTo>
                <a:cubicBezTo>
                  <a:pt x="71" y="142"/>
                  <a:pt x="71" y="142"/>
                  <a:pt x="71" y="142"/>
                </a:cubicBezTo>
                <a:cubicBezTo>
                  <a:pt x="74" y="131"/>
                  <a:pt x="74" y="131"/>
                  <a:pt x="74" y="131"/>
                </a:cubicBezTo>
                <a:cubicBezTo>
                  <a:pt x="105" y="129"/>
                  <a:pt x="129" y="104"/>
                  <a:pt x="131" y="74"/>
                </a:cubicBezTo>
                <a:close/>
                <a:moveTo>
                  <a:pt x="111" y="109"/>
                </a:moveTo>
                <a:cubicBezTo>
                  <a:pt x="98" y="88"/>
                  <a:pt x="98" y="88"/>
                  <a:pt x="98" y="88"/>
                </a:cubicBezTo>
                <a:cubicBezTo>
                  <a:pt x="100" y="86"/>
                  <a:pt x="101" y="84"/>
                  <a:pt x="101" y="82"/>
                </a:cubicBezTo>
                <a:cubicBezTo>
                  <a:pt x="127" y="75"/>
                  <a:pt x="127" y="75"/>
                  <a:pt x="127" y="75"/>
                </a:cubicBezTo>
                <a:cubicBezTo>
                  <a:pt x="126" y="88"/>
                  <a:pt x="120" y="100"/>
                  <a:pt x="111" y="109"/>
                </a:cubicBezTo>
                <a:close/>
                <a:moveTo>
                  <a:pt x="127" y="66"/>
                </a:moveTo>
                <a:cubicBezTo>
                  <a:pt x="102" y="60"/>
                  <a:pt x="102" y="60"/>
                  <a:pt x="102" y="60"/>
                </a:cubicBezTo>
                <a:cubicBezTo>
                  <a:pt x="101" y="57"/>
                  <a:pt x="100" y="55"/>
                  <a:pt x="98" y="53"/>
                </a:cubicBezTo>
                <a:cubicBezTo>
                  <a:pt x="111" y="32"/>
                  <a:pt x="111" y="32"/>
                  <a:pt x="111" y="32"/>
                </a:cubicBezTo>
                <a:cubicBezTo>
                  <a:pt x="120" y="42"/>
                  <a:pt x="126" y="54"/>
                  <a:pt x="127" y="66"/>
                </a:cubicBezTo>
                <a:close/>
                <a:moveTo>
                  <a:pt x="110" y="31"/>
                </a:moveTo>
                <a:cubicBezTo>
                  <a:pt x="90" y="44"/>
                  <a:pt x="90" y="44"/>
                  <a:pt x="90" y="44"/>
                </a:cubicBezTo>
                <a:cubicBezTo>
                  <a:pt x="88" y="43"/>
                  <a:pt x="85" y="42"/>
                  <a:pt x="83" y="41"/>
                </a:cubicBezTo>
                <a:cubicBezTo>
                  <a:pt x="76" y="15"/>
                  <a:pt x="76" y="15"/>
                  <a:pt x="76" y="15"/>
                </a:cubicBezTo>
                <a:cubicBezTo>
                  <a:pt x="89" y="16"/>
                  <a:pt x="101" y="22"/>
                  <a:pt x="110" y="31"/>
                </a:cubicBezTo>
                <a:close/>
                <a:moveTo>
                  <a:pt x="46" y="71"/>
                </a:moveTo>
                <a:cubicBezTo>
                  <a:pt x="46" y="57"/>
                  <a:pt x="57" y="46"/>
                  <a:pt x="71" y="46"/>
                </a:cubicBezTo>
                <a:cubicBezTo>
                  <a:pt x="85" y="46"/>
                  <a:pt x="96" y="57"/>
                  <a:pt x="96" y="71"/>
                </a:cubicBezTo>
                <a:cubicBezTo>
                  <a:pt x="96" y="85"/>
                  <a:pt x="85" y="96"/>
                  <a:pt x="71" y="96"/>
                </a:cubicBezTo>
                <a:cubicBezTo>
                  <a:pt x="57" y="96"/>
                  <a:pt x="46" y="85"/>
                  <a:pt x="46" y="71"/>
                </a:cubicBezTo>
                <a:close/>
                <a:moveTo>
                  <a:pt x="60" y="40"/>
                </a:moveTo>
                <a:cubicBezTo>
                  <a:pt x="58" y="41"/>
                  <a:pt x="55" y="43"/>
                  <a:pt x="53" y="44"/>
                </a:cubicBezTo>
                <a:cubicBezTo>
                  <a:pt x="32" y="31"/>
                  <a:pt x="32" y="31"/>
                  <a:pt x="32" y="31"/>
                </a:cubicBezTo>
                <a:cubicBezTo>
                  <a:pt x="41" y="22"/>
                  <a:pt x="54" y="16"/>
                  <a:pt x="67" y="15"/>
                </a:cubicBezTo>
                <a:lnTo>
                  <a:pt x="60" y="40"/>
                </a:lnTo>
                <a:close/>
                <a:moveTo>
                  <a:pt x="31" y="32"/>
                </a:moveTo>
                <a:cubicBezTo>
                  <a:pt x="44" y="53"/>
                  <a:pt x="44" y="53"/>
                  <a:pt x="44" y="53"/>
                </a:cubicBezTo>
                <a:cubicBezTo>
                  <a:pt x="43" y="55"/>
                  <a:pt x="42" y="57"/>
                  <a:pt x="41" y="59"/>
                </a:cubicBezTo>
                <a:cubicBezTo>
                  <a:pt x="16" y="66"/>
                  <a:pt x="16" y="66"/>
                  <a:pt x="16" y="66"/>
                </a:cubicBezTo>
                <a:cubicBezTo>
                  <a:pt x="17" y="53"/>
                  <a:pt x="22" y="41"/>
                  <a:pt x="31" y="32"/>
                </a:cubicBezTo>
                <a:close/>
                <a:moveTo>
                  <a:pt x="16" y="75"/>
                </a:moveTo>
                <a:cubicBezTo>
                  <a:pt x="41" y="82"/>
                  <a:pt x="41" y="82"/>
                  <a:pt x="41" y="82"/>
                </a:cubicBezTo>
                <a:cubicBezTo>
                  <a:pt x="42" y="84"/>
                  <a:pt x="43" y="86"/>
                  <a:pt x="44" y="89"/>
                </a:cubicBezTo>
                <a:cubicBezTo>
                  <a:pt x="31" y="110"/>
                  <a:pt x="31" y="110"/>
                  <a:pt x="31" y="110"/>
                </a:cubicBezTo>
                <a:cubicBezTo>
                  <a:pt x="22" y="100"/>
                  <a:pt x="17" y="88"/>
                  <a:pt x="16" y="75"/>
                </a:cubicBezTo>
                <a:close/>
                <a:moveTo>
                  <a:pt x="32" y="110"/>
                </a:moveTo>
                <a:cubicBezTo>
                  <a:pt x="53" y="97"/>
                  <a:pt x="53" y="97"/>
                  <a:pt x="53" y="97"/>
                </a:cubicBezTo>
                <a:cubicBezTo>
                  <a:pt x="55" y="99"/>
                  <a:pt x="57" y="100"/>
                  <a:pt x="60" y="101"/>
                </a:cubicBezTo>
                <a:cubicBezTo>
                  <a:pt x="67" y="126"/>
                  <a:pt x="67" y="126"/>
                  <a:pt x="67" y="126"/>
                </a:cubicBezTo>
                <a:cubicBezTo>
                  <a:pt x="54" y="125"/>
                  <a:pt x="41" y="120"/>
                  <a:pt x="32" y="110"/>
                </a:cubicBezTo>
                <a:close/>
                <a:moveTo>
                  <a:pt x="82" y="101"/>
                </a:moveTo>
                <a:cubicBezTo>
                  <a:pt x="85" y="100"/>
                  <a:pt x="87" y="99"/>
                  <a:pt x="90" y="97"/>
                </a:cubicBezTo>
                <a:cubicBezTo>
                  <a:pt x="110" y="110"/>
                  <a:pt x="110" y="110"/>
                  <a:pt x="110" y="110"/>
                </a:cubicBezTo>
                <a:cubicBezTo>
                  <a:pt x="101" y="119"/>
                  <a:pt x="89" y="125"/>
                  <a:pt x="75" y="126"/>
                </a:cubicBezTo>
                <a:lnTo>
                  <a:pt x="82" y="10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88" name="Group 187"/>
          <p:cNvGrpSpPr/>
          <p:nvPr userDrawn="1"/>
        </p:nvGrpSpPr>
        <p:grpSpPr>
          <a:xfrm>
            <a:off x="7867650" y="673100"/>
            <a:ext cx="668338" cy="781051"/>
            <a:chOff x="7867650" y="673100"/>
            <a:chExt cx="668338" cy="781051"/>
          </a:xfrm>
        </p:grpSpPr>
        <p:sp>
          <p:nvSpPr>
            <p:cNvPr id="189" name="Freeform 161"/>
            <p:cNvSpPr>
              <a:spLocks/>
            </p:cNvSpPr>
            <p:nvPr userDrawn="1"/>
          </p:nvSpPr>
          <p:spPr bwMode="auto">
            <a:xfrm>
              <a:off x="8172450" y="673100"/>
              <a:ext cx="57150" cy="80963"/>
            </a:xfrm>
            <a:custGeom>
              <a:avLst/>
              <a:gdLst>
                <a:gd name="T0" fmla="*/ 14 w 15"/>
                <a:gd name="T1" fmla="*/ 8 h 21"/>
                <a:gd name="T2" fmla="*/ 15 w 15"/>
                <a:gd name="T3" fmla="*/ 8 h 21"/>
                <a:gd name="T4" fmla="*/ 10 w 15"/>
                <a:gd name="T5" fmla="*/ 5 h 21"/>
                <a:gd name="T6" fmla="*/ 11 w 15"/>
                <a:gd name="T7" fmla="*/ 3 h 21"/>
                <a:gd name="T8" fmla="*/ 8 w 15"/>
                <a:gd name="T9" fmla="*/ 0 h 21"/>
                <a:gd name="T10" fmla="*/ 4 w 15"/>
                <a:gd name="T11" fmla="*/ 3 h 21"/>
                <a:gd name="T12" fmla="*/ 5 w 15"/>
                <a:gd name="T13" fmla="*/ 5 h 21"/>
                <a:gd name="T14" fmla="*/ 0 w 15"/>
                <a:gd name="T15" fmla="*/ 8 h 21"/>
                <a:gd name="T16" fmla="*/ 1 w 15"/>
                <a:gd name="T17" fmla="*/ 8 h 21"/>
                <a:gd name="T18" fmla="*/ 1 w 15"/>
                <a:gd name="T19" fmla="*/ 19 h 21"/>
                <a:gd name="T20" fmla="*/ 2 w 15"/>
                <a:gd name="T21" fmla="*/ 19 h 21"/>
                <a:gd name="T22" fmla="*/ 2 w 15"/>
                <a:gd name="T23" fmla="*/ 21 h 21"/>
                <a:gd name="T24" fmla="*/ 13 w 15"/>
                <a:gd name="T25" fmla="*/ 21 h 21"/>
                <a:gd name="T26" fmla="*/ 13 w 15"/>
                <a:gd name="T27" fmla="*/ 19 h 21"/>
                <a:gd name="T28" fmla="*/ 14 w 15"/>
                <a:gd name="T29" fmla="*/ 19 h 21"/>
                <a:gd name="T30" fmla="*/ 14 w 15"/>
                <a:gd name="T31"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 h="21">
                  <a:moveTo>
                    <a:pt x="14" y="8"/>
                  </a:moveTo>
                  <a:cubicBezTo>
                    <a:pt x="15" y="8"/>
                    <a:pt x="15" y="8"/>
                    <a:pt x="15" y="8"/>
                  </a:cubicBezTo>
                  <a:cubicBezTo>
                    <a:pt x="15" y="8"/>
                    <a:pt x="15" y="5"/>
                    <a:pt x="10" y="5"/>
                  </a:cubicBezTo>
                  <a:cubicBezTo>
                    <a:pt x="11" y="4"/>
                    <a:pt x="11" y="4"/>
                    <a:pt x="11" y="3"/>
                  </a:cubicBezTo>
                  <a:cubicBezTo>
                    <a:pt x="11" y="1"/>
                    <a:pt x="9" y="0"/>
                    <a:pt x="8" y="0"/>
                  </a:cubicBezTo>
                  <a:cubicBezTo>
                    <a:pt x="6" y="0"/>
                    <a:pt x="4" y="1"/>
                    <a:pt x="4" y="3"/>
                  </a:cubicBezTo>
                  <a:cubicBezTo>
                    <a:pt x="4" y="4"/>
                    <a:pt x="4" y="4"/>
                    <a:pt x="5" y="5"/>
                  </a:cubicBezTo>
                  <a:cubicBezTo>
                    <a:pt x="0" y="5"/>
                    <a:pt x="0" y="8"/>
                    <a:pt x="0" y="8"/>
                  </a:cubicBezTo>
                  <a:cubicBezTo>
                    <a:pt x="1" y="8"/>
                    <a:pt x="1" y="8"/>
                    <a:pt x="1" y="8"/>
                  </a:cubicBezTo>
                  <a:cubicBezTo>
                    <a:pt x="1" y="19"/>
                    <a:pt x="1" y="19"/>
                    <a:pt x="1" y="19"/>
                  </a:cubicBezTo>
                  <a:cubicBezTo>
                    <a:pt x="2" y="19"/>
                    <a:pt x="2" y="19"/>
                    <a:pt x="2" y="19"/>
                  </a:cubicBezTo>
                  <a:cubicBezTo>
                    <a:pt x="2" y="21"/>
                    <a:pt x="2" y="21"/>
                    <a:pt x="2" y="21"/>
                  </a:cubicBezTo>
                  <a:cubicBezTo>
                    <a:pt x="13" y="21"/>
                    <a:pt x="13" y="21"/>
                    <a:pt x="13" y="21"/>
                  </a:cubicBezTo>
                  <a:cubicBezTo>
                    <a:pt x="13" y="19"/>
                    <a:pt x="13" y="19"/>
                    <a:pt x="13" y="19"/>
                  </a:cubicBezTo>
                  <a:cubicBezTo>
                    <a:pt x="14" y="19"/>
                    <a:pt x="14" y="19"/>
                    <a:pt x="14" y="19"/>
                  </a:cubicBezTo>
                  <a:lnTo>
                    <a:pt x="14" y="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0" name="Freeform 162"/>
            <p:cNvSpPr>
              <a:spLocks/>
            </p:cNvSpPr>
            <p:nvPr userDrawn="1"/>
          </p:nvSpPr>
          <p:spPr bwMode="auto">
            <a:xfrm>
              <a:off x="8080375" y="1427163"/>
              <a:ext cx="242888" cy="26988"/>
            </a:xfrm>
            <a:custGeom>
              <a:avLst/>
              <a:gdLst>
                <a:gd name="T0" fmla="*/ 0 w 153"/>
                <a:gd name="T1" fmla="*/ 0 h 17"/>
                <a:gd name="T2" fmla="*/ 0 w 153"/>
                <a:gd name="T3" fmla="*/ 5 h 17"/>
                <a:gd name="T4" fmla="*/ 0 w 153"/>
                <a:gd name="T5" fmla="*/ 7 h 17"/>
                <a:gd name="T6" fmla="*/ 0 w 153"/>
                <a:gd name="T7" fmla="*/ 17 h 17"/>
                <a:gd name="T8" fmla="*/ 153 w 153"/>
                <a:gd name="T9" fmla="*/ 17 h 17"/>
                <a:gd name="T10" fmla="*/ 153 w 153"/>
                <a:gd name="T11" fmla="*/ 7 h 17"/>
                <a:gd name="T12" fmla="*/ 153 w 153"/>
                <a:gd name="T13" fmla="*/ 5 h 17"/>
                <a:gd name="T14" fmla="*/ 153 w 153"/>
                <a:gd name="T15" fmla="*/ 0 h 17"/>
                <a:gd name="T16" fmla="*/ 0 w 153"/>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3" h="17">
                  <a:moveTo>
                    <a:pt x="0" y="0"/>
                  </a:moveTo>
                  <a:lnTo>
                    <a:pt x="0" y="5"/>
                  </a:lnTo>
                  <a:lnTo>
                    <a:pt x="0" y="7"/>
                  </a:lnTo>
                  <a:lnTo>
                    <a:pt x="0" y="17"/>
                  </a:lnTo>
                  <a:lnTo>
                    <a:pt x="153" y="17"/>
                  </a:lnTo>
                  <a:lnTo>
                    <a:pt x="153" y="7"/>
                  </a:lnTo>
                  <a:lnTo>
                    <a:pt x="153" y="5"/>
                  </a:lnTo>
                  <a:lnTo>
                    <a:pt x="153" y="0"/>
                  </a:ln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1" name="Freeform 163"/>
            <p:cNvSpPr>
              <a:spLocks noEditPoints="1"/>
            </p:cNvSpPr>
            <p:nvPr userDrawn="1"/>
          </p:nvSpPr>
          <p:spPr bwMode="auto">
            <a:xfrm>
              <a:off x="7867650" y="739775"/>
              <a:ext cx="668338" cy="674688"/>
            </a:xfrm>
            <a:custGeom>
              <a:avLst/>
              <a:gdLst>
                <a:gd name="T0" fmla="*/ 146 w 173"/>
                <a:gd name="T1" fmla="*/ 1 h 175"/>
                <a:gd name="T2" fmla="*/ 132 w 173"/>
                <a:gd name="T3" fmla="*/ 26 h 175"/>
                <a:gd name="T4" fmla="*/ 130 w 173"/>
                <a:gd name="T5" fmla="*/ 24 h 175"/>
                <a:gd name="T6" fmla="*/ 118 w 173"/>
                <a:gd name="T7" fmla="*/ 20 h 175"/>
                <a:gd name="T8" fmla="*/ 55 w 173"/>
                <a:gd name="T9" fmla="*/ 18 h 175"/>
                <a:gd name="T10" fmla="*/ 55 w 173"/>
                <a:gd name="T11" fmla="*/ 24 h 175"/>
                <a:gd name="T12" fmla="*/ 43 w 173"/>
                <a:gd name="T13" fmla="*/ 26 h 175"/>
                <a:gd name="T14" fmla="*/ 42 w 173"/>
                <a:gd name="T15" fmla="*/ 13 h 175"/>
                <a:gd name="T16" fmla="*/ 7 w 173"/>
                <a:gd name="T17" fmla="*/ 7 h 175"/>
                <a:gd name="T18" fmla="*/ 40 w 173"/>
                <a:gd name="T19" fmla="*/ 87 h 175"/>
                <a:gd name="T20" fmla="*/ 79 w 173"/>
                <a:gd name="T21" fmla="*/ 133 h 175"/>
                <a:gd name="T22" fmla="*/ 83 w 173"/>
                <a:gd name="T23" fmla="*/ 144 h 175"/>
                <a:gd name="T24" fmla="*/ 80 w 173"/>
                <a:gd name="T25" fmla="*/ 147 h 175"/>
                <a:gd name="T26" fmla="*/ 77 w 173"/>
                <a:gd name="T27" fmla="*/ 150 h 175"/>
                <a:gd name="T28" fmla="*/ 76 w 173"/>
                <a:gd name="T29" fmla="*/ 163 h 175"/>
                <a:gd name="T30" fmla="*/ 57 w 173"/>
                <a:gd name="T31" fmla="*/ 175 h 175"/>
                <a:gd name="T32" fmla="*/ 116 w 173"/>
                <a:gd name="T33" fmla="*/ 175 h 175"/>
                <a:gd name="T34" fmla="*/ 97 w 173"/>
                <a:gd name="T35" fmla="*/ 163 h 175"/>
                <a:gd name="T36" fmla="*/ 96 w 173"/>
                <a:gd name="T37" fmla="*/ 150 h 175"/>
                <a:gd name="T38" fmla="*/ 93 w 173"/>
                <a:gd name="T39" fmla="*/ 147 h 175"/>
                <a:gd name="T40" fmla="*/ 91 w 173"/>
                <a:gd name="T41" fmla="*/ 144 h 175"/>
                <a:gd name="T42" fmla="*/ 94 w 173"/>
                <a:gd name="T43" fmla="*/ 133 h 175"/>
                <a:gd name="T44" fmla="*/ 133 w 173"/>
                <a:gd name="T45" fmla="*/ 87 h 175"/>
                <a:gd name="T46" fmla="*/ 166 w 173"/>
                <a:gd name="T47" fmla="*/ 7 h 175"/>
                <a:gd name="T48" fmla="*/ 14 w 173"/>
                <a:gd name="T49" fmla="*/ 14 h 175"/>
                <a:gd name="T50" fmla="*/ 34 w 173"/>
                <a:gd name="T51" fmla="*/ 16 h 175"/>
                <a:gd name="T52" fmla="*/ 30 w 173"/>
                <a:gd name="T53" fmla="*/ 33 h 175"/>
                <a:gd name="T54" fmla="*/ 46 w 173"/>
                <a:gd name="T55" fmla="*/ 35 h 175"/>
                <a:gd name="T56" fmla="*/ 46 w 173"/>
                <a:gd name="T57" fmla="*/ 81 h 175"/>
                <a:gd name="T58" fmla="*/ 127 w 173"/>
                <a:gd name="T59" fmla="*/ 81 h 175"/>
                <a:gd name="T60" fmla="*/ 128 w 173"/>
                <a:gd name="T61" fmla="*/ 35 h 175"/>
                <a:gd name="T62" fmla="*/ 143 w 173"/>
                <a:gd name="T63" fmla="*/ 33 h 175"/>
                <a:gd name="T64" fmla="*/ 139 w 173"/>
                <a:gd name="T65" fmla="*/ 16 h 175"/>
                <a:gd name="T66" fmla="*/ 159 w 173"/>
                <a:gd name="T67" fmla="*/ 14 h 175"/>
                <a:gd name="T68" fmla="*/ 127 w 173"/>
                <a:gd name="T69" fmla="*/ 81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3" h="175">
                  <a:moveTo>
                    <a:pt x="166" y="7"/>
                  </a:moveTo>
                  <a:cubicBezTo>
                    <a:pt x="160" y="2"/>
                    <a:pt x="153" y="0"/>
                    <a:pt x="146" y="1"/>
                  </a:cubicBezTo>
                  <a:cubicBezTo>
                    <a:pt x="138" y="3"/>
                    <a:pt x="133" y="9"/>
                    <a:pt x="131" y="13"/>
                  </a:cubicBezTo>
                  <a:cubicBezTo>
                    <a:pt x="129" y="17"/>
                    <a:pt x="130" y="22"/>
                    <a:pt x="132" y="26"/>
                  </a:cubicBezTo>
                  <a:cubicBezTo>
                    <a:pt x="130" y="26"/>
                    <a:pt x="130" y="26"/>
                    <a:pt x="130" y="26"/>
                  </a:cubicBezTo>
                  <a:cubicBezTo>
                    <a:pt x="130" y="24"/>
                    <a:pt x="130" y="24"/>
                    <a:pt x="130" y="24"/>
                  </a:cubicBezTo>
                  <a:cubicBezTo>
                    <a:pt x="118" y="24"/>
                    <a:pt x="118" y="24"/>
                    <a:pt x="118" y="24"/>
                  </a:cubicBezTo>
                  <a:cubicBezTo>
                    <a:pt x="118" y="20"/>
                    <a:pt x="118" y="20"/>
                    <a:pt x="118" y="20"/>
                  </a:cubicBezTo>
                  <a:cubicBezTo>
                    <a:pt x="118" y="18"/>
                    <a:pt x="118" y="18"/>
                    <a:pt x="118" y="18"/>
                  </a:cubicBezTo>
                  <a:cubicBezTo>
                    <a:pt x="104" y="2"/>
                    <a:pt x="69" y="2"/>
                    <a:pt x="55" y="18"/>
                  </a:cubicBezTo>
                  <a:cubicBezTo>
                    <a:pt x="55" y="20"/>
                    <a:pt x="55" y="20"/>
                    <a:pt x="55" y="20"/>
                  </a:cubicBezTo>
                  <a:cubicBezTo>
                    <a:pt x="55" y="24"/>
                    <a:pt x="55" y="24"/>
                    <a:pt x="55" y="24"/>
                  </a:cubicBezTo>
                  <a:cubicBezTo>
                    <a:pt x="43" y="24"/>
                    <a:pt x="43" y="24"/>
                    <a:pt x="43" y="24"/>
                  </a:cubicBezTo>
                  <a:cubicBezTo>
                    <a:pt x="43" y="26"/>
                    <a:pt x="43" y="26"/>
                    <a:pt x="43" y="26"/>
                  </a:cubicBezTo>
                  <a:cubicBezTo>
                    <a:pt x="41" y="26"/>
                    <a:pt x="41" y="26"/>
                    <a:pt x="41" y="26"/>
                  </a:cubicBezTo>
                  <a:cubicBezTo>
                    <a:pt x="43" y="22"/>
                    <a:pt x="44" y="17"/>
                    <a:pt x="42" y="13"/>
                  </a:cubicBezTo>
                  <a:cubicBezTo>
                    <a:pt x="41" y="9"/>
                    <a:pt x="35" y="3"/>
                    <a:pt x="27" y="1"/>
                  </a:cubicBezTo>
                  <a:cubicBezTo>
                    <a:pt x="20" y="0"/>
                    <a:pt x="13" y="2"/>
                    <a:pt x="7" y="7"/>
                  </a:cubicBezTo>
                  <a:cubicBezTo>
                    <a:pt x="3" y="12"/>
                    <a:pt x="0" y="18"/>
                    <a:pt x="1" y="26"/>
                  </a:cubicBezTo>
                  <a:cubicBezTo>
                    <a:pt x="1" y="43"/>
                    <a:pt x="15" y="65"/>
                    <a:pt x="40" y="87"/>
                  </a:cubicBezTo>
                  <a:cubicBezTo>
                    <a:pt x="45" y="92"/>
                    <a:pt x="50" y="96"/>
                    <a:pt x="53" y="99"/>
                  </a:cubicBezTo>
                  <a:cubicBezTo>
                    <a:pt x="79" y="133"/>
                    <a:pt x="79" y="133"/>
                    <a:pt x="79" y="133"/>
                  </a:cubicBezTo>
                  <a:cubicBezTo>
                    <a:pt x="78" y="134"/>
                    <a:pt x="78" y="135"/>
                    <a:pt x="78" y="137"/>
                  </a:cubicBezTo>
                  <a:cubicBezTo>
                    <a:pt x="78" y="140"/>
                    <a:pt x="80" y="143"/>
                    <a:pt x="83" y="144"/>
                  </a:cubicBezTo>
                  <a:cubicBezTo>
                    <a:pt x="80" y="144"/>
                    <a:pt x="80" y="144"/>
                    <a:pt x="80" y="144"/>
                  </a:cubicBezTo>
                  <a:cubicBezTo>
                    <a:pt x="80" y="147"/>
                    <a:pt x="80" y="147"/>
                    <a:pt x="80" y="147"/>
                  </a:cubicBezTo>
                  <a:cubicBezTo>
                    <a:pt x="81" y="147"/>
                    <a:pt x="81" y="147"/>
                    <a:pt x="81" y="147"/>
                  </a:cubicBezTo>
                  <a:cubicBezTo>
                    <a:pt x="79" y="148"/>
                    <a:pt x="77" y="150"/>
                    <a:pt x="77" y="150"/>
                  </a:cubicBezTo>
                  <a:cubicBezTo>
                    <a:pt x="77" y="163"/>
                    <a:pt x="77" y="163"/>
                    <a:pt x="77" y="163"/>
                  </a:cubicBezTo>
                  <a:cubicBezTo>
                    <a:pt x="76" y="163"/>
                    <a:pt x="76" y="163"/>
                    <a:pt x="76" y="163"/>
                  </a:cubicBezTo>
                  <a:cubicBezTo>
                    <a:pt x="76" y="165"/>
                    <a:pt x="76" y="165"/>
                    <a:pt x="76" y="165"/>
                  </a:cubicBezTo>
                  <a:cubicBezTo>
                    <a:pt x="68" y="166"/>
                    <a:pt x="61" y="170"/>
                    <a:pt x="57" y="175"/>
                  </a:cubicBezTo>
                  <a:cubicBezTo>
                    <a:pt x="87" y="175"/>
                    <a:pt x="87" y="175"/>
                    <a:pt x="87" y="175"/>
                  </a:cubicBezTo>
                  <a:cubicBezTo>
                    <a:pt x="116" y="175"/>
                    <a:pt x="116" y="175"/>
                    <a:pt x="116" y="175"/>
                  </a:cubicBezTo>
                  <a:cubicBezTo>
                    <a:pt x="112" y="170"/>
                    <a:pt x="105" y="166"/>
                    <a:pt x="97" y="165"/>
                  </a:cubicBezTo>
                  <a:cubicBezTo>
                    <a:pt x="97" y="163"/>
                    <a:pt x="97" y="163"/>
                    <a:pt x="97" y="163"/>
                  </a:cubicBezTo>
                  <a:cubicBezTo>
                    <a:pt x="96" y="163"/>
                    <a:pt x="96" y="163"/>
                    <a:pt x="96" y="163"/>
                  </a:cubicBezTo>
                  <a:cubicBezTo>
                    <a:pt x="96" y="150"/>
                    <a:pt x="96" y="150"/>
                    <a:pt x="96" y="150"/>
                  </a:cubicBezTo>
                  <a:cubicBezTo>
                    <a:pt x="96" y="150"/>
                    <a:pt x="94" y="148"/>
                    <a:pt x="92" y="147"/>
                  </a:cubicBezTo>
                  <a:cubicBezTo>
                    <a:pt x="93" y="147"/>
                    <a:pt x="93" y="147"/>
                    <a:pt x="93" y="147"/>
                  </a:cubicBezTo>
                  <a:cubicBezTo>
                    <a:pt x="93" y="144"/>
                    <a:pt x="93" y="144"/>
                    <a:pt x="93" y="144"/>
                  </a:cubicBezTo>
                  <a:cubicBezTo>
                    <a:pt x="91" y="144"/>
                    <a:pt x="91" y="144"/>
                    <a:pt x="91" y="144"/>
                  </a:cubicBezTo>
                  <a:cubicBezTo>
                    <a:pt x="93" y="143"/>
                    <a:pt x="95" y="140"/>
                    <a:pt x="95" y="137"/>
                  </a:cubicBezTo>
                  <a:cubicBezTo>
                    <a:pt x="95" y="135"/>
                    <a:pt x="95" y="134"/>
                    <a:pt x="94" y="133"/>
                  </a:cubicBezTo>
                  <a:cubicBezTo>
                    <a:pt x="120" y="99"/>
                    <a:pt x="120" y="99"/>
                    <a:pt x="120" y="99"/>
                  </a:cubicBezTo>
                  <a:cubicBezTo>
                    <a:pt x="123" y="96"/>
                    <a:pt x="128" y="92"/>
                    <a:pt x="133" y="87"/>
                  </a:cubicBezTo>
                  <a:cubicBezTo>
                    <a:pt x="158" y="65"/>
                    <a:pt x="172" y="43"/>
                    <a:pt x="173" y="26"/>
                  </a:cubicBezTo>
                  <a:cubicBezTo>
                    <a:pt x="173" y="18"/>
                    <a:pt x="170" y="12"/>
                    <a:pt x="166" y="7"/>
                  </a:cubicBezTo>
                  <a:close/>
                  <a:moveTo>
                    <a:pt x="9" y="25"/>
                  </a:moveTo>
                  <a:cubicBezTo>
                    <a:pt x="9" y="20"/>
                    <a:pt x="11" y="16"/>
                    <a:pt x="14" y="14"/>
                  </a:cubicBezTo>
                  <a:cubicBezTo>
                    <a:pt x="17" y="10"/>
                    <a:pt x="21" y="9"/>
                    <a:pt x="25" y="10"/>
                  </a:cubicBezTo>
                  <a:cubicBezTo>
                    <a:pt x="30" y="11"/>
                    <a:pt x="33" y="14"/>
                    <a:pt x="34" y="16"/>
                  </a:cubicBezTo>
                  <a:cubicBezTo>
                    <a:pt x="35" y="19"/>
                    <a:pt x="32" y="25"/>
                    <a:pt x="30" y="28"/>
                  </a:cubicBezTo>
                  <a:cubicBezTo>
                    <a:pt x="29" y="30"/>
                    <a:pt x="29" y="31"/>
                    <a:pt x="30" y="33"/>
                  </a:cubicBezTo>
                  <a:cubicBezTo>
                    <a:pt x="31" y="34"/>
                    <a:pt x="32" y="35"/>
                    <a:pt x="34" y="35"/>
                  </a:cubicBezTo>
                  <a:cubicBezTo>
                    <a:pt x="46" y="35"/>
                    <a:pt x="46" y="35"/>
                    <a:pt x="46" y="35"/>
                  </a:cubicBezTo>
                  <a:cubicBezTo>
                    <a:pt x="46" y="46"/>
                    <a:pt x="49" y="76"/>
                    <a:pt x="50" y="84"/>
                  </a:cubicBezTo>
                  <a:cubicBezTo>
                    <a:pt x="49" y="83"/>
                    <a:pt x="48" y="82"/>
                    <a:pt x="46" y="81"/>
                  </a:cubicBezTo>
                  <a:cubicBezTo>
                    <a:pt x="23" y="60"/>
                    <a:pt x="10" y="40"/>
                    <a:pt x="9" y="25"/>
                  </a:cubicBezTo>
                  <a:close/>
                  <a:moveTo>
                    <a:pt x="127" y="81"/>
                  </a:moveTo>
                  <a:cubicBezTo>
                    <a:pt x="125" y="82"/>
                    <a:pt x="124" y="83"/>
                    <a:pt x="123" y="84"/>
                  </a:cubicBezTo>
                  <a:cubicBezTo>
                    <a:pt x="124" y="77"/>
                    <a:pt x="127" y="46"/>
                    <a:pt x="128" y="35"/>
                  </a:cubicBezTo>
                  <a:cubicBezTo>
                    <a:pt x="139" y="35"/>
                    <a:pt x="139" y="35"/>
                    <a:pt x="139" y="35"/>
                  </a:cubicBezTo>
                  <a:cubicBezTo>
                    <a:pt x="141" y="35"/>
                    <a:pt x="142" y="34"/>
                    <a:pt x="143" y="33"/>
                  </a:cubicBezTo>
                  <a:cubicBezTo>
                    <a:pt x="144" y="31"/>
                    <a:pt x="144" y="30"/>
                    <a:pt x="143" y="28"/>
                  </a:cubicBezTo>
                  <a:cubicBezTo>
                    <a:pt x="141" y="25"/>
                    <a:pt x="138" y="19"/>
                    <a:pt x="139" y="16"/>
                  </a:cubicBezTo>
                  <a:cubicBezTo>
                    <a:pt x="140" y="14"/>
                    <a:pt x="143" y="11"/>
                    <a:pt x="148" y="10"/>
                  </a:cubicBezTo>
                  <a:cubicBezTo>
                    <a:pt x="152" y="9"/>
                    <a:pt x="156" y="10"/>
                    <a:pt x="159" y="14"/>
                  </a:cubicBezTo>
                  <a:cubicBezTo>
                    <a:pt x="162" y="16"/>
                    <a:pt x="164" y="20"/>
                    <a:pt x="164" y="25"/>
                  </a:cubicBezTo>
                  <a:cubicBezTo>
                    <a:pt x="163" y="40"/>
                    <a:pt x="150" y="60"/>
                    <a:pt x="127"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192" name="Freeform 164"/>
          <p:cNvSpPr>
            <a:spLocks noEditPoints="1"/>
          </p:cNvSpPr>
          <p:nvPr userDrawn="1"/>
        </p:nvSpPr>
        <p:spPr bwMode="auto">
          <a:xfrm>
            <a:off x="6480175" y="3473450"/>
            <a:ext cx="341313" cy="336550"/>
          </a:xfrm>
          <a:custGeom>
            <a:avLst/>
            <a:gdLst>
              <a:gd name="T0" fmla="*/ 75 w 88"/>
              <a:gd name="T1" fmla="*/ 13 h 87"/>
              <a:gd name="T2" fmla="*/ 88 w 88"/>
              <a:gd name="T3" fmla="*/ 44 h 87"/>
              <a:gd name="T4" fmla="*/ 75 w 88"/>
              <a:gd name="T5" fmla="*/ 75 h 87"/>
              <a:gd name="T6" fmla="*/ 44 w 88"/>
              <a:gd name="T7" fmla="*/ 87 h 87"/>
              <a:gd name="T8" fmla="*/ 13 w 88"/>
              <a:gd name="T9" fmla="*/ 75 h 87"/>
              <a:gd name="T10" fmla="*/ 0 w 88"/>
              <a:gd name="T11" fmla="*/ 44 h 87"/>
              <a:gd name="T12" fmla="*/ 13 w 88"/>
              <a:gd name="T13" fmla="*/ 13 h 87"/>
              <a:gd name="T14" fmla="*/ 44 w 88"/>
              <a:gd name="T15" fmla="*/ 0 h 87"/>
              <a:gd name="T16" fmla="*/ 75 w 88"/>
              <a:gd name="T17" fmla="*/ 13 h 87"/>
              <a:gd name="T18" fmla="*/ 61 w 88"/>
              <a:gd name="T19" fmla="*/ 43 h 87"/>
              <a:gd name="T20" fmla="*/ 31 w 88"/>
              <a:gd name="T21" fmla="*/ 25 h 87"/>
              <a:gd name="T22" fmla="*/ 31 w 88"/>
              <a:gd name="T23" fmla="*/ 60 h 87"/>
              <a:gd name="T24" fmla="*/ 61 w 88"/>
              <a:gd name="T25" fmla="*/ 43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87">
                <a:moveTo>
                  <a:pt x="75" y="13"/>
                </a:moveTo>
                <a:cubicBezTo>
                  <a:pt x="83" y="21"/>
                  <a:pt x="88" y="32"/>
                  <a:pt x="88" y="44"/>
                </a:cubicBezTo>
                <a:cubicBezTo>
                  <a:pt x="88" y="56"/>
                  <a:pt x="83" y="66"/>
                  <a:pt x="75" y="75"/>
                </a:cubicBezTo>
                <a:cubicBezTo>
                  <a:pt x="66" y="83"/>
                  <a:pt x="56" y="87"/>
                  <a:pt x="44" y="87"/>
                </a:cubicBezTo>
                <a:cubicBezTo>
                  <a:pt x="32" y="87"/>
                  <a:pt x="21" y="83"/>
                  <a:pt x="13" y="75"/>
                </a:cubicBezTo>
                <a:cubicBezTo>
                  <a:pt x="4" y="66"/>
                  <a:pt x="0" y="56"/>
                  <a:pt x="0" y="44"/>
                </a:cubicBezTo>
                <a:cubicBezTo>
                  <a:pt x="0" y="32"/>
                  <a:pt x="4" y="21"/>
                  <a:pt x="13" y="13"/>
                </a:cubicBezTo>
                <a:cubicBezTo>
                  <a:pt x="21" y="4"/>
                  <a:pt x="32" y="0"/>
                  <a:pt x="44" y="0"/>
                </a:cubicBezTo>
                <a:cubicBezTo>
                  <a:pt x="56" y="0"/>
                  <a:pt x="66" y="4"/>
                  <a:pt x="75" y="13"/>
                </a:cubicBezTo>
                <a:close/>
                <a:moveTo>
                  <a:pt x="61" y="43"/>
                </a:moveTo>
                <a:cubicBezTo>
                  <a:pt x="31" y="25"/>
                  <a:pt x="31" y="25"/>
                  <a:pt x="31" y="25"/>
                </a:cubicBezTo>
                <a:cubicBezTo>
                  <a:pt x="31" y="60"/>
                  <a:pt x="31" y="60"/>
                  <a:pt x="31" y="60"/>
                </a:cubicBezTo>
                <a:lnTo>
                  <a:pt x="61" y="4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193" name="Group 192"/>
          <p:cNvGrpSpPr/>
          <p:nvPr userDrawn="1"/>
        </p:nvGrpSpPr>
        <p:grpSpPr>
          <a:xfrm>
            <a:off x="8531225" y="4313238"/>
            <a:ext cx="412750" cy="215900"/>
            <a:chOff x="8531225" y="4313238"/>
            <a:chExt cx="412750" cy="215900"/>
          </a:xfrm>
        </p:grpSpPr>
        <p:sp>
          <p:nvSpPr>
            <p:cNvPr id="194" name="Freeform 165"/>
            <p:cNvSpPr>
              <a:spLocks/>
            </p:cNvSpPr>
            <p:nvPr userDrawn="1"/>
          </p:nvSpPr>
          <p:spPr bwMode="auto">
            <a:xfrm>
              <a:off x="8531225" y="4359275"/>
              <a:ext cx="147638" cy="158750"/>
            </a:xfrm>
            <a:custGeom>
              <a:avLst/>
              <a:gdLst>
                <a:gd name="T0" fmla="*/ 0 w 93"/>
                <a:gd name="T1" fmla="*/ 41 h 100"/>
                <a:gd name="T2" fmla="*/ 93 w 93"/>
                <a:gd name="T3" fmla="*/ 0 h 100"/>
                <a:gd name="T4" fmla="*/ 93 w 93"/>
                <a:gd name="T5" fmla="*/ 19 h 100"/>
                <a:gd name="T6" fmla="*/ 24 w 93"/>
                <a:gd name="T7" fmla="*/ 51 h 100"/>
                <a:gd name="T8" fmla="*/ 24 w 93"/>
                <a:gd name="T9" fmla="*/ 51 h 100"/>
                <a:gd name="T10" fmla="*/ 93 w 93"/>
                <a:gd name="T11" fmla="*/ 80 h 100"/>
                <a:gd name="T12" fmla="*/ 93 w 93"/>
                <a:gd name="T13" fmla="*/ 100 h 100"/>
                <a:gd name="T14" fmla="*/ 0 w 93"/>
                <a:gd name="T15" fmla="*/ 58 h 100"/>
                <a:gd name="T16" fmla="*/ 0 w 93"/>
                <a:gd name="T17" fmla="*/ 4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100">
                  <a:moveTo>
                    <a:pt x="0" y="41"/>
                  </a:moveTo>
                  <a:lnTo>
                    <a:pt x="93" y="0"/>
                  </a:lnTo>
                  <a:lnTo>
                    <a:pt x="93" y="19"/>
                  </a:lnTo>
                  <a:lnTo>
                    <a:pt x="24" y="51"/>
                  </a:lnTo>
                  <a:lnTo>
                    <a:pt x="24" y="51"/>
                  </a:lnTo>
                  <a:lnTo>
                    <a:pt x="93" y="80"/>
                  </a:lnTo>
                  <a:lnTo>
                    <a:pt x="93" y="100"/>
                  </a:lnTo>
                  <a:lnTo>
                    <a:pt x="0" y="58"/>
                  </a:lnTo>
                  <a:lnTo>
                    <a:pt x="0" y="4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5" name="Freeform 166"/>
            <p:cNvSpPr>
              <a:spLocks/>
            </p:cNvSpPr>
            <p:nvPr userDrawn="1"/>
          </p:nvSpPr>
          <p:spPr bwMode="auto">
            <a:xfrm>
              <a:off x="8697913" y="4313238"/>
              <a:ext cx="92075" cy="215900"/>
            </a:xfrm>
            <a:custGeom>
              <a:avLst/>
              <a:gdLst>
                <a:gd name="T0" fmla="*/ 0 w 58"/>
                <a:gd name="T1" fmla="*/ 136 h 136"/>
                <a:gd name="T2" fmla="*/ 39 w 58"/>
                <a:gd name="T3" fmla="*/ 0 h 136"/>
                <a:gd name="T4" fmla="*/ 58 w 58"/>
                <a:gd name="T5" fmla="*/ 0 h 136"/>
                <a:gd name="T6" fmla="*/ 17 w 58"/>
                <a:gd name="T7" fmla="*/ 136 h 136"/>
                <a:gd name="T8" fmla="*/ 0 w 58"/>
                <a:gd name="T9" fmla="*/ 136 h 136"/>
              </a:gdLst>
              <a:ahLst/>
              <a:cxnLst>
                <a:cxn ang="0">
                  <a:pos x="T0" y="T1"/>
                </a:cxn>
                <a:cxn ang="0">
                  <a:pos x="T2" y="T3"/>
                </a:cxn>
                <a:cxn ang="0">
                  <a:pos x="T4" y="T5"/>
                </a:cxn>
                <a:cxn ang="0">
                  <a:pos x="T6" y="T7"/>
                </a:cxn>
                <a:cxn ang="0">
                  <a:pos x="T8" y="T9"/>
                </a:cxn>
              </a:cxnLst>
              <a:rect l="0" t="0" r="r" b="b"/>
              <a:pathLst>
                <a:path w="58" h="136">
                  <a:moveTo>
                    <a:pt x="0" y="136"/>
                  </a:moveTo>
                  <a:lnTo>
                    <a:pt x="39" y="0"/>
                  </a:lnTo>
                  <a:lnTo>
                    <a:pt x="58" y="0"/>
                  </a:lnTo>
                  <a:lnTo>
                    <a:pt x="17" y="136"/>
                  </a:lnTo>
                  <a:lnTo>
                    <a:pt x="0" y="13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6" name="Freeform 167"/>
            <p:cNvSpPr>
              <a:spLocks/>
            </p:cNvSpPr>
            <p:nvPr userDrawn="1"/>
          </p:nvSpPr>
          <p:spPr bwMode="auto">
            <a:xfrm>
              <a:off x="8801100" y="4359275"/>
              <a:ext cx="142875" cy="158750"/>
            </a:xfrm>
            <a:custGeom>
              <a:avLst/>
              <a:gdLst>
                <a:gd name="T0" fmla="*/ 90 w 90"/>
                <a:gd name="T1" fmla="*/ 58 h 100"/>
                <a:gd name="T2" fmla="*/ 0 w 90"/>
                <a:gd name="T3" fmla="*/ 100 h 100"/>
                <a:gd name="T4" fmla="*/ 0 w 90"/>
                <a:gd name="T5" fmla="*/ 80 h 100"/>
                <a:gd name="T6" fmla="*/ 71 w 90"/>
                <a:gd name="T7" fmla="*/ 51 h 100"/>
                <a:gd name="T8" fmla="*/ 71 w 90"/>
                <a:gd name="T9" fmla="*/ 51 h 100"/>
                <a:gd name="T10" fmla="*/ 0 w 90"/>
                <a:gd name="T11" fmla="*/ 19 h 100"/>
                <a:gd name="T12" fmla="*/ 0 w 90"/>
                <a:gd name="T13" fmla="*/ 0 h 100"/>
                <a:gd name="T14" fmla="*/ 90 w 90"/>
                <a:gd name="T15" fmla="*/ 41 h 100"/>
                <a:gd name="T16" fmla="*/ 90 w 90"/>
                <a:gd name="T17" fmla="*/ 5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100">
                  <a:moveTo>
                    <a:pt x="90" y="58"/>
                  </a:moveTo>
                  <a:lnTo>
                    <a:pt x="0" y="100"/>
                  </a:lnTo>
                  <a:lnTo>
                    <a:pt x="0" y="80"/>
                  </a:lnTo>
                  <a:lnTo>
                    <a:pt x="71" y="51"/>
                  </a:lnTo>
                  <a:lnTo>
                    <a:pt x="71" y="51"/>
                  </a:lnTo>
                  <a:lnTo>
                    <a:pt x="0" y="19"/>
                  </a:lnTo>
                  <a:lnTo>
                    <a:pt x="0" y="0"/>
                  </a:lnTo>
                  <a:lnTo>
                    <a:pt x="90" y="41"/>
                  </a:lnTo>
                  <a:lnTo>
                    <a:pt x="90" y="5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197" name="Group 196"/>
          <p:cNvGrpSpPr/>
          <p:nvPr userDrawn="1"/>
        </p:nvGrpSpPr>
        <p:grpSpPr>
          <a:xfrm>
            <a:off x="6207125" y="3949700"/>
            <a:ext cx="528638" cy="536576"/>
            <a:chOff x="6207125" y="3949700"/>
            <a:chExt cx="528638" cy="536576"/>
          </a:xfrm>
        </p:grpSpPr>
        <p:sp>
          <p:nvSpPr>
            <p:cNvPr id="198" name="Freeform 168"/>
            <p:cNvSpPr>
              <a:spLocks/>
            </p:cNvSpPr>
            <p:nvPr userDrawn="1"/>
          </p:nvSpPr>
          <p:spPr bwMode="auto">
            <a:xfrm>
              <a:off x="6507163" y="3949700"/>
              <a:ext cx="228600" cy="227013"/>
            </a:xfrm>
            <a:custGeom>
              <a:avLst/>
              <a:gdLst>
                <a:gd name="T0" fmla="*/ 53 w 59"/>
                <a:gd name="T1" fmla="*/ 13 h 59"/>
                <a:gd name="T2" fmla="*/ 58 w 59"/>
                <a:gd name="T3" fmla="*/ 8 h 59"/>
                <a:gd name="T4" fmla="*/ 58 w 59"/>
                <a:gd name="T5" fmla="*/ 5 h 59"/>
                <a:gd name="T6" fmla="*/ 56 w 59"/>
                <a:gd name="T7" fmla="*/ 4 h 59"/>
                <a:gd name="T8" fmla="*/ 53 w 59"/>
                <a:gd name="T9" fmla="*/ 4 h 59"/>
                <a:gd name="T10" fmla="*/ 48 w 59"/>
                <a:gd name="T11" fmla="*/ 9 h 59"/>
                <a:gd name="T12" fmla="*/ 42 w 59"/>
                <a:gd name="T13" fmla="*/ 2 h 59"/>
                <a:gd name="T14" fmla="*/ 39 w 59"/>
                <a:gd name="T15" fmla="*/ 5 h 59"/>
                <a:gd name="T16" fmla="*/ 34 w 59"/>
                <a:gd name="T17" fmla="*/ 1 h 59"/>
                <a:gd name="T18" fmla="*/ 33 w 59"/>
                <a:gd name="T19" fmla="*/ 1 h 59"/>
                <a:gd name="T20" fmla="*/ 1 w 59"/>
                <a:gd name="T21" fmla="*/ 32 h 59"/>
                <a:gd name="T22" fmla="*/ 0 w 59"/>
                <a:gd name="T23" fmla="*/ 34 h 59"/>
                <a:gd name="T24" fmla="*/ 2 w 59"/>
                <a:gd name="T25" fmla="*/ 34 h 59"/>
                <a:gd name="T26" fmla="*/ 33 w 59"/>
                <a:gd name="T27" fmla="*/ 3 h 59"/>
                <a:gd name="T28" fmla="*/ 37 w 59"/>
                <a:gd name="T29" fmla="*/ 7 h 59"/>
                <a:gd name="T30" fmla="*/ 2 w 59"/>
                <a:gd name="T31" fmla="*/ 41 h 59"/>
                <a:gd name="T32" fmla="*/ 20 w 59"/>
                <a:gd name="T33" fmla="*/ 59 h 59"/>
                <a:gd name="T34" fmla="*/ 59 w 59"/>
                <a:gd name="T35" fmla="*/ 20 h 59"/>
                <a:gd name="T36" fmla="*/ 53 w 59"/>
                <a:gd name="T37" fmla="*/ 1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59">
                  <a:moveTo>
                    <a:pt x="53" y="13"/>
                  </a:moveTo>
                  <a:cubicBezTo>
                    <a:pt x="58" y="8"/>
                    <a:pt x="58" y="8"/>
                    <a:pt x="58" y="8"/>
                  </a:cubicBezTo>
                  <a:cubicBezTo>
                    <a:pt x="59" y="7"/>
                    <a:pt x="59" y="6"/>
                    <a:pt x="58" y="5"/>
                  </a:cubicBezTo>
                  <a:cubicBezTo>
                    <a:pt x="56" y="4"/>
                    <a:pt x="56" y="4"/>
                    <a:pt x="56" y="4"/>
                  </a:cubicBezTo>
                  <a:cubicBezTo>
                    <a:pt x="55" y="3"/>
                    <a:pt x="54" y="3"/>
                    <a:pt x="53" y="4"/>
                  </a:cubicBezTo>
                  <a:cubicBezTo>
                    <a:pt x="48" y="9"/>
                    <a:pt x="48" y="9"/>
                    <a:pt x="48" y="9"/>
                  </a:cubicBezTo>
                  <a:cubicBezTo>
                    <a:pt x="42" y="2"/>
                    <a:pt x="42" y="2"/>
                    <a:pt x="42" y="2"/>
                  </a:cubicBezTo>
                  <a:cubicBezTo>
                    <a:pt x="39" y="5"/>
                    <a:pt x="39" y="5"/>
                    <a:pt x="39" y="5"/>
                  </a:cubicBezTo>
                  <a:cubicBezTo>
                    <a:pt x="34" y="1"/>
                    <a:pt x="34" y="1"/>
                    <a:pt x="34" y="1"/>
                  </a:cubicBezTo>
                  <a:cubicBezTo>
                    <a:pt x="34" y="0"/>
                    <a:pt x="33" y="0"/>
                    <a:pt x="33" y="1"/>
                  </a:cubicBezTo>
                  <a:cubicBezTo>
                    <a:pt x="1" y="32"/>
                    <a:pt x="1" y="32"/>
                    <a:pt x="1" y="32"/>
                  </a:cubicBezTo>
                  <a:cubicBezTo>
                    <a:pt x="0" y="33"/>
                    <a:pt x="0" y="34"/>
                    <a:pt x="0" y="34"/>
                  </a:cubicBezTo>
                  <a:cubicBezTo>
                    <a:pt x="1" y="35"/>
                    <a:pt x="2" y="35"/>
                    <a:pt x="2" y="34"/>
                  </a:cubicBezTo>
                  <a:cubicBezTo>
                    <a:pt x="33" y="3"/>
                    <a:pt x="33" y="3"/>
                    <a:pt x="33" y="3"/>
                  </a:cubicBezTo>
                  <a:cubicBezTo>
                    <a:pt x="37" y="7"/>
                    <a:pt x="37" y="7"/>
                    <a:pt x="37" y="7"/>
                  </a:cubicBezTo>
                  <a:cubicBezTo>
                    <a:pt x="2" y="41"/>
                    <a:pt x="2" y="41"/>
                    <a:pt x="2" y="41"/>
                  </a:cubicBezTo>
                  <a:cubicBezTo>
                    <a:pt x="20" y="59"/>
                    <a:pt x="20" y="59"/>
                    <a:pt x="20" y="59"/>
                  </a:cubicBezTo>
                  <a:cubicBezTo>
                    <a:pt x="59" y="20"/>
                    <a:pt x="59" y="20"/>
                    <a:pt x="59" y="20"/>
                  </a:cubicBezTo>
                  <a:lnTo>
                    <a:pt x="53" y="13"/>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9" name="Freeform 169"/>
            <p:cNvSpPr>
              <a:spLocks/>
            </p:cNvSpPr>
            <p:nvPr userDrawn="1"/>
          </p:nvSpPr>
          <p:spPr bwMode="auto">
            <a:xfrm>
              <a:off x="6207125" y="4122738"/>
              <a:ext cx="358775" cy="363538"/>
            </a:xfrm>
            <a:custGeom>
              <a:avLst/>
              <a:gdLst>
                <a:gd name="T0" fmla="*/ 55 w 93"/>
                <a:gd name="T1" fmla="*/ 22 h 94"/>
                <a:gd name="T2" fmla="*/ 1 w 93"/>
                <a:gd name="T3" fmla="*/ 74 h 94"/>
                <a:gd name="T4" fmla="*/ 0 w 93"/>
                <a:gd name="T5" fmla="*/ 92 h 94"/>
                <a:gd name="T6" fmla="*/ 1 w 93"/>
                <a:gd name="T7" fmla="*/ 94 h 94"/>
                <a:gd name="T8" fmla="*/ 19 w 93"/>
                <a:gd name="T9" fmla="*/ 92 h 94"/>
                <a:gd name="T10" fmla="*/ 35 w 93"/>
                <a:gd name="T11" fmla="*/ 76 h 94"/>
                <a:gd name="T12" fmla="*/ 55 w 93"/>
                <a:gd name="T13" fmla="*/ 57 h 94"/>
                <a:gd name="T14" fmla="*/ 93 w 93"/>
                <a:gd name="T15" fmla="*/ 18 h 94"/>
                <a:gd name="T16" fmla="*/ 76 w 93"/>
                <a:gd name="T17" fmla="*/ 0 h 94"/>
                <a:gd name="T18" fmla="*/ 55 w 93"/>
                <a:gd name="T19" fmla="*/ 2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4">
                  <a:moveTo>
                    <a:pt x="55" y="22"/>
                  </a:moveTo>
                  <a:cubicBezTo>
                    <a:pt x="1" y="74"/>
                    <a:pt x="1" y="74"/>
                    <a:pt x="1" y="74"/>
                  </a:cubicBezTo>
                  <a:cubicBezTo>
                    <a:pt x="0" y="92"/>
                    <a:pt x="0" y="92"/>
                    <a:pt x="0" y="92"/>
                  </a:cubicBezTo>
                  <a:cubicBezTo>
                    <a:pt x="0" y="93"/>
                    <a:pt x="0" y="94"/>
                    <a:pt x="1" y="94"/>
                  </a:cubicBezTo>
                  <a:cubicBezTo>
                    <a:pt x="19" y="92"/>
                    <a:pt x="19" y="92"/>
                    <a:pt x="19" y="92"/>
                  </a:cubicBezTo>
                  <a:cubicBezTo>
                    <a:pt x="35" y="76"/>
                    <a:pt x="35" y="76"/>
                    <a:pt x="35" y="76"/>
                  </a:cubicBezTo>
                  <a:cubicBezTo>
                    <a:pt x="55" y="57"/>
                    <a:pt x="55" y="57"/>
                    <a:pt x="55" y="57"/>
                  </a:cubicBezTo>
                  <a:cubicBezTo>
                    <a:pt x="93" y="18"/>
                    <a:pt x="93" y="18"/>
                    <a:pt x="93" y="18"/>
                  </a:cubicBezTo>
                  <a:cubicBezTo>
                    <a:pt x="76" y="0"/>
                    <a:pt x="76" y="0"/>
                    <a:pt x="76" y="0"/>
                  </a:cubicBezTo>
                  <a:lnTo>
                    <a:pt x="55" y="2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00" name="Freeform 170"/>
          <p:cNvSpPr>
            <a:spLocks noEditPoints="1"/>
          </p:cNvSpPr>
          <p:nvPr userDrawn="1"/>
        </p:nvSpPr>
        <p:spPr bwMode="auto">
          <a:xfrm>
            <a:off x="4411663" y="4157663"/>
            <a:ext cx="458788" cy="382588"/>
          </a:xfrm>
          <a:custGeom>
            <a:avLst/>
            <a:gdLst>
              <a:gd name="T0" fmla="*/ 253 w 289"/>
              <a:gd name="T1" fmla="*/ 78 h 241"/>
              <a:gd name="T2" fmla="*/ 253 w 289"/>
              <a:gd name="T3" fmla="*/ 212 h 241"/>
              <a:gd name="T4" fmla="*/ 253 w 289"/>
              <a:gd name="T5" fmla="*/ 236 h 241"/>
              <a:gd name="T6" fmla="*/ 253 w 289"/>
              <a:gd name="T7" fmla="*/ 241 h 241"/>
              <a:gd name="T8" fmla="*/ 39 w 289"/>
              <a:gd name="T9" fmla="*/ 241 h 241"/>
              <a:gd name="T10" fmla="*/ 39 w 289"/>
              <a:gd name="T11" fmla="*/ 236 h 241"/>
              <a:gd name="T12" fmla="*/ 39 w 289"/>
              <a:gd name="T13" fmla="*/ 212 h 241"/>
              <a:gd name="T14" fmla="*/ 39 w 289"/>
              <a:gd name="T15" fmla="*/ 78 h 241"/>
              <a:gd name="T16" fmla="*/ 68 w 289"/>
              <a:gd name="T17" fmla="*/ 78 h 241"/>
              <a:gd name="T18" fmla="*/ 68 w 289"/>
              <a:gd name="T19" fmla="*/ 212 h 241"/>
              <a:gd name="T20" fmla="*/ 99 w 289"/>
              <a:gd name="T21" fmla="*/ 212 h 241"/>
              <a:gd name="T22" fmla="*/ 99 w 289"/>
              <a:gd name="T23" fmla="*/ 78 h 241"/>
              <a:gd name="T24" fmla="*/ 129 w 289"/>
              <a:gd name="T25" fmla="*/ 78 h 241"/>
              <a:gd name="T26" fmla="*/ 129 w 289"/>
              <a:gd name="T27" fmla="*/ 212 h 241"/>
              <a:gd name="T28" fmla="*/ 160 w 289"/>
              <a:gd name="T29" fmla="*/ 212 h 241"/>
              <a:gd name="T30" fmla="*/ 160 w 289"/>
              <a:gd name="T31" fmla="*/ 78 h 241"/>
              <a:gd name="T32" fmla="*/ 197 w 289"/>
              <a:gd name="T33" fmla="*/ 78 h 241"/>
              <a:gd name="T34" fmla="*/ 197 w 289"/>
              <a:gd name="T35" fmla="*/ 212 h 241"/>
              <a:gd name="T36" fmla="*/ 221 w 289"/>
              <a:gd name="T37" fmla="*/ 212 h 241"/>
              <a:gd name="T38" fmla="*/ 221 w 289"/>
              <a:gd name="T39" fmla="*/ 78 h 241"/>
              <a:gd name="T40" fmla="*/ 253 w 289"/>
              <a:gd name="T41" fmla="*/ 78 h 241"/>
              <a:gd name="T42" fmla="*/ 289 w 289"/>
              <a:gd name="T43" fmla="*/ 68 h 241"/>
              <a:gd name="T44" fmla="*/ 143 w 289"/>
              <a:gd name="T45" fmla="*/ 0 h 241"/>
              <a:gd name="T46" fmla="*/ 0 w 289"/>
              <a:gd name="T47" fmla="*/ 68 h 241"/>
              <a:gd name="T48" fmla="*/ 289 w 289"/>
              <a:gd name="T49" fmla="*/ 68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9" h="241">
                <a:moveTo>
                  <a:pt x="253" y="78"/>
                </a:moveTo>
                <a:lnTo>
                  <a:pt x="253" y="212"/>
                </a:lnTo>
                <a:lnTo>
                  <a:pt x="253" y="236"/>
                </a:lnTo>
                <a:lnTo>
                  <a:pt x="253" y="241"/>
                </a:lnTo>
                <a:lnTo>
                  <a:pt x="39" y="241"/>
                </a:lnTo>
                <a:lnTo>
                  <a:pt x="39" y="236"/>
                </a:lnTo>
                <a:lnTo>
                  <a:pt x="39" y="212"/>
                </a:lnTo>
                <a:lnTo>
                  <a:pt x="39" y="78"/>
                </a:lnTo>
                <a:lnTo>
                  <a:pt x="68" y="78"/>
                </a:lnTo>
                <a:lnTo>
                  <a:pt x="68" y="212"/>
                </a:lnTo>
                <a:lnTo>
                  <a:pt x="99" y="212"/>
                </a:lnTo>
                <a:lnTo>
                  <a:pt x="99" y="78"/>
                </a:lnTo>
                <a:lnTo>
                  <a:pt x="129" y="78"/>
                </a:lnTo>
                <a:lnTo>
                  <a:pt x="129" y="212"/>
                </a:lnTo>
                <a:lnTo>
                  <a:pt x="160" y="212"/>
                </a:lnTo>
                <a:lnTo>
                  <a:pt x="160" y="78"/>
                </a:lnTo>
                <a:lnTo>
                  <a:pt x="197" y="78"/>
                </a:lnTo>
                <a:lnTo>
                  <a:pt x="197" y="212"/>
                </a:lnTo>
                <a:lnTo>
                  <a:pt x="221" y="212"/>
                </a:lnTo>
                <a:lnTo>
                  <a:pt x="221" y="78"/>
                </a:lnTo>
                <a:lnTo>
                  <a:pt x="253" y="78"/>
                </a:lnTo>
                <a:close/>
                <a:moveTo>
                  <a:pt x="289" y="68"/>
                </a:moveTo>
                <a:lnTo>
                  <a:pt x="143" y="0"/>
                </a:lnTo>
                <a:lnTo>
                  <a:pt x="0" y="68"/>
                </a:lnTo>
                <a:lnTo>
                  <a:pt x="289"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01" name="Group 200"/>
          <p:cNvGrpSpPr/>
          <p:nvPr userDrawn="1"/>
        </p:nvGrpSpPr>
        <p:grpSpPr>
          <a:xfrm>
            <a:off x="8210550" y="3883025"/>
            <a:ext cx="325438" cy="239713"/>
            <a:chOff x="8210550" y="3883025"/>
            <a:chExt cx="325438" cy="239713"/>
          </a:xfrm>
        </p:grpSpPr>
        <p:sp>
          <p:nvSpPr>
            <p:cNvPr id="202" name="Freeform 171"/>
            <p:cNvSpPr>
              <a:spLocks/>
            </p:cNvSpPr>
            <p:nvPr userDrawn="1"/>
          </p:nvSpPr>
          <p:spPr bwMode="auto">
            <a:xfrm>
              <a:off x="8434388" y="3883025"/>
              <a:ext cx="101600" cy="239713"/>
            </a:xfrm>
            <a:custGeom>
              <a:avLst/>
              <a:gdLst>
                <a:gd name="T0" fmla="*/ 64 w 64"/>
                <a:gd name="T1" fmla="*/ 151 h 151"/>
                <a:gd name="T2" fmla="*/ 64 w 64"/>
                <a:gd name="T3" fmla="*/ 25 h 151"/>
                <a:gd name="T4" fmla="*/ 0 w 64"/>
                <a:gd name="T5" fmla="*/ 0 h 151"/>
                <a:gd name="T6" fmla="*/ 0 w 64"/>
                <a:gd name="T7" fmla="*/ 0 h 151"/>
                <a:gd name="T8" fmla="*/ 0 w 64"/>
                <a:gd name="T9" fmla="*/ 125 h 151"/>
                <a:gd name="T10" fmla="*/ 64 w 64"/>
                <a:gd name="T11" fmla="*/ 151 h 151"/>
              </a:gdLst>
              <a:ahLst/>
              <a:cxnLst>
                <a:cxn ang="0">
                  <a:pos x="T0" y="T1"/>
                </a:cxn>
                <a:cxn ang="0">
                  <a:pos x="T2" y="T3"/>
                </a:cxn>
                <a:cxn ang="0">
                  <a:pos x="T4" y="T5"/>
                </a:cxn>
                <a:cxn ang="0">
                  <a:pos x="T6" y="T7"/>
                </a:cxn>
                <a:cxn ang="0">
                  <a:pos x="T8" y="T9"/>
                </a:cxn>
                <a:cxn ang="0">
                  <a:pos x="T10" y="T11"/>
                </a:cxn>
              </a:cxnLst>
              <a:rect l="0" t="0" r="r" b="b"/>
              <a:pathLst>
                <a:path w="64" h="151">
                  <a:moveTo>
                    <a:pt x="64" y="151"/>
                  </a:moveTo>
                  <a:lnTo>
                    <a:pt x="64" y="25"/>
                  </a:lnTo>
                  <a:lnTo>
                    <a:pt x="0" y="0"/>
                  </a:lnTo>
                  <a:lnTo>
                    <a:pt x="0" y="0"/>
                  </a:lnTo>
                  <a:lnTo>
                    <a:pt x="0" y="125"/>
                  </a:lnTo>
                  <a:lnTo>
                    <a:pt x="64"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3" name="Freeform 172"/>
            <p:cNvSpPr>
              <a:spLocks/>
            </p:cNvSpPr>
            <p:nvPr userDrawn="1"/>
          </p:nvSpPr>
          <p:spPr bwMode="auto">
            <a:xfrm>
              <a:off x="8210550" y="3883025"/>
              <a:ext cx="104775" cy="239713"/>
            </a:xfrm>
            <a:custGeom>
              <a:avLst/>
              <a:gdLst>
                <a:gd name="T0" fmla="*/ 66 w 66"/>
                <a:gd name="T1" fmla="*/ 151 h 151"/>
                <a:gd name="T2" fmla="*/ 66 w 66"/>
                <a:gd name="T3" fmla="*/ 25 h 151"/>
                <a:gd name="T4" fmla="*/ 0 w 66"/>
                <a:gd name="T5" fmla="*/ 0 h 151"/>
                <a:gd name="T6" fmla="*/ 0 w 66"/>
                <a:gd name="T7" fmla="*/ 125 h 151"/>
                <a:gd name="T8" fmla="*/ 66 w 66"/>
                <a:gd name="T9" fmla="*/ 151 h 151"/>
              </a:gdLst>
              <a:ahLst/>
              <a:cxnLst>
                <a:cxn ang="0">
                  <a:pos x="T0" y="T1"/>
                </a:cxn>
                <a:cxn ang="0">
                  <a:pos x="T2" y="T3"/>
                </a:cxn>
                <a:cxn ang="0">
                  <a:pos x="T4" y="T5"/>
                </a:cxn>
                <a:cxn ang="0">
                  <a:pos x="T6" y="T7"/>
                </a:cxn>
                <a:cxn ang="0">
                  <a:pos x="T8" y="T9"/>
                </a:cxn>
              </a:cxnLst>
              <a:rect l="0" t="0" r="r" b="b"/>
              <a:pathLst>
                <a:path w="66" h="151">
                  <a:moveTo>
                    <a:pt x="66" y="151"/>
                  </a:moveTo>
                  <a:lnTo>
                    <a:pt x="66" y="25"/>
                  </a:lnTo>
                  <a:lnTo>
                    <a:pt x="0" y="0"/>
                  </a:lnTo>
                  <a:lnTo>
                    <a:pt x="0" y="125"/>
                  </a:lnTo>
                  <a:lnTo>
                    <a:pt x="66" y="15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4" name="Freeform 173"/>
            <p:cNvSpPr>
              <a:spLocks/>
            </p:cNvSpPr>
            <p:nvPr userDrawn="1"/>
          </p:nvSpPr>
          <p:spPr bwMode="auto">
            <a:xfrm>
              <a:off x="8323263" y="3883025"/>
              <a:ext cx="100013" cy="239713"/>
            </a:xfrm>
            <a:custGeom>
              <a:avLst/>
              <a:gdLst>
                <a:gd name="T0" fmla="*/ 63 w 63"/>
                <a:gd name="T1" fmla="*/ 125 h 151"/>
                <a:gd name="T2" fmla="*/ 63 w 63"/>
                <a:gd name="T3" fmla="*/ 108 h 151"/>
                <a:gd name="T4" fmla="*/ 63 w 63"/>
                <a:gd name="T5" fmla="*/ 0 h 151"/>
                <a:gd name="T6" fmla="*/ 0 w 63"/>
                <a:gd name="T7" fmla="*/ 25 h 151"/>
                <a:gd name="T8" fmla="*/ 0 w 63"/>
                <a:gd name="T9" fmla="*/ 151 h 151"/>
                <a:gd name="T10" fmla="*/ 63 w 63"/>
                <a:gd name="T11" fmla="*/ 125 h 151"/>
              </a:gdLst>
              <a:ahLst/>
              <a:cxnLst>
                <a:cxn ang="0">
                  <a:pos x="T0" y="T1"/>
                </a:cxn>
                <a:cxn ang="0">
                  <a:pos x="T2" y="T3"/>
                </a:cxn>
                <a:cxn ang="0">
                  <a:pos x="T4" y="T5"/>
                </a:cxn>
                <a:cxn ang="0">
                  <a:pos x="T6" y="T7"/>
                </a:cxn>
                <a:cxn ang="0">
                  <a:pos x="T8" y="T9"/>
                </a:cxn>
                <a:cxn ang="0">
                  <a:pos x="T10" y="T11"/>
                </a:cxn>
              </a:cxnLst>
              <a:rect l="0" t="0" r="r" b="b"/>
              <a:pathLst>
                <a:path w="63" h="151">
                  <a:moveTo>
                    <a:pt x="63" y="125"/>
                  </a:moveTo>
                  <a:lnTo>
                    <a:pt x="63" y="108"/>
                  </a:lnTo>
                  <a:lnTo>
                    <a:pt x="63" y="0"/>
                  </a:lnTo>
                  <a:lnTo>
                    <a:pt x="0" y="25"/>
                  </a:lnTo>
                  <a:lnTo>
                    <a:pt x="0" y="151"/>
                  </a:lnTo>
                  <a:lnTo>
                    <a:pt x="63" y="125"/>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05" name="Group 204"/>
          <p:cNvGrpSpPr/>
          <p:nvPr userDrawn="1"/>
        </p:nvGrpSpPr>
        <p:grpSpPr>
          <a:xfrm>
            <a:off x="7554913" y="1314450"/>
            <a:ext cx="420687" cy="277813"/>
            <a:chOff x="7554913" y="1314450"/>
            <a:chExt cx="420687" cy="277813"/>
          </a:xfrm>
        </p:grpSpPr>
        <p:sp>
          <p:nvSpPr>
            <p:cNvPr id="206" name="Freeform 174"/>
            <p:cNvSpPr>
              <a:spLocks/>
            </p:cNvSpPr>
            <p:nvPr userDrawn="1"/>
          </p:nvSpPr>
          <p:spPr bwMode="auto">
            <a:xfrm>
              <a:off x="7832725" y="1314450"/>
              <a:ext cx="142875" cy="263525"/>
            </a:xfrm>
            <a:custGeom>
              <a:avLst/>
              <a:gdLst>
                <a:gd name="T0" fmla="*/ 37 w 37"/>
                <a:gd name="T1" fmla="*/ 68 h 68"/>
                <a:gd name="T2" fmla="*/ 37 w 37"/>
                <a:gd name="T3" fmla="*/ 65 h 68"/>
                <a:gd name="T4" fmla="*/ 37 w 37"/>
                <a:gd name="T5" fmla="*/ 7 h 68"/>
                <a:gd name="T6" fmla="*/ 32 w 37"/>
                <a:gd name="T7" fmla="*/ 0 h 68"/>
                <a:gd name="T8" fmla="*/ 0 w 37"/>
                <a:gd name="T9" fmla="*/ 32 h 68"/>
                <a:gd name="T10" fmla="*/ 37 w 37"/>
                <a:gd name="T11" fmla="*/ 68 h 68"/>
              </a:gdLst>
              <a:ahLst/>
              <a:cxnLst>
                <a:cxn ang="0">
                  <a:pos x="T0" y="T1"/>
                </a:cxn>
                <a:cxn ang="0">
                  <a:pos x="T2" y="T3"/>
                </a:cxn>
                <a:cxn ang="0">
                  <a:pos x="T4" y="T5"/>
                </a:cxn>
                <a:cxn ang="0">
                  <a:pos x="T6" y="T7"/>
                </a:cxn>
                <a:cxn ang="0">
                  <a:pos x="T8" y="T9"/>
                </a:cxn>
                <a:cxn ang="0">
                  <a:pos x="T10" y="T11"/>
                </a:cxn>
              </a:cxnLst>
              <a:rect l="0" t="0" r="r" b="b"/>
              <a:pathLst>
                <a:path w="37" h="68">
                  <a:moveTo>
                    <a:pt x="37" y="68"/>
                  </a:moveTo>
                  <a:cubicBezTo>
                    <a:pt x="37" y="68"/>
                    <a:pt x="37" y="66"/>
                    <a:pt x="37" y="65"/>
                  </a:cubicBezTo>
                  <a:cubicBezTo>
                    <a:pt x="37" y="7"/>
                    <a:pt x="37" y="7"/>
                    <a:pt x="37" y="7"/>
                  </a:cubicBezTo>
                  <a:cubicBezTo>
                    <a:pt x="37" y="4"/>
                    <a:pt x="35" y="1"/>
                    <a:pt x="32" y="0"/>
                  </a:cubicBezTo>
                  <a:cubicBezTo>
                    <a:pt x="0" y="32"/>
                    <a:pt x="0" y="32"/>
                    <a:pt x="0" y="32"/>
                  </a:cubicBezTo>
                  <a:lnTo>
                    <a:pt x="37" y="68"/>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7" name="Freeform 175"/>
            <p:cNvSpPr>
              <a:spLocks/>
            </p:cNvSpPr>
            <p:nvPr userDrawn="1"/>
          </p:nvSpPr>
          <p:spPr bwMode="auto">
            <a:xfrm>
              <a:off x="7554913" y="1314450"/>
              <a:ext cx="142875" cy="266700"/>
            </a:xfrm>
            <a:custGeom>
              <a:avLst/>
              <a:gdLst>
                <a:gd name="T0" fmla="*/ 5 w 37"/>
                <a:gd name="T1" fmla="*/ 0 h 69"/>
                <a:gd name="T2" fmla="*/ 0 w 37"/>
                <a:gd name="T3" fmla="*/ 7 h 69"/>
                <a:gd name="T4" fmla="*/ 0 w 37"/>
                <a:gd name="T5" fmla="*/ 65 h 69"/>
                <a:gd name="T6" fmla="*/ 1 w 37"/>
                <a:gd name="T7" fmla="*/ 69 h 69"/>
                <a:gd name="T8" fmla="*/ 37 w 37"/>
                <a:gd name="T9" fmla="*/ 32 h 69"/>
                <a:gd name="T10" fmla="*/ 5 w 37"/>
                <a:gd name="T11" fmla="*/ 0 h 69"/>
              </a:gdLst>
              <a:ahLst/>
              <a:cxnLst>
                <a:cxn ang="0">
                  <a:pos x="T0" y="T1"/>
                </a:cxn>
                <a:cxn ang="0">
                  <a:pos x="T2" y="T3"/>
                </a:cxn>
                <a:cxn ang="0">
                  <a:pos x="T4" y="T5"/>
                </a:cxn>
                <a:cxn ang="0">
                  <a:pos x="T6" y="T7"/>
                </a:cxn>
                <a:cxn ang="0">
                  <a:pos x="T8" y="T9"/>
                </a:cxn>
                <a:cxn ang="0">
                  <a:pos x="T10" y="T11"/>
                </a:cxn>
              </a:cxnLst>
              <a:rect l="0" t="0" r="r" b="b"/>
              <a:pathLst>
                <a:path w="37" h="69">
                  <a:moveTo>
                    <a:pt x="5" y="0"/>
                  </a:moveTo>
                  <a:cubicBezTo>
                    <a:pt x="2" y="1"/>
                    <a:pt x="0" y="4"/>
                    <a:pt x="0" y="7"/>
                  </a:cubicBezTo>
                  <a:cubicBezTo>
                    <a:pt x="0" y="65"/>
                    <a:pt x="0" y="65"/>
                    <a:pt x="0" y="65"/>
                  </a:cubicBezTo>
                  <a:cubicBezTo>
                    <a:pt x="0" y="66"/>
                    <a:pt x="0" y="68"/>
                    <a:pt x="1" y="69"/>
                  </a:cubicBezTo>
                  <a:cubicBezTo>
                    <a:pt x="37" y="32"/>
                    <a:pt x="37" y="32"/>
                    <a:pt x="37" y="32"/>
                  </a:cubicBezTo>
                  <a:lnTo>
                    <a:pt x="5"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8" name="Freeform 176"/>
            <p:cNvSpPr>
              <a:spLocks/>
            </p:cNvSpPr>
            <p:nvPr userDrawn="1"/>
          </p:nvSpPr>
          <p:spPr bwMode="auto">
            <a:xfrm>
              <a:off x="7573963" y="1454150"/>
              <a:ext cx="382588" cy="138113"/>
            </a:xfrm>
            <a:custGeom>
              <a:avLst/>
              <a:gdLst>
                <a:gd name="T0" fmla="*/ 57 w 99"/>
                <a:gd name="T1" fmla="*/ 6 h 36"/>
                <a:gd name="T2" fmla="*/ 50 w 99"/>
                <a:gd name="T3" fmla="*/ 9 h 36"/>
                <a:gd name="T4" fmla="*/ 43 w 99"/>
                <a:gd name="T5" fmla="*/ 6 h 36"/>
                <a:gd name="T6" fmla="*/ 36 w 99"/>
                <a:gd name="T7" fmla="*/ 0 h 36"/>
                <a:gd name="T8" fmla="*/ 0 w 99"/>
                <a:gd name="T9" fmla="*/ 36 h 36"/>
                <a:gd name="T10" fmla="*/ 2 w 99"/>
                <a:gd name="T11" fmla="*/ 36 h 36"/>
                <a:gd name="T12" fmla="*/ 97 w 99"/>
                <a:gd name="T13" fmla="*/ 36 h 36"/>
                <a:gd name="T14" fmla="*/ 99 w 99"/>
                <a:gd name="T15" fmla="*/ 36 h 36"/>
                <a:gd name="T16" fmla="*/ 63 w 99"/>
                <a:gd name="T17" fmla="*/ 0 h 36"/>
                <a:gd name="T18" fmla="*/ 57 w 99"/>
                <a:gd name="T19" fmla="*/ 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9" h="36">
                  <a:moveTo>
                    <a:pt x="57" y="6"/>
                  </a:moveTo>
                  <a:cubicBezTo>
                    <a:pt x="55" y="8"/>
                    <a:pt x="52" y="9"/>
                    <a:pt x="50" y="9"/>
                  </a:cubicBezTo>
                  <a:cubicBezTo>
                    <a:pt x="47" y="9"/>
                    <a:pt x="45" y="8"/>
                    <a:pt x="43" y="6"/>
                  </a:cubicBezTo>
                  <a:cubicBezTo>
                    <a:pt x="36" y="0"/>
                    <a:pt x="36" y="0"/>
                    <a:pt x="36" y="0"/>
                  </a:cubicBezTo>
                  <a:cubicBezTo>
                    <a:pt x="0" y="36"/>
                    <a:pt x="0" y="36"/>
                    <a:pt x="0" y="36"/>
                  </a:cubicBezTo>
                  <a:cubicBezTo>
                    <a:pt x="1" y="36"/>
                    <a:pt x="1" y="36"/>
                    <a:pt x="2" y="36"/>
                  </a:cubicBezTo>
                  <a:cubicBezTo>
                    <a:pt x="97" y="36"/>
                    <a:pt x="97" y="36"/>
                    <a:pt x="97" y="36"/>
                  </a:cubicBezTo>
                  <a:cubicBezTo>
                    <a:pt x="98" y="36"/>
                    <a:pt x="98" y="36"/>
                    <a:pt x="99" y="36"/>
                  </a:cubicBezTo>
                  <a:cubicBezTo>
                    <a:pt x="63" y="0"/>
                    <a:pt x="63" y="0"/>
                    <a:pt x="63" y="0"/>
                  </a:cubicBezTo>
                  <a:lnTo>
                    <a:pt x="57" y="6"/>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9" name="Freeform 177"/>
            <p:cNvSpPr>
              <a:spLocks/>
            </p:cNvSpPr>
            <p:nvPr userDrawn="1"/>
          </p:nvSpPr>
          <p:spPr bwMode="auto">
            <a:xfrm>
              <a:off x="7604125" y="1314450"/>
              <a:ext cx="320675" cy="155575"/>
            </a:xfrm>
            <a:custGeom>
              <a:avLst/>
              <a:gdLst>
                <a:gd name="T0" fmla="*/ 0 w 83"/>
                <a:gd name="T1" fmla="*/ 0 h 40"/>
                <a:gd name="T2" fmla="*/ 28 w 83"/>
                <a:gd name="T3" fmla="*/ 28 h 40"/>
                <a:gd name="T4" fmla="*/ 32 w 83"/>
                <a:gd name="T5" fmla="*/ 32 h 40"/>
                <a:gd name="T6" fmla="*/ 39 w 83"/>
                <a:gd name="T7" fmla="*/ 38 h 40"/>
                <a:gd name="T8" fmla="*/ 45 w 83"/>
                <a:gd name="T9" fmla="*/ 38 h 40"/>
                <a:gd name="T10" fmla="*/ 51 w 83"/>
                <a:gd name="T11" fmla="*/ 32 h 40"/>
                <a:gd name="T12" fmla="*/ 55 w 83"/>
                <a:gd name="T13" fmla="*/ 28 h 40"/>
                <a:gd name="T14" fmla="*/ 83 w 83"/>
                <a:gd name="T15" fmla="*/ 0 h 40"/>
                <a:gd name="T16" fmla="*/ 0 w 83"/>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0">
                  <a:moveTo>
                    <a:pt x="0" y="0"/>
                  </a:moveTo>
                  <a:cubicBezTo>
                    <a:pt x="28" y="28"/>
                    <a:pt x="28" y="28"/>
                    <a:pt x="28" y="28"/>
                  </a:cubicBezTo>
                  <a:cubicBezTo>
                    <a:pt x="32" y="32"/>
                    <a:pt x="32" y="32"/>
                    <a:pt x="32" y="32"/>
                  </a:cubicBezTo>
                  <a:cubicBezTo>
                    <a:pt x="39" y="38"/>
                    <a:pt x="39" y="38"/>
                    <a:pt x="39" y="38"/>
                  </a:cubicBezTo>
                  <a:cubicBezTo>
                    <a:pt x="40" y="40"/>
                    <a:pt x="43" y="40"/>
                    <a:pt x="45" y="38"/>
                  </a:cubicBezTo>
                  <a:cubicBezTo>
                    <a:pt x="51" y="32"/>
                    <a:pt x="51" y="32"/>
                    <a:pt x="51" y="32"/>
                  </a:cubicBezTo>
                  <a:cubicBezTo>
                    <a:pt x="55" y="28"/>
                    <a:pt x="55" y="28"/>
                    <a:pt x="55" y="28"/>
                  </a:cubicBezTo>
                  <a:cubicBezTo>
                    <a:pt x="83" y="0"/>
                    <a:pt x="83" y="0"/>
                    <a:pt x="83"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10" name="Freeform 178"/>
          <p:cNvSpPr>
            <a:spLocks noEditPoints="1"/>
          </p:cNvSpPr>
          <p:nvPr userDrawn="1"/>
        </p:nvSpPr>
        <p:spPr bwMode="auto">
          <a:xfrm>
            <a:off x="5719763" y="4003675"/>
            <a:ext cx="452438" cy="428625"/>
          </a:xfrm>
          <a:custGeom>
            <a:avLst/>
            <a:gdLst>
              <a:gd name="T0" fmla="*/ 103 w 117"/>
              <a:gd name="T1" fmla="*/ 55 h 111"/>
              <a:gd name="T2" fmla="*/ 89 w 117"/>
              <a:gd name="T3" fmla="*/ 69 h 111"/>
              <a:gd name="T4" fmla="*/ 95 w 117"/>
              <a:gd name="T5" fmla="*/ 80 h 111"/>
              <a:gd name="T6" fmla="*/ 66 w 117"/>
              <a:gd name="T7" fmla="*/ 102 h 111"/>
              <a:gd name="T8" fmla="*/ 50 w 117"/>
              <a:gd name="T9" fmla="*/ 92 h 111"/>
              <a:gd name="T10" fmla="*/ 49 w 117"/>
              <a:gd name="T11" fmla="*/ 81 h 111"/>
              <a:gd name="T12" fmla="*/ 88 w 117"/>
              <a:gd name="T13" fmla="*/ 25 h 111"/>
              <a:gd name="T14" fmla="*/ 81 w 117"/>
              <a:gd name="T15" fmla="*/ 10 h 111"/>
              <a:gd name="T16" fmla="*/ 81 w 117"/>
              <a:gd name="T17" fmla="*/ 9 h 111"/>
              <a:gd name="T18" fmla="*/ 73 w 117"/>
              <a:gd name="T19" fmla="*/ 0 h 111"/>
              <a:gd name="T20" fmla="*/ 65 w 117"/>
              <a:gd name="T21" fmla="*/ 9 h 111"/>
              <a:gd name="T22" fmla="*/ 73 w 117"/>
              <a:gd name="T23" fmla="*/ 17 h 111"/>
              <a:gd name="T24" fmla="*/ 76 w 117"/>
              <a:gd name="T25" fmla="*/ 16 h 111"/>
              <a:gd name="T26" fmla="*/ 80 w 117"/>
              <a:gd name="T27" fmla="*/ 24 h 111"/>
              <a:gd name="T28" fmla="*/ 44 w 117"/>
              <a:gd name="T29" fmla="*/ 73 h 111"/>
              <a:gd name="T30" fmla="*/ 20 w 117"/>
              <a:gd name="T31" fmla="*/ 51 h 111"/>
              <a:gd name="T32" fmla="*/ 9 w 117"/>
              <a:gd name="T33" fmla="*/ 24 h 111"/>
              <a:gd name="T34" fmla="*/ 13 w 117"/>
              <a:gd name="T35" fmla="*/ 16 h 111"/>
              <a:gd name="T36" fmla="*/ 15 w 117"/>
              <a:gd name="T37" fmla="*/ 17 h 111"/>
              <a:gd name="T38" fmla="*/ 24 w 117"/>
              <a:gd name="T39" fmla="*/ 9 h 111"/>
              <a:gd name="T40" fmla="*/ 15 w 117"/>
              <a:gd name="T41" fmla="*/ 0 h 111"/>
              <a:gd name="T42" fmla="*/ 7 w 117"/>
              <a:gd name="T43" fmla="*/ 9 h 111"/>
              <a:gd name="T44" fmla="*/ 7 w 117"/>
              <a:gd name="T45" fmla="*/ 10 h 111"/>
              <a:gd name="T46" fmla="*/ 0 w 117"/>
              <a:gd name="T47" fmla="*/ 25 h 111"/>
              <a:gd name="T48" fmla="*/ 40 w 117"/>
              <a:gd name="T49" fmla="*/ 81 h 111"/>
              <a:gd name="T50" fmla="*/ 42 w 117"/>
              <a:gd name="T51" fmla="*/ 94 h 111"/>
              <a:gd name="T52" fmla="*/ 66 w 117"/>
              <a:gd name="T53" fmla="*/ 110 h 111"/>
              <a:gd name="T54" fmla="*/ 67 w 117"/>
              <a:gd name="T55" fmla="*/ 111 h 111"/>
              <a:gd name="T56" fmla="*/ 103 w 117"/>
              <a:gd name="T57" fmla="*/ 83 h 111"/>
              <a:gd name="T58" fmla="*/ 103 w 117"/>
              <a:gd name="T59" fmla="*/ 83 h 111"/>
              <a:gd name="T60" fmla="*/ 117 w 117"/>
              <a:gd name="T61" fmla="*/ 69 h 111"/>
              <a:gd name="T62" fmla="*/ 103 w 117"/>
              <a:gd name="T63" fmla="*/ 55 h 111"/>
              <a:gd name="T64" fmla="*/ 103 w 117"/>
              <a:gd name="T65" fmla="*/ 77 h 111"/>
              <a:gd name="T66" fmla="*/ 95 w 117"/>
              <a:gd name="T67" fmla="*/ 69 h 111"/>
              <a:gd name="T68" fmla="*/ 103 w 117"/>
              <a:gd name="T69" fmla="*/ 62 h 111"/>
              <a:gd name="T70" fmla="*/ 110 w 117"/>
              <a:gd name="T71" fmla="*/ 69 h 111"/>
              <a:gd name="T72" fmla="*/ 103 w 117"/>
              <a:gd name="T73" fmla="*/ 77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7" h="111">
                <a:moveTo>
                  <a:pt x="103" y="55"/>
                </a:moveTo>
                <a:cubicBezTo>
                  <a:pt x="95" y="55"/>
                  <a:pt x="89" y="61"/>
                  <a:pt x="89" y="69"/>
                </a:cubicBezTo>
                <a:cubicBezTo>
                  <a:pt x="89" y="74"/>
                  <a:pt x="91" y="78"/>
                  <a:pt x="95" y="80"/>
                </a:cubicBezTo>
                <a:cubicBezTo>
                  <a:pt x="87" y="95"/>
                  <a:pt x="77" y="102"/>
                  <a:pt x="66" y="102"/>
                </a:cubicBezTo>
                <a:cubicBezTo>
                  <a:pt x="58" y="102"/>
                  <a:pt x="51" y="96"/>
                  <a:pt x="50" y="92"/>
                </a:cubicBezTo>
                <a:cubicBezTo>
                  <a:pt x="49" y="90"/>
                  <a:pt x="49" y="85"/>
                  <a:pt x="49" y="81"/>
                </a:cubicBezTo>
                <a:cubicBezTo>
                  <a:pt x="72" y="76"/>
                  <a:pt x="88" y="32"/>
                  <a:pt x="88" y="25"/>
                </a:cubicBezTo>
                <a:cubicBezTo>
                  <a:pt x="89" y="20"/>
                  <a:pt x="85" y="14"/>
                  <a:pt x="81" y="10"/>
                </a:cubicBezTo>
                <a:cubicBezTo>
                  <a:pt x="81" y="9"/>
                  <a:pt x="81" y="9"/>
                  <a:pt x="81" y="9"/>
                </a:cubicBezTo>
                <a:cubicBezTo>
                  <a:pt x="81" y="4"/>
                  <a:pt x="78" y="0"/>
                  <a:pt x="73" y="0"/>
                </a:cubicBezTo>
                <a:cubicBezTo>
                  <a:pt x="69" y="0"/>
                  <a:pt x="65" y="4"/>
                  <a:pt x="65" y="9"/>
                </a:cubicBezTo>
                <a:cubicBezTo>
                  <a:pt x="65" y="13"/>
                  <a:pt x="69" y="17"/>
                  <a:pt x="73" y="17"/>
                </a:cubicBezTo>
                <a:cubicBezTo>
                  <a:pt x="74" y="17"/>
                  <a:pt x="75" y="17"/>
                  <a:pt x="76" y="16"/>
                </a:cubicBezTo>
                <a:cubicBezTo>
                  <a:pt x="78" y="19"/>
                  <a:pt x="80" y="22"/>
                  <a:pt x="80" y="24"/>
                </a:cubicBezTo>
                <a:cubicBezTo>
                  <a:pt x="79" y="30"/>
                  <a:pt x="62" y="73"/>
                  <a:pt x="44" y="73"/>
                </a:cubicBezTo>
                <a:cubicBezTo>
                  <a:pt x="37" y="73"/>
                  <a:pt x="29" y="65"/>
                  <a:pt x="20" y="51"/>
                </a:cubicBezTo>
                <a:cubicBezTo>
                  <a:pt x="14" y="40"/>
                  <a:pt x="9" y="27"/>
                  <a:pt x="9" y="24"/>
                </a:cubicBezTo>
                <a:cubicBezTo>
                  <a:pt x="9" y="22"/>
                  <a:pt x="10" y="19"/>
                  <a:pt x="13" y="16"/>
                </a:cubicBezTo>
                <a:cubicBezTo>
                  <a:pt x="14" y="17"/>
                  <a:pt x="15" y="17"/>
                  <a:pt x="15" y="17"/>
                </a:cubicBezTo>
                <a:cubicBezTo>
                  <a:pt x="20" y="17"/>
                  <a:pt x="24" y="13"/>
                  <a:pt x="24" y="9"/>
                </a:cubicBezTo>
                <a:cubicBezTo>
                  <a:pt x="24" y="4"/>
                  <a:pt x="20" y="0"/>
                  <a:pt x="15" y="0"/>
                </a:cubicBezTo>
                <a:cubicBezTo>
                  <a:pt x="11" y="0"/>
                  <a:pt x="7" y="4"/>
                  <a:pt x="7" y="9"/>
                </a:cubicBezTo>
                <a:cubicBezTo>
                  <a:pt x="7" y="9"/>
                  <a:pt x="7" y="9"/>
                  <a:pt x="7" y="10"/>
                </a:cubicBezTo>
                <a:cubicBezTo>
                  <a:pt x="4" y="14"/>
                  <a:pt x="0" y="20"/>
                  <a:pt x="0" y="25"/>
                </a:cubicBezTo>
                <a:cubicBezTo>
                  <a:pt x="1" y="32"/>
                  <a:pt x="17" y="76"/>
                  <a:pt x="40" y="81"/>
                </a:cubicBezTo>
                <a:cubicBezTo>
                  <a:pt x="40" y="85"/>
                  <a:pt x="41" y="91"/>
                  <a:pt x="42" y="94"/>
                </a:cubicBezTo>
                <a:cubicBezTo>
                  <a:pt x="44" y="102"/>
                  <a:pt x="54" y="110"/>
                  <a:pt x="66" y="110"/>
                </a:cubicBezTo>
                <a:cubicBezTo>
                  <a:pt x="66" y="111"/>
                  <a:pt x="67" y="111"/>
                  <a:pt x="67" y="111"/>
                </a:cubicBezTo>
                <a:cubicBezTo>
                  <a:pt x="76" y="111"/>
                  <a:pt x="91" y="107"/>
                  <a:pt x="103" y="83"/>
                </a:cubicBezTo>
                <a:cubicBezTo>
                  <a:pt x="103" y="83"/>
                  <a:pt x="103" y="83"/>
                  <a:pt x="103" y="83"/>
                </a:cubicBezTo>
                <a:cubicBezTo>
                  <a:pt x="110" y="83"/>
                  <a:pt x="117" y="77"/>
                  <a:pt x="117" y="69"/>
                </a:cubicBezTo>
                <a:cubicBezTo>
                  <a:pt x="117" y="61"/>
                  <a:pt x="110" y="55"/>
                  <a:pt x="103" y="55"/>
                </a:cubicBezTo>
                <a:close/>
                <a:moveTo>
                  <a:pt x="103" y="77"/>
                </a:moveTo>
                <a:cubicBezTo>
                  <a:pt x="99" y="77"/>
                  <a:pt x="95" y="73"/>
                  <a:pt x="95" y="69"/>
                </a:cubicBezTo>
                <a:cubicBezTo>
                  <a:pt x="95" y="65"/>
                  <a:pt x="99" y="62"/>
                  <a:pt x="103" y="62"/>
                </a:cubicBezTo>
                <a:cubicBezTo>
                  <a:pt x="107" y="62"/>
                  <a:pt x="110" y="65"/>
                  <a:pt x="110" y="69"/>
                </a:cubicBezTo>
                <a:cubicBezTo>
                  <a:pt x="110" y="73"/>
                  <a:pt x="107" y="77"/>
                  <a:pt x="103" y="7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1" name="Oval 179"/>
          <p:cNvSpPr>
            <a:spLocks noChangeArrowheads="1"/>
          </p:cNvSpPr>
          <p:nvPr userDrawn="1"/>
        </p:nvSpPr>
        <p:spPr bwMode="auto">
          <a:xfrm>
            <a:off x="6102350" y="4254500"/>
            <a:ext cx="31750" cy="31750"/>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2" name="Freeform 180"/>
          <p:cNvSpPr>
            <a:spLocks noEditPoints="1"/>
          </p:cNvSpPr>
          <p:nvPr userDrawn="1"/>
        </p:nvSpPr>
        <p:spPr bwMode="auto">
          <a:xfrm>
            <a:off x="7612063" y="2349500"/>
            <a:ext cx="374650" cy="363538"/>
          </a:xfrm>
          <a:custGeom>
            <a:avLst/>
            <a:gdLst>
              <a:gd name="T0" fmla="*/ 29 w 97"/>
              <a:gd name="T1" fmla="*/ 6 h 94"/>
              <a:gd name="T2" fmla="*/ 68 w 97"/>
              <a:gd name="T3" fmla="*/ 6 h 94"/>
              <a:gd name="T4" fmla="*/ 68 w 97"/>
              <a:gd name="T5" fmla="*/ 17 h 94"/>
              <a:gd name="T6" fmla="*/ 74 w 97"/>
              <a:gd name="T7" fmla="*/ 17 h 94"/>
              <a:gd name="T8" fmla="*/ 74 w 97"/>
              <a:gd name="T9" fmla="*/ 6 h 94"/>
              <a:gd name="T10" fmla="*/ 68 w 97"/>
              <a:gd name="T11" fmla="*/ 0 h 94"/>
              <a:gd name="T12" fmla="*/ 29 w 97"/>
              <a:gd name="T13" fmla="*/ 0 h 94"/>
              <a:gd name="T14" fmla="*/ 23 w 97"/>
              <a:gd name="T15" fmla="*/ 6 h 94"/>
              <a:gd name="T16" fmla="*/ 23 w 97"/>
              <a:gd name="T17" fmla="*/ 17 h 94"/>
              <a:gd name="T18" fmla="*/ 29 w 97"/>
              <a:gd name="T19" fmla="*/ 17 h 94"/>
              <a:gd name="T20" fmla="*/ 29 w 97"/>
              <a:gd name="T21" fmla="*/ 6 h 94"/>
              <a:gd name="T22" fmla="*/ 57 w 97"/>
              <a:gd name="T23" fmla="*/ 59 h 94"/>
              <a:gd name="T24" fmla="*/ 51 w 97"/>
              <a:gd name="T25" fmla="*/ 65 h 94"/>
              <a:gd name="T26" fmla="*/ 45 w 97"/>
              <a:gd name="T27" fmla="*/ 65 h 94"/>
              <a:gd name="T28" fmla="*/ 39 w 97"/>
              <a:gd name="T29" fmla="*/ 59 h 94"/>
              <a:gd name="T30" fmla="*/ 39 w 97"/>
              <a:gd name="T31" fmla="*/ 57 h 94"/>
              <a:gd name="T32" fmla="*/ 0 w 97"/>
              <a:gd name="T33" fmla="*/ 44 h 94"/>
              <a:gd name="T34" fmla="*/ 0 w 97"/>
              <a:gd name="T35" fmla="*/ 91 h 94"/>
              <a:gd name="T36" fmla="*/ 3 w 97"/>
              <a:gd name="T37" fmla="*/ 94 h 94"/>
              <a:gd name="T38" fmla="*/ 94 w 97"/>
              <a:gd name="T39" fmla="*/ 94 h 94"/>
              <a:gd name="T40" fmla="*/ 97 w 97"/>
              <a:gd name="T41" fmla="*/ 91 h 94"/>
              <a:gd name="T42" fmla="*/ 97 w 97"/>
              <a:gd name="T43" fmla="*/ 44 h 94"/>
              <a:gd name="T44" fmla="*/ 57 w 97"/>
              <a:gd name="T45" fmla="*/ 57 h 94"/>
              <a:gd name="T46" fmla="*/ 57 w 97"/>
              <a:gd name="T47" fmla="*/ 59 h 94"/>
              <a:gd name="T48" fmla="*/ 94 w 97"/>
              <a:gd name="T49" fmla="*/ 19 h 94"/>
              <a:gd name="T50" fmla="*/ 3 w 97"/>
              <a:gd name="T51" fmla="*/ 19 h 94"/>
              <a:gd name="T52" fmla="*/ 0 w 97"/>
              <a:gd name="T53" fmla="*/ 22 h 94"/>
              <a:gd name="T54" fmla="*/ 0 w 97"/>
              <a:gd name="T55" fmla="*/ 39 h 94"/>
              <a:gd name="T56" fmla="*/ 39 w 97"/>
              <a:gd name="T57" fmla="*/ 53 h 94"/>
              <a:gd name="T58" fmla="*/ 39 w 97"/>
              <a:gd name="T59" fmla="*/ 48 h 94"/>
              <a:gd name="T60" fmla="*/ 45 w 97"/>
              <a:gd name="T61" fmla="*/ 42 h 94"/>
              <a:gd name="T62" fmla="*/ 51 w 97"/>
              <a:gd name="T63" fmla="*/ 42 h 94"/>
              <a:gd name="T64" fmla="*/ 57 w 97"/>
              <a:gd name="T65" fmla="*/ 48 h 94"/>
              <a:gd name="T66" fmla="*/ 57 w 97"/>
              <a:gd name="T67" fmla="*/ 53 h 94"/>
              <a:gd name="T68" fmla="*/ 97 w 97"/>
              <a:gd name="T69" fmla="*/ 39 h 94"/>
              <a:gd name="T70" fmla="*/ 97 w 97"/>
              <a:gd name="T71" fmla="*/ 22 h 94"/>
              <a:gd name="T72" fmla="*/ 94 w 97"/>
              <a:gd name="T73" fmla="*/ 19 h 94"/>
              <a:gd name="T74" fmla="*/ 51 w 97"/>
              <a:gd name="T75" fmla="*/ 61 h 94"/>
              <a:gd name="T76" fmla="*/ 53 w 97"/>
              <a:gd name="T77" fmla="*/ 59 h 94"/>
              <a:gd name="T78" fmla="*/ 53 w 97"/>
              <a:gd name="T79" fmla="*/ 48 h 94"/>
              <a:gd name="T80" fmla="*/ 51 w 97"/>
              <a:gd name="T81" fmla="*/ 46 h 94"/>
              <a:gd name="T82" fmla="*/ 45 w 97"/>
              <a:gd name="T83" fmla="*/ 46 h 94"/>
              <a:gd name="T84" fmla="*/ 43 w 97"/>
              <a:gd name="T85" fmla="*/ 48 h 94"/>
              <a:gd name="T86" fmla="*/ 43 w 97"/>
              <a:gd name="T87" fmla="*/ 59 h 94"/>
              <a:gd name="T88" fmla="*/ 45 w 97"/>
              <a:gd name="T89" fmla="*/ 61 h 94"/>
              <a:gd name="T90" fmla="*/ 51 w 97"/>
              <a:gd name="T91" fmla="*/ 6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7" h="94">
                <a:moveTo>
                  <a:pt x="29" y="6"/>
                </a:moveTo>
                <a:cubicBezTo>
                  <a:pt x="68" y="6"/>
                  <a:pt x="68" y="6"/>
                  <a:pt x="68" y="6"/>
                </a:cubicBezTo>
                <a:cubicBezTo>
                  <a:pt x="68" y="17"/>
                  <a:pt x="68" y="17"/>
                  <a:pt x="68" y="17"/>
                </a:cubicBezTo>
                <a:cubicBezTo>
                  <a:pt x="74" y="17"/>
                  <a:pt x="74" y="17"/>
                  <a:pt x="74" y="17"/>
                </a:cubicBezTo>
                <a:cubicBezTo>
                  <a:pt x="74" y="6"/>
                  <a:pt x="74" y="6"/>
                  <a:pt x="74" y="6"/>
                </a:cubicBezTo>
                <a:cubicBezTo>
                  <a:pt x="74" y="3"/>
                  <a:pt x="71" y="0"/>
                  <a:pt x="68" y="0"/>
                </a:cubicBezTo>
                <a:cubicBezTo>
                  <a:pt x="29" y="0"/>
                  <a:pt x="29" y="0"/>
                  <a:pt x="29" y="0"/>
                </a:cubicBezTo>
                <a:cubicBezTo>
                  <a:pt x="25" y="0"/>
                  <a:pt x="23" y="3"/>
                  <a:pt x="23" y="6"/>
                </a:cubicBezTo>
                <a:cubicBezTo>
                  <a:pt x="23" y="17"/>
                  <a:pt x="23" y="17"/>
                  <a:pt x="23" y="17"/>
                </a:cubicBezTo>
                <a:cubicBezTo>
                  <a:pt x="29" y="17"/>
                  <a:pt x="29" y="17"/>
                  <a:pt x="29" y="17"/>
                </a:cubicBezTo>
                <a:lnTo>
                  <a:pt x="29" y="6"/>
                </a:lnTo>
                <a:close/>
                <a:moveTo>
                  <a:pt x="57" y="59"/>
                </a:moveTo>
                <a:cubicBezTo>
                  <a:pt x="57" y="62"/>
                  <a:pt x="55" y="65"/>
                  <a:pt x="51" y="65"/>
                </a:cubicBezTo>
                <a:cubicBezTo>
                  <a:pt x="45" y="65"/>
                  <a:pt x="45" y="65"/>
                  <a:pt x="45" y="65"/>
                </a:cubicBezTo>
                <a:cubicBezTo>
                  <a:pt x="42" y="65"/>
                  <a:pt x="39" y="62"/>
                  <a:pt x="39" y="59"/>
                </a:cubicBezTo>
                <a:cubicBezTo>
                  <a:pt x="39" y="57"/>
                  <a:pt x="39" y="57"/>
                  <a:pt x="39" y="57"/>
                </a:cubicBezTo>
                <a:cubicBezTo>
                  <a:pt x="23" y="56"/>
                  <a:pt x="9" y="50"/>
                  <a:pt x="0" y="44"/>
                </a:cubicBezTo>
                <a:cubicBezTo>
                  <a:pt x="0" y="91"/>
                  <a:pt x="0" y="91"/>
                  <a:pt x="0" y="91"/>
                </a:cubicBezTo>
                <a:cubicBezTo>
                  <a:pt x="0" y="93"/>
                  <a:pt x="1" y="94"/>
                  <a:pt x="3" y="94"/>
                </a:cubicBezTo>
                <a:cubicBezTo>
                  <a:pt x="94" y="94"/>
                  <a:pt x="94" y="94"/>
                  <a:pt x="94" y="94"/>
                </a:cubicBezTo>
                <a:cubicBezTo>
                  <a:pt x="95" y="94"/>
                  <a:pt x="97" y="93"/>
                  <a:pt x="97" y="91"/>
                </a:cubicBezTo>
                <a:cubicBezTo>
                  <a:pt x="97" y="44"/>
                  <a:pt x="97" y="44"/>
                  <a:pt x="97" y="44"/>
                </a:cubicBezTo>
                <a:cubicBezTo>
                  <a:pt x="87" y="50"/>
                  <a:pt x="74" y="56"/>
                  <a:pt x="57" y="57"/>
                </a:cubicBezTo>
                <a:lnTo>
                  <a:pt x="57" y="59"/>
                </a:lnTo>
                <a:close/>
                <a:moveTo>
                  <a:pt x="94" y="19"/>
                </a:moveTo>
                <a:cubicBezTo>
                  <a:pt x="3" y="19"/>
                  <a:pt x="3" y="19"/>
                  <a:pt x="3" y="19"/>
                </a:cubicBezTo>
                <a:cubicBezTo>
                  <a:pt x="1" y="19"/>
                  <a:pt x="0" y="20"/>
                  <a:pt x="0" y="22"/>
                </a:cubicBezTo>
                <a:cubicBezTo>
                  <a:pt x="0" y="39"/>
                  <a:pt x="0" y="39"/>
                  <a:pt x="0" y="39"/>
                </a:cubicBezTo>
                <a:cubicBezTo>
                  <a:pt x="8" y="45"/>
                  <a:pt x="22" y="52"/>
                  <a:pt x="39" y="53"/>
                </a:cubicBezTo>
                <a:cubicBezTo>
                  <a:pt x="39" y="48"/>
                  <a:pt x="39" y="48"/>
                  <a:pt x="39" y="48"/>
                </a:cubicBezTo>
                <a:cubicBezTo>
                  <a:pt x="39" y="45"/>
                  <a:pt x="42" y="42"/>
                  <a:pt x="45" y="42"/>
                </a:cubicBezTo>
                <a:cubicBezTo>
                  <a:pt x="51" y="42"/>
                  <a:pt x="51" y="42"/>
                  <a:pt x="51" y="42"/>
                </a:cubicBezTo>
                <a:cubicBezTo>
                  <a:pt x="55" y="42"/>
                  <a:pt x="57" y="45"/>
                  <a:pt x="57" y="48"/>
                </a:cubicBezTo>
                <a:cubicBezTo>
                  <a:pt x="57" y="53"/>
                  <a:pt x="57" y="53"/>
                  <a:pt x="57" y="53"/>
                </a:cubicBezTo>
                <a:cubicBezTo>
                  <a:pt x="74" y="52"/>
                  <a:pt x="88" y="45"/>
                  <a:pt x="97" y="39"/>
                </a:cubicBezTo>
                <a:cubicBezTo>
                  <a:pt x="97" y="22"/>
                  <a:pt x="97" y="22"/>
                  <a:pt x="97" y="22"/>
                </a:cubicBezTo>
                <a:cubicBezTo>
                  <a:pt x="97" y="20"/>
                  <a:pt x="95" y="19"/>
                  <a:pt x="94" y="19"/>
                </a:cubicBezTo>
                <a:close/>
                <a:moveTo>
                  <a:pt x="51" y="61"/>
                </a:moveTo>
                <a:cubicBezTo>
                  <a:pt x="52" y="61"/>
                  <a:pt x="53" y="60"/>
                  <a:pt x="53" y="59"/>
                </a:cubicBezTo>
                <a:cubicBezTo>
                  <a:pt x="53" y="48"/>
                  <a:pt x="53" y="48"/>
                  <a:pt x="53" y="48"/>
                </a:cubicBezTo>
                <a:cubicBezTo>
                  <a:pt x="53" y="47"/>
                  <a:pt x="52" y="46"/>
                  <a:pt x="51" y="46"/>
                </a:cubicBezTo>
                <a:cubicBezTo>
                  <a:pt x="45" y="46"/>
                  <a:pt x="45" y="46"/>
                  <a:pt x="45" y="46"/>
                </a:cubicBezTo>
                <a:cubicBezTo>
                  <a:pt x="44" y="46"/>
                  <a:pt x="43" y="47"/>
                  <a:pt x="43" y="48"/>
                </a:cubicBezTo>
                <a:cubicBezTo>
                  <a:pt x="43" y="59"/>
                  <a:pt x="43" y="59"/>
                  <a:pt x="43" y="59"/>
                </a:cubicBezTo>
                <a:cubicBezTo>
                  <a:pt x="43" y="60"/>
                  <a:pt x="44" y="61"/>
                  <a:pt x="45" y="61"/>
                </a:cubicBezTo>
                <a:lnTo>
                  <a:pt x="51" y="6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13" name="Group 212"/>
          <p:cNvGrpSpPr/>
          <p:nvPr userDrawn="1"/>
        </p:nvGrpSpPr>
        <p:grpSpPr>
          <a:xfrm>
            <a:off x="8482013" y="1017588"/>
            <a:ext cx="520700" cy="498475"/>
            <a:chOff x="8482013" y="1017588"/>
            <a:chExt cx="520700" cy="498475"/>
          </a:xfrm>
        </p:grpSpPr>
        <p:sp>
          <p:nvSpPr>
            <p:cNvPr id="214" name="Oval 181"/>
            <p:cNvSpPr>
              <a:spLocks noChangeArrowheads="1"/>
            </p:cNvSpPr>
            <p:nvPr userDrawn="1"/>
          </p:nvSpPr>
          <p:spPr bwMode="auto">
            <a:xfrm>
              <a:off x="8870950" y="1106488"/>
              <a:ext cx="66675"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5" name="Freeform 182"/>
            <p:cNvSpPr>
              <a:spLocks/>
            </p:cNvSpPr>
            <p:nvPr userDrawn="1"/>
          </p:nvSpPr>
          <p:spPr bwMode="auto">
            <a:xfrm>
              <a:off x="8482013" y="1071563"/>
              <a:ext cx="520700" cy="444500"/>
            </a:xfrm>
            <a:custGeom>
              <a:avLst/>
              <a:gdLst>
                <a:gd name="T0" fmla="*/ 126 w 135"/>
                <a:gd name="T1" fmla="*/ 36 h 115"/>
                <a:gd name="T2" fmla="*/ 109 w 135"/>
                <a:gd name="T3" fmla="*/ 28 h 115"/>
                <a:gd name="T4" fmla="*/ 100 w 135"/>
                <a:gd name="T5" fmla="*/ 29 h 115"/>
                <a:gd name="T6" fmla="*/ 93 w 135"/>
                <a:gd name="T7" fmla="*/ 6 h 115"/>
                <a:gd name="T8" fmla="*/ 86 w 135"/>
                <a:gd name="T9" fmla="*/ 5 h 115"/>
                <a:gd name="T10" fmla="*/ 79 w 135"/>
                <a:gd name="T11" fmla="*/ 29 h 115"/>
                <a:gd name="T12" fmla="*/ 78 w 135"/>
                <a:gd name="T13" fmla="*/ 29 h 115"/>
                <a:gd name="T14" fmla="*/ 58 w 135"/>
                <a:gd name="T15" fmla="*/ 29 h 115"/>
                <a:gd name="T16" fmla="*/ 56 w 135"/>
                <a:gd name="T17" fmla="*/ 29 h 115"/>
                <a:gd name="T18" fmla="*/ 54 w 135"/>
                <a:gd name="T19" fmla="*/ 5 h 115"/>
                <a:gd name="T20" fmla="*/ 41 w 135"/>
                <a:gd name="T21" fmla="*/ 5 h 115"/>
                <a:gd name="T22" fmla="*/ 37 w 135"/>
                <a:gd name="T23" fmla="*/ 29 h 115"/>
                <a:gd name="T24" fmla="*/ 35 w 135"/>
                <a:gd name="T25" fmla="*/ 29 h 115"/>
                <a:gd name="T26" fmla="*/ 6 w 135"/>
                <a:gd name="T27" fmla="*/ 40 h 115"/>
                <a:gd name="T28" fmla="*/ 8 w 135"/>
                <a:gd name="T29" fmla="*/ 66 h 115"/>
                <a:gd name="T30" fmla="*/ 15 w 135"/>
                <a:gd name="T31" fmla="*/ 42 h 115"/>
                <a:gd name="T32" fmla="*/ 25 w 135"/>
                <a:gd name="T33" fmla="*/ 108 h 115"/>
                <a:gd name="T34" fmla="*/ 27 w 135"/>
                <a:gd name="T35" fmla="*/ 69 h 115"/>
                <a:gd name="T36" fmla="*/ 36 w 135"/>
                <a:gd name="T37" fmla="*/ 108 h 115"/>
                <a:gd name="T38" fmla="*/ 37 w 135"/>
                <a:gd name="T39" fmla="*/ 42 h 115"/>
                <a:gd name="T40" fmla="*/ 45 w 135"/>
                <a:gd name="T41" fmla="*/ 31 h 115"/>
                <a:gd name="T42" fmla="*/ 47 w 135"/>
                <a:gd name="T43" fmla="*/ 31 h 115"/>
                <a:gd name="T44" fmla="*/ 56 w 135"/>
                <a:gd name="T45" fmla="*/ 42 h 115"/>
                <a:gd name="T46" fmla="*/ 56 w 135"/>
                <a:gd name="T47" fmla="*/ 108 h 115"/>
                <a:gd name="T48" fmla="*/ 66 w 135"/>
                <a:gd name="T49" fmla="*/ 69 h 115"/>
                <a:gd name="T50" fmla="*/ 68 w 135"/>
                <a:gd name="T51" fmla="*/ 108 h 115"/>
                <a:gd name="T52" fmla="*/ 77 w 135"/>
                <a:gd name="T53" fmla="*/ 42 h 115"/>
                <a:gd name="T54" fmla="*/ 86 w 135"/>
                <a:gd name="T55" fmla="*/ 31 h 115"/>
                <a:gd name="T56" fmla="*/ 93 w 135"/>
                <a:gd name="T57" fmla="*/ 33 h 115"/>
                <a:gd name="T58" fmla="*/ 100 w 135"/>
                <a:gd name="T59" fmla="*/ 40 h 115"/>
                <a:gd name="T60" fmla="*/ 90 w 135"/>
                <a:gd name="T61" fmla="*/ 79 h 115"/>
                <a:gd name="T62" fmla="*/ 100 w 135"/>
                <a:gd name="T63" fmla="*/ 109 h 115"/>
                <a:gd name="T64" fmla="*/ 108 w 135"/>
                <a:gd name="T65" fmla="*/ 79 h 115"/>
                <a:gd name="T66" fmla="*/ 111 w 135"/>
                <a:gd name="T67" fmla="*/ 109 h 115"/>
                <a:gd name="T68" fmla="*/ 119 w 135"/>
                <a:gd name="T69" fmla="*/ 79 h 115"/>
                <a:gd name="T70" fmla="*/ 118 w 135"/>
                <a:gd name="T71" fmla="*/ 40 h 115"/>
                <a:gd name="T72" fmla="*/ 126 w 135"/>
                <a:gd name="T73" fmla="*/ 6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115">
                  <a:moveTo>
                    <a:pt x="133" y="60"/>
                  </a:moveTo>
                  <a:cubicBezTo>
                    <a:pt x="126" y="36"/>
                    <a:pt x="126" y="36"/>
                    <a:pt x="126" y="36"/>
                  </a:cubicBezTo>
                  <a:cubicBezTo>
                    <a:pt x="125" y="33"/>
                    <a:pt x="121" y="28"/>
                    <a:pt x="115" y="28"/>
                  </a:cubicBezTo>
                  <a:cubicBezTo>
                    <a:pt x="109" y="28"/>
                    <a:pt x="109" y="28"/>
                    <a:pt x="109" y="28"/>
                  </a:cubicBezTo>
                  <a:cubicBezTo>
                    <a:pt x="104" y="28"/>
                    <a:pt x="104" y="28"/>
                    <a:pt x="104" y="28"/>
                  </a:cubicBezTo>
                  <a:cubicBezTo>
                    <a:pt x="102" y="28"/>
                    <a:pt x="101" y="28"/>
                    <a:pt x="100" y="29"/>
                  </a:cubicBezTo>
                  <a:cubicBezTo>
                    <a:pt x="99" y="29"/>
                    <a:pt x="99" y="29"/>
                    <a:pt x="99" y="29"/>
                  </a:cubicBezTo>
                  <a:cubicBezTo>
                    <a:pt x="93" y="6"/>
                    <a:pt x="93" y="6"/>
                    <a:pt x="93" y="6"/>
                  </a:cubicBezTo>
                  <a:cubicBezTo>
                    <a:pt x="91" y="3"/>
                    <a:pt x="88" y="3"/>
                    <a:pt x="86" y="5"/>
                  </a:cubicBezTo>
                  <a:cubicBezTo>
                    <a:pt x="86" y="5"/>
                    <a:pt x="86" y="5"/>
                    <a:pt x="86" y="5"/>
                  </a:cubicBezTo>
                  <a:cubicBezTo>
                    <a:pt x="86" y="0"/>
                    <a:pt x="79" y="0"/>
                    <a:pt x="79" y="5"/>
                  </a:cubicBezTo>
                  <a:cubicBezTo>
                    <a:pt x="79" y="29"/>
                    <a:pt x="79" y="29"/>
                    <a:pt x="79" y="29"/>
                  </a:cubicBezTo>
                  <a:cubicBezTo>
                    <a:pt x="78" y="29"/>
                    <a:pt x="78" y="29"/>
                    <a:pt x="78" y="29"/>
                  </a:cubicBezTo>
                  <a:cubicBezTo>
                    <a:pt x="78" y="29"/>
                    <a:pt x="78" y="29"/>
                    <a:pt x="78" y="29"/>
                  </a:cubicBezTo>
                  <a:cubicBezTo>
                    <a:pt x="77" y="29"/>
                    <a:pt x="76" y="29"/>
                    <a:pt x="76" y="29"/>
                  </a:cubicBezTo>
                  <a:cubicBezTo>
                    <a:pt x="58" y="29"/>
                    <a:pt x="58" y="29"/>
                    <a:pt x="58" y="29"/>
                  </a:cubicBezTo>
                  <a:cubicBezTo>
                    <a:pt x="57" y="29"/>
                    <a:pt x="56" y="29"/>
                    <a:pt x="56" y="29"/>
                  </a:cubicBezTo>
                  <a:cubicBezTo>
                    <a:pt x="56" y="29"/>
                    <a:pt x="56" y="29"/>
                    <a:pt x="56" y="29"/>
                  </a:cubicBezTo>
                  <a:cubicBezTo>
                    <a:pt x="54" y="29"/>
                    <a:pt x="54" y="29"/>
                    <a:pt x="54" y="29"/>
                  </a:cubicBezTo>
                  <a:cubicBezTo>
                    <a:pt x="54" y="5"/>
                    <a:pt x="54" y="5"/>
                    <a:pt x="54" y="5"/>
                  </a:cubicBezTo>
                  <a:cubicBezTo>
                    <a:pt x="54" y="1"/>
                    <a:pt x="49" y="0"/>
                    <a:pt x="47" y="3"/>
                  </a:cubicBezTo>
                  <a:cubicBezTo>
                    <a:pt x="46" y="0"/>
                    <a:pt x="41" y="1"/>
                    <a:pt x="41" y="5"/>
                  </a:cubicBezTo>
                  <a:cubicBezTo>
                    <a:pt x="38" y="29"/>
                    <a:pt x="38" y="29"/>
                    <a:pt x="38" y="29"/>
                  </a:cubicBezTo>
                  <a:cubicBezTo>
                    <a:pt x="37" y="29"/>
                    <a:pt x="37" y="29"/>
                    <a:pt x="37" y="29"/>
                  </a:cubicBezTo>
                  <a:cubicBezTo>
                    <a:pt x="37" y="29"/>
                    <a:pt x="37" y="29"/>
                    <a:pt x="37" y="29"/>
                  </a:cubicBezTo>
                  <a:cubicBezTo>
                    <a:pt x="36" y="29"/>
                    <a:pt x="36" y="29"/>
                    <a:pt x="35" y="29"/>
                  </a:cubicBezTo>
                  <a:cubicBezTo>
                    <a:pt x="17" y="29"/>
                    <a:pt x="17" y="29"/>
                    <a:pt x="17" y="29"/>
                  </a:cubicBezTo>
                  <a:cubicBezTo>
                    <a:pt x="13" y="29"/>
                    <a:pt x="7" y="33"/>
                    <a:pt x="6" y="40"/>
                  </a:cubicBezTo>
                  <a:cubicBezTo>
                    <a:pt x="1" y="66"/>
                    <a:pt x="1" y="66"/>
                    <a:pt x="1" y="66"/>
                  </a:cubicBezTo>
                  <a:cubicBezTo>
                    <a:pt x="0" y="70"/>
                    <a:pt x="8" y="71"/>
                    <a:pt x="8" y="66"/>
                  </a:cubicBezTo>
                  <a:cubicBezTo>
                    <a:pt x="13" y="42"/>
                    <a:pt x="13" y="42"/>
                    <a:pt x="13" y="42"/>
                  </a:cubicBezTo>
                  <a:cubicBezTo>
                    <a:pt x="15" y="42"/>
                    <a:pt x="15" y="42"/>
                    <a:pt x="15" y="42"/>
                  </a:cubicBezTo>
                  <a:cubicBezTo>
                    <a:pt x="15" y="108"/>
                    <a:pt x="15" y="108"/>
                    <a:pt x="15" y="108"/>
                  </a:cubicBezTo>
                  <a:cubicBezTo>
                    <a:pt x="15" y="115"/>
                    <a:pt x="25" y="115"/>
                    <a:pt x="25" y="108"/>
                  </a:cubicBezTo>
                  <a:cubicBezTo>
                    <a:pt x="25" y="69"/>
                    <a:pt x="25" y="69"/>
                    <a:pt x="25" y="69"/>
                  </a:cubicBezTo>
                  <a:cubicBezTo>
                    <a:pt x="27" y="69"/>
                    <a:pt x="27" y="69"/>
                    <a:pt x="27" y="69"/>
                  </a:cubicBezTo>
                  <a:cubicBezTo>
                    <a:pt x="27" y="108"/>
                    <a:pt x="27" y="108"/>
                    <a:pt x="27" y="108"/>
                  </a:cubicBezTo>
                  <a:cubicBezTo>
                    <a:pt x="27" y="115"/>
                    <a:pt x="36" y="115"/>
                    <a:pt x="36" y="108"/>
                  </a:cubicBezTo>
                  <a:cubicBezTo>
                    <a:pt x="36" y="42"/>
                    <a:pt x="36" y="42"/>
                    <a:pt x="36" y="42"/>
                  </a:cubicBezTo>
                  <a:cubicBezTo>
                    <a:pt x="37" y="42"/>
                    <a:pt x="37" y="42"/>
                    <a:pt x="37" y="42"/>
                  </a:cubicBezTo>
                  <a:cubicBezTo>
                    <a:pt x="37" y="42"/>
                    <a:pt x="37" y="42"/>
                    <a:pt x="37" y="42"/>
                  </a:cubicBezTo>
                  <a:cubicBezTo>
                    <a:pt x="42" y="41"/>
                    <a:pt x="45" y="36"/>
                    <a:pt x="45" y="31"/>
                  </a:cubicBezTo>
                  <a:cubicBezTo>
                    <a:pt x="47" y="13"/>
                    <a:pt x="47" y="13"/>
                    <a:pt x="47" y="13"/>
                  </a:cubicBezTo>
                  <a:cubicBezTo>
                    <a:pt x="47" y="31"/>
                    <a:pt x="47" y="31"/>
                    <a:pt x="47" y="31"/>
                  </a:cubicBezTo>
                  <a:cubicBezTo>
                    <a:pt x="47" y="36"/>
                    <a:pt x="50" y="41"/>
                    <a:pt x="56" y="42"/>
                  </a:cubicBezTo>
                  <a:cubicBezTo>
                    <a:pt x="56" y="42"/>
                    <a:pt x="56" y="42"/>
                    <a:pt x="56" y="42"/>
                  </a:cubicBezTo>
                  <a:cubicBezTo>
                    <a:pt x="56" y="42"/>
                    <a:pt x="56" y="42"/>
                    <a:pt x="56" y="42"/>
                  </a:cubicBezTo>
                  <a:cubicBezTo>
                    <a:pt x="56" y="108"/>
                    <a:pt x="56" y="108"/>
                    <a:pt x="56" y="108"/>
                  </a:cubicBezTo>
                  <a:cubicBezTo>
                    <a:pt x="56" y="115"/>
                    <a:pt x="66" y="115"/>
                    <a:pt x="66" y="108"/>
                  </a:cubicBezTo>
                  <a:cubicBezTo>
                    <a:pt x="66" y="69"/>
                    <a:pt x="66" y="69"/>
                    <a:pt x="66" y="69"/>
                  </a:cubicBezTo>
                  <a:cubicBezTo>
                    <a:pt x="68" y="69"/>
                    <a:pt x="68" y="69"/>
                    <a:pt x="68" y="69"/>
                  </a:cubicBezTo>
                  <a:cubicBezTo>
                    <a:pt x="68" y="108"/>
                    <a:pt x="68" y="108"/>
                    <a:pt x="68" y="108"/>
                  </a:cubicBezTo>
                  <a:cubicBezTo>
                    <a:pt x="68" y="115"/>
                    <a:pt x="77" y="115"/>
                    <a:pt x="77" y="108"/>
                  </a:cubicBezTo>
                  <a:cubicBezTo>
                    <a:pt x="77" y="42"/>
                    <a:pt x="77" y="42"/>
                    <a:pt x="77" y="42"/>
                  </a:cubicBezTo>
                  <a:cubicBezTo>
                    <a:pt x="78" y="42"/>
                    <a:pt x="78" y="42"/>
                    <a:pt x="78" y="42"/>
                  </a:cubicBezTo>
                  <a:cubicBezTo>
                    <a:pt x="83" y="41"/>
                    <a:pt x="86" y="36"/>
                    <a:pt x="86" y="31"/>
                  </a:cubicBezTo>
                  <a:cubicBezTo>
                    <a:pt x="86" y="10"/>
                    <a:pt x="86" y="10"/>
                    <a:pt x="86" y="10"/>
                  </a:cubicBezTo>
                  <a:cubicBezTo>
                    <a:pt x="93" y="33"/>
                    <a:pt x="93" y="33"/>
                    <a:pt x="93" y="33"/>
                  </a:cubicBezTo>
                  <a:cubicBezTo>
                    <a:pt x="94" y="35"/>
                    <a:pt x="96" y="39"/>
                    <a:pt x="100" y="40"/>
                  </a:cubicBezTo>
                  <a:cubicBezTo>
                    <a:pt x="100" y="40"/>
                    <a:pt x="100" y="40"/>
                    <a:pt x="100" y="40"/>
                  </a:cubicBezTo>
                  <a:cubicBezTo>
                    <a:pt x="101" y="40"/>
                    <a:pt x="101" y="40"/>
                    <a:pt x="101" y="40"/>
                  </a:cubicBezTo>
                  <a:cubicBezTo>
                    <a:pt x="90" y="79"/>
                    <a:pt x="90" y="79"/>
                    <a:pt x="90" y="79"/>
                  </a:cubicBezTo>
                  <a:cubicBezTo>
                    <a:pt x="100" y="79"/>
                    <a:pt x="100" y="79"/>
                    <a:pt x="100" y="79"/>
                  </a:cubicBezTo>
                  <a:cubicBezTo>
                    <a:pt x="100" y="109"/>
                    <a:pt x="100" y="109"/>
                    <a:pt x="100" y="109"/>
                  </a:cubicBezTo>
                  <a:cubicBezTo>
                    <a:pt x="100" y="114"/>
                    <a:pt x="108" y="114"/>
                    <a:pt x="108" y="109"/>
                  </a:cubicBezTo>
                  <a:cubicBezTo>
                    <a:pt x="108" y="79"/>
                    <a:pt x="108" y="79"/>
                    <a:pt x="108" y="79"/>
                  </a:cubicBezTo>
                  <a:cubicBezTo>
                    <a:pt x="111" y="79"/>
                    <a:pt x="111" y="79"/>
                    <a:pt x="111" y="79"/>
                  </a:cubicBezTo>
                  <a:cubicBezTo>
                    <a:pt x="111" y="109"/>
                    <a:pt x="111" y="109"/>
                    <a:pt x="111" y="109"/>
                  </a:cubicBezTo>
                  <a:cubicBezTo>
                    <a:pt x="111" y="114"/>
                    <a:pt x="119" y="114"/>
                    <a:pt x="119" y="109"/>
                  </a:cubicBezTo>
                  <a:cubicBezTo>
                    <a:pt x="119" y="79"/>
                    <a:pt x="119" y="79"/>
                    <a:pt x="119" y="79"/>
                  </a:cubicBezTo>
                  <a:cubicBezTo>
                    <a:pt x="129" y="79"/>
                    <a:pt x="129" y="79"/>
                    <a:pt x="129" y="79"/>
                  </a:cubicBezTo>
                  <a:cubicBezTo>
                    <a:pt x="118" y="40"/>
                    <a:pt x="118" y="40"/>
                    <a:pt x="118" y="40"/>
                  </a:cubicBezTo>
                  <a:cubicBezTo>
                    <a:pt x="120" y="40"/>
                    <a:pt x="120" y="40"/>
                    <a:pt x="120" y="40"/>
                  </a:cubicBezTo>
                  <a:cubicBezTo>
                    <a:pt x="126" y="63"/>
                    <a:pt x="126" y="63"/>
                    <a:pt x="126" y="63"/>
                  </a:cubicBezTo>
                  <a:cubicBezTo>
                    <a:pt x="128" y="68"/>
                    <a:pt x="135" y="65"/>
                    <a:pt x="133" y="6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6" name="Oval 183"/>
            <p:cNvSpPr>
              <a:spLocks noChangeArrowheads="1"/>
            </p:cNvSpPr>
            <p:nvPr userDrawn="1"/>
          </p:nvSpPr>
          <p:spPr bwMode="auto">
            <a:xfrm>
              <a:off x="8705850" y="1109663"/>
              <a:ext cx="65088" cy="6191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7" name="Oval 184"/>
            <p:cNvSpPr>
              <a:spLocks noChangeArrowheads="1"/>
            </p:cNvSpPr>
            <p:nvPr userDrawn="1"/>
          </p:nvSpPr>
          <p:spPr bwMode="auto">
            <a:xfrm>
              <a:off x="8547100" y="1106488"/>
              <a:ext cx="65088" cy="650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8" name="Rectangle 185"/>
            <p:cNvSpPr>
              <a:spLocks noChangeArrowheads="1"/>
            </p:cNvSpPr>
            <p:nvPr userDrawn="1"/>
          </p:nvSpPr>
          <p:spPr bwMode="auto">
            <a:xfrm>
              <a:off x="8662988" y="1017588"/>
              <a:ext cx="7938"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9" name="Rectangle 186"/>
            <p:cNvSpPr>
              <a:spLocks noChangeArrowheads="1"/>
            </p:cNvSpPr>
            <p:nvPr userDrawn="1"/>
          </p:nvSpPr>
          <p:spPr bwMode="auto">
            <a:xfrm>
              <a:off x="8674100"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0" name="Rectangle 187"/>
            <p:cNvSpPr>
              <a:spLocks noChangeArrowheads="1"/>
            </p:cNvSpPr>
            <p:nvPr userDrawn="1"/>
          </p:nvSpPr>
          <p:spPr bwMode="auto">
            <a:xfrm>
              <a:off x="862806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1" name="Rectangle 188"/>
            <p:cNvSpPr>
              <a:spLocks noChangeArrowheads="1"/>
            </p:cNvSpPr>
            <p:nvPr userDrawn="1"/>
          </p:nvSpPr>
          <p:spPr bwMode="auto">
            <a:xfrm>
              <a:off x="8809038" y="1017588"/>
              <a:ext cx="12700" cy="2698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2" name="Rectangle 189"/>
            <p:cNvSpPr>
              <a:spLocks noChangeArrowheads="1"/>
            </p:cNvSpPr>
            <p:nvPr userDrawn="1"/>
          </p:nvSpPr>
          <p:spPr bwMode="auto">
            <a:xfrm>
              <a:off x="8824913"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3" name="Rectangle 190"/>
            <p:cNvSpPr>
              <a:spLocks noChangeArrowheads="1"/>
            </p:cNvSpPr>
            <p:nvPr userDrawn="1"/>
          </p:nvSpPr>
          <p:spPr bwMode="auto">
            <a:xfrm>
              <a:off x="8778875" y="1052513"/>
              <a:ext cx="26988" cy="1111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24" name="Freeform 191"/>
          <p:cNvSpPr>
            <a:spLocks/>
          </p:cNvSpPr>
          <p:nvPr userDrawn="1"/>
        </p:nvSpPr>
        <p:spPr bwMode="auto">
          <a:xfrm>
            <a:off x="3514725" y="3575050"/>
            <a:ext cx="417513" cy="334963"/>
          </a:xfrm>
          <a:custGeom>
            <a:avLst/>
            <a:gdLst>
              <a:gd name="T0" fmla="*/ 33 w 108"/>
              <a:gd name="T1" fmla="*/ 87 h 87"/>
              <a:gd name="T2" fmla="*/ 52 w 108"/>
              <a:gd name="T3" fmla="*/ 86 h 87"/>
              <a:gd name="T4" fmla="*/ 74 w 108"/>
              <a:gd name="T5" fmla="*/ 68 h 87"/>
              <a:gd name="T6" fmla="*/ 83 w 108"/>
              <a:gd name="T7" fmla="*/ 46 h 87"/>
              <a:gd name="T8" fmla="*/ 91 w 108"/>
              <a:gd name="T9" fmla="*/ 39 h 87"/>
              <a:gd name="T10" fmla="*/ 95 w 108"/>
              <a:gd name="T11" fmla="*/ 49 h 87"/>
              <a:gd name="T12" fmla="*/ 96 w 108"/>
              <a:gd name="T13" fmla="*/ 84 h 87"/>
              <a:gd name="T14" fmla="*/ 99 w 108"/>
              <a:gd name="T15" fmla="*/ 86 h 87"/>
              <a:gd name="T16" fmla="*/ 102 w 108"/>
              <a:gd name="T17" fmla="*/ 83 h 87"/>
              <a:gd name="T18" fmla="*/ 108 w 108"/>
              <a:gd name="T19" fmla="*/ 25 h 87"/>
              <a:gd name="T20" fmla="*/ 106 w 108"/>
              <a:gd name="T21" fmla="*/ 12 h 87"/>
              <a:gd name="T22" fmla="*/ 91 w 108"/>
              <a:gd name="T23" fmla="*/ 1 h 87"/>
              <a:gd name="T24" fmla="*/ 79 w 108"/>
              <a:gd name="T25" fmla="*/ 8 h 87"/>
              <a:gd name="T26" fmla="*/ 60 w 108"/>
              <a:gd name="T27" fmla="*/ 46 h 87"/>
              <a:gd name="T28" fmla="*/ 32 w 108"/>
              <a:gd name="T29" fmla="*/ 66 h 87"/>
              <a:gd name="T30" fmla="*/ 2 w 108"/>
              <a:gd name="T31" fmla="*/ 78 h 87"/>
              <a:gd name="T32" fmla="*/ 0 w 108"/>
              <a:gd name="T33" fmla="*/ 82 h 87"/>
              <a:gd name="T34" fmla="*/ 4 w 108"/>
              <a:gd name="T35" fmla="*/ 86 h 87"/>
              <a:gd name="T36" fmla="*/ 33 w 108"/>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8" h="87">
                <a:moveTo>
                  <a:pt x="33" y="87"/>
                </a:moveTo>
                <a:cubicBezTo>
                  <a:pt x="39" y="87"/>
                  <a:pt x="46" y="87"/>
                  <a:pt x="52" y="86"/>
                </a:cubicBezTo>
                <a:cubicBezTo>
                  <a:pt x="64" y="86"/>
                  <a:pt x="71" y="79"/>
                  <a:pt x="74" y="68"/>
                </a:cubicBezTo>
                <a:cubicBezTo>
                  <a:pt x="77" y="61"/>
                  <a:pt x="79" y="53"/>
                  <a:pt x="83" y="46"/>
                </a:cubicBezTo>
                <a:cubicBezTo>
                  <a:pt x="84" y="43"/>
                  <a:pt x="86" y="38"/>
                  <a:pt x="91" y="39"/>
                </a:cubicBezTo>
                <a:cubicBezTo>
                  <a:pt x="95" y="40"/>
                  <a:pt x="95" y="45"/>
                  <a:pt x="95" y="49"/>
                </a:cubicBezTo>
                <a:cubicBezTo>
                  <a:pt x="96" y="59"/>
                  <a:pt x="95" y="74"/>
                  <a:pt x="96" y="84"/>
                </a:cubicBezTo>
                <a:cubicBezTo>
                  <a:pt x="96" y="86"/>
                  <a:pt x="99" y="86"/>
                  <a:pt x="99" y="86"/>
                </a:cubicBezTo>
                <a:cubicBezTo>
                  <a:pt x="99" y="86"/>
                  <a:pt x="102" y="86"/>
                  <a:pt x="102" y="83"/>
                </a:cubicBezTo>
                <a:cubicBezTo>
                  <a:pt x="104" y="66"/>
                  <a:pt x="106" y="43"/>
                  <a:pt x="108" y="25"/>
                </a:cubicBezTo>
                <a:cubicBezTo>
                  <a:pt x="108" y="21"/>
                  <a:pt x="108" y="16"/>
                  <a:pt x="106" y="12"/>
                </a:cubicBezTo>
                <a:cubicBezTo>
                  <a:pt x="105" y="8"/>
                  <a:pt x="100" y="1"/>
                  <a:pt x="91" y="1"/>
                </a:cubicBezTo>
                <a:cubicBezTo>
                  <a:pt x="83" y="0"/>
                  <a:pt x="82" y="3"/>
                  <a:pt x="79" y="8"/>
                </a:cubicBezTo>
                <a:cubicBezTo>
                  <a:pt x="72" y="20"/>
                  <a:pt x="65" y="33"/>
                  <a:pt x="60" y="46"/>
                </a:cubicBezTo>
                <a:cubicBezTo>
                  <a:pt x="54" y="58"/>
                  <a:pt x="47" y="65"/>
                  <a:pt x="32" y="66"/>
                </a:cubicBezTo>
                <a:cubicBezTo>
                  <a:pt x="22" y="66"/>
                  <a:pt x="12" y="73"/>
                  <a:pt x="2" y="78"/>
                </a:cubicBezTo>
                <a:cubicBezTo>
                  <a:pt x="0" y="79"/>
                  <a:pt x="0" y="82"/>
                  <a:pt x="0" y="82"/>
                </a:cubicBezTo>
                <a:cubicBezTo>
                  <a:pt x="1" y="84"/>
                  <a:pt x="2" y="85"/>
                  <a:pt x="4" y="86"/>
                </a:cubicBezTo>
                <a:cubicBezTo>
                  <a:pt x="14" y="87"/>
                  <a:pt x="22" y="86"/>
                  <a:pt x="33" y="8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5" name="Freeform 192"/>
          <p:cNvSpPr>
            <a:spLocks/>
          </p:cNvSpPr>
          <p:nvPr userDrawn="1"/>
        </p:nvSpPr>
        <p:spPr bwMode="auto">
          <a:xfrm>
            <a:off x="3994150" y="3257550"/>
            <a:ext cx="173038" cy="509588"/>
          </a:xfrm>
          <a:custGeom>
            <a:avLst/>
            <a:gdLst>
              <a:gd name="T0" fmla="*/ 61 w 109"/>
              <a:gd name="T1" fmla="*/ 37 h 321"/>
              <a:gd name="T2" fmla="*/ 70 w 109"/>
              <a:gd name="T3" fmla="*/ 37 h 321"/>
              <a:gd name="T4" fmla="*/ 80 w 109"/>
              <a:gd name="T5" fmla="*/ 0 h 321"/>
              <a:gd name="T6" fmla="*/ 29 w 109"/>
              <a:gd name="T7" fmla="*/ 0 h 321"/>
              <a:gd name="T8" fmla="*/ 36 w 109"/>
              <a:gd name="T9" fmla="*/ 37 h 321"/>
              <a:gd name="T10" fmla="*/ 49 w 109"/>
              <a:gd name="T11" fmla="*/ 37 h 321"/>
              <a:gd name="T12" fmla="*/ 0 w 109"/>
              <a:gd name="T13" fmla="*/ 261 h 321"/>
              <a:gd name="T14" fmla="*/ 53 w 109"/>
              <a:gd name="T15" fmla="*/ 321 h 321"/>
              <a:gd name="T16" fmla="*/ 109 w 109"/>
              <a:gd name="T17" fmla="*/ 261 h 321"/>
              <a:gd name="T18" fmla="*/ 61 w 109"/>
              <a:gd name="T19" fmla="*/ 37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321">
                <a:moveTo>
                  <a:pt x="61" y="37"/>
                </a:moveTo>
                <a:lnTo>
                  <a:pt x="70" y="37"/>
                </a:lnTo>
                <a:lnTo>
                  <a:pt x="80" y="0"/>
                </a:lnTo>
                <a:lnTo>
                  <a:pt x="29" y="0"/>
                </a:lnTo>
                <a:lnTo>
                  <a:pt x="36" y="37"/>
                </a:lnTo>
                <a:lnTo>
                  <a:pt x="49" y="37"/>
                </a:lnTo>
                <a:lnTo>
                  <a:pt x="0" y="261"/>
                </a:lnTo>
                <a:lnTo>
                  <a:pt x="53" y="321"/>
                </a:lnTo>
                <a:lnTo>
                  <a:pt x="109" y="261"/>
                </a:lnTo>
                <a:lnTo>
                  <a:pt x="61" y="37"/>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26" name="Group 225"/>
          <p:cNvGrpSpPr/>
          <p:nvPr userDrawn="1"/>
        </p:nvGrpSpPr>
        <p:grpSpPr>
          <a:xfrm>
            <a:off x="7732713" y="3551238"/>
            <a:ext cx="342900" cy="301625"/>
            <a:chOff x="7732713" y="3551238"/>
            <a:chExt cx="342900" cy="301625"/>
          </a:xfrm>
        </p:grpSpPr>
        <p:sp>
          <p:nvSpPr>
            <p:cNvPr id="227" name="Freeform 193"/>
            <p:cNvSpPr>
              <a:spLocks/>
            </p:cNvSpPr>
            <p:nvPr userDrawn="1"/>
          </p:nvSpPr>
          <p:spPr bwMode="auto">
            <a:xfrm>
              <a:off x="7732713" y="3705225"/>
              <a:ext cx="342900" cy="147638"/>
            </a:xfrm>
            <a:custGeom>
              <a:avLst/>
              <a:gdLst>
                <a:gd name="T0" fmla="*/ 0 w 89"/>
                <a:gd name="T1" fmla="*/ 0 h 38"/>
                <a:gd name="T2" fmla="*/ 45 w 89"/>
                <a:gd name="T3" fmla="*/ 38 h 38"/>
                <a:gd name="T4" fmla="*/ 89 w 89"/>
                <a:gd name="T5" fmla="*/ 0 h 38"/>
                <a:gd name="T6" fmla="*/ 0 w 89"/>
                <a:gd name="T7" fmla="*/ 0 h 38"/>
              </a:gdLst>
              <a:ahLst/>
              <a:cxnLst>
                <a:cxn ang="0">
                  <a:pos x="T0" y="T1"/>
                </a:cxn>
                <a:cxn ang="0">
                  <a:pos x="T2" y="T3"/>
                </a:cxn>
                <a:cxn ang="0">
                  <a:pos x="T4" y="T5"/>
                </a:cxn>
                <a:cxn ang="0">
                  <a:pos x="T6" y="T7"/>
                </a:cxn>
              </a:cxnLst>
              <a:rect l="0" t="0" r="r" b="b"/>
              <a:pathLst>
                <a:path w="89" h="38">
                  <a:moveTo>
                    <a:pt x="0" y="0"/>
                  </a:moveTo>
                  <a:cubicBezTo>
                    <a:pt x="4" y="21"/>
                    <a:pt x="22" y="38"/>
                    <a:pt x="45" y="38"/>
                  </a:cubicBezTo>
                  <a:cubicBezTo>
                    <a:pt x="67" y="38"/>
                    <a:pt x="86" y="21"/>
                    <a:pt x="89" y="0"/>
                  </a:cubicBezTo>
                  <a:lnTo>
                    <a:pt x="0"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8" name="Oval 194"/>
            <p:cNvSpPr>
              <a:spLocks noChangeArrowheads="1"/>
            </p:cNvSpPr>
            <p:nvPr userDrawn="1"/>
          </p:nvSpPr>
          <p:spPr bwMode="auto">
            <a:xfrm>
              <a:off x="7762875" y="3551238"/>
              <a:ext cx="92075"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9" name="Oval 195"/>
            <p:cNvSpPr>
              <a:spLocks noChangeArrowheads="1"/>
            </p:cNvSpPr>
            <p:nvPr userDrawn="1"/>
          </p:nvSpPr>
          <p:spPr bwMode="auto">
            <a:xfrm>
              <a:off x="7951788" y="3551238"/>
              <a:ext cx="93663" cy="93663"/>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30" name="Freeform 196"/>
          <p:cNvSpPr>
            <a:spLocks noEditPoints="1"/>
          </p:cNvSpPr>
          <p:nvPr userDrawn="1"/>
        </p:nvSpPr>
        <p:spPr bwMode="auto">
          <a:xfrm>
            <a:off x="8450263" y="1758950"/>
            <a:ext cx="517525" cy="433388"/>
          </a:xfrm>
          <a:custGeom>
            <a:avLst/>
            <a:gdLst>
              <a:gd name="T0" fmla="*/ 10 w 134"/>
              <a:gd name="T1" fmla="*/ 0 h 112"/>
              <a:gd name="T2" fmla="*/ 59 w 134"/>
              <a:gd name="T3" fmla="*/ 0 h 112"/>
              <a:gd name="T4" fmla="*/ 69 w 134"/>
              <a:gd name="T5" fmla="*/ 11 h 112"/>
              <a:gd name="T6" fmla="*/ 100 w 134"/>
              <a:gd name="T7" fmla="*/ 11 h 112"/>
              <a:gd name="T8" fmla="*/ 110 w 134"/>
              <a:gd name="T9" fmla="*/ 19 h 112"/>
              <a:gd name="T10" fmla="*/ 24 w 134"/>
              <a:gd name="T11" fmla="*/ 19 h 112"/>
              <a:gd name="T12" fmla="*/ 8 w 134"/>
              <a:gd name="T13" fmla="*/ 33 h 112"/>
              <a:gd name="T14" fmla="*/ 0 w 134"/>
              <a:gd name="T15" fmla="*/ 83 h 112"/>
              <a:gd name="T16" fmla="*/ 0 w 134"/>
              <a:gd name="T17" fmla="*/ 11 h 112"/>
              <a:gd name="T18" fmla="*/ 10 w 134"/>
              <a:gd name="T19" fmla="*/ 0 h 112"/>
              <a:gd name="T20" fmla="*/ 33 w 134"/>
              <a:gd name="T21" fmla="*/ 31 h 112"/>
              <a:gd name="T22" fmla="*/ 16 w 134"/>
              <a:gd name="T23" fmla="*/ 45 h 112"/>
              <a:gd name="T24" fmla="*/ 6 w 134"/>
              <a:gd name="T25" fmla="*/ 112 h 112"/>
              <a:gd name="T26" fmla="*/ 122 w 134"/>
              <a:gd name="T27" fmla="*/ 112 h 112"/>
              <a:gd name="T28" fmla="*/ 133 w 134"/>
              <a:gd name="T29" fmla="*/ 45 h 112"/>
              <a:gd name="T30" fmla="*/ 121 w 134"/>
              <a:gd name="T31" fmla="*/ 31 h 112"/>
              <a:gd name="T32" fmla="*/ 33 w 134"/>
              <a:gd name="T33" fmla="*/ 31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4" h="112">
                <a:moveTo>
                  <a:pt x="10" y="0"/>
                </a:moveTo>
                <a:cubicBezTo>
                  <a:pt x="59" y="0"/>
                  <a:pt x="59" y="0"/>
                  <a:pt x="59" y="0"/>
                </a:cubicBezTo>
                <a:cubicBezTo>
                  <a:pt x="67" y="0"/>
                  <a:pt x="69" y="5"/>
                  <a:pt x="69" y="11"/>
                </a:cubicBezTo>
                <a:cubicBezTo>
                  <a:pt x="100" y="11"/>
                  <a:pt x="100" y="11"/>
                  <a:pt x="100" y="11"/>
                </a:cubicBezTo>
                <a:cubicBezTo>
                  <a:pt x="105" y="11"/>
                  <a:pt x="109" y="14"/>
                  <a:pt x="110" y="19"/>
                </a:cubicBezTo>
                <a:cubicBezTo>
                  <a:pt x="24" y="19"/>
                  <a:pt x="24" y="19"/>
                  <a:pt x="24" y="19"/>
                </a:cubicBezTo>
                <a:cubicBezTo>
                  <a:pt x="16" y="19"/>
                  <a:pt x="9" y="25"/>
                  <a:pt x="8" y="33"/>
                </a:cubicBezTo>
                <a:cubicBezTo>
                  <a:pt x="0" y="83"/>
                  <a:pt x="0" y="83"/>
                  <a:pt x="0" y="83"/>
                </a:cubicBezTo>
                <a:cubicBezTo>
                  <a:pt x="0" y="11"/>
                  <a:pt x="0" y="11"/>
                  <a:pt x="0" y="11"/>
                </a:cubicBezTo>
                <a:cubicBezTo>
                  <a:pt x="0" y="5"/>
                  <a:pt x="4" y="0"/>
                  <a:pt x="10" y="0"/>
                </a:cubicBezTo>
                <a:close/>
                <a:moveTo>
                  <a:pt x="33" y="31"/>
                </a:moveTo>
                <a:cubicBezTo>
                  <a:pt x="25" y="31"/>
                  <a:pt x="18" y="37"/>
                  <a:pt x="16" y="45"/>
                </a:cubicBezTo>
                <a:cubicBezTo>
                  <a:pt x="6" y="112"/>
                  <a:pt x="6" y="112"/>
                  <a:pt x="6" y="112"/>
                </a:cubicBezTo>
                <a:cubicBezTo>
                  <a:pt x="122" y="112"/>
                  <a:pt x="122" y="112"/>
                  <a:pt x="122" y="112"/>
                </a:cubicBezTo>
                <a:cubicBezTo>
                  <a:pt x="133" y="45"/>
                  <a:pt x="133" y="45"/>
                  <a:pt x="133" y="45"/>
                </a:cubicBezTo>
                <a:cubicBezTo>
                  <a:pt x="134" y="37"/>
                  <a:pt x="129" y="31"/>
                  <a:pt x="121" y="31"/>
                </a:cubicBezTo>
                <a:lnTo>
                  <a:pt x="33" y="3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1" name="Freeform 197"/>
          <p:cNvSpPr>
            <a:spLocks/>
          </p:cNvSpPr>
          <p:nvPr userDrawn="1"/>
        </p:nvSpPr>
        <p:spPr bwMode="auto">
          <a:xfrm>
            <a:off x="2778125" y="3644900"/>
            <a:ext cx="639763" cy="350838"/>
          </a:xfrm>
          <a:custGeom>
            <a:avLst/>
            <a:gdLst>
              <a:gd name="T0" fmla="*/ 20 w 166"/>
              <a:gd name="T1" fmla="*/ 91 h 91"/>
              <a:gd name="T2" fmla="*/ 0 w 166"/>
              <a:gd name="T3" fmla="*/ 58 h 91"/>
              <a:gd name="T4" fmla="*/ 38 w 166"/>
              <a:gd name="T5" fmla="*/ 22 h 91"/>
              <a:gd name="T6" fmla="*/ 72 w 166"/>
              <a:gd name="T7" fmla="*/ 0 h 91"/>
              <a:gd name="T8" fmla="*/ 105 w 166"/>
              <a:gd name="T9" fmla="*/ 22 h 91"/>
              <a:gd name="T10" fmla="*/ 130 w 166"/>
              <a:gd name="T11" fmla="*/ 22 h 91"/>
              <a:gd name="T12" fmla="*/ 166 w 166"/>
              <a:gd name="T13" fmla="*/ 58 h 91"/>
              <a:gd name="T14" fmla="*/ 145 w 166"/>
              <a:gd name="T15" fmla="*/ 91 h 91"/>
              <a:gd name="T16" fmla="*/ 106 w 166"/>
              <a:gd name="T17" fmla="*/ 91 h 91"/>
              <a:gd name="T18" fmla="*/ 106 w 166"/>
              <a:gd name="T19" fmla="*/ 49 h 91"/>
              <a:gd name="T20" fmla="*/ 57 w 166"/>
              <a:gd name="T21" fmla="*/ 49 h 91"/>
              <a:gd name="T22" fmla="*/ 57 w 166"/>
              <a:gd name="T23" fmla="*/ 91 h 91"/>
              <a:gd name="T24" fmla="*/ 33 w 166"/>
              <a:gd name="T25" fmla="*/ 91 h 91"/>
              <a:gd name="T26" fmla="*/ 20 w 166"/>
              <a:gd name="T27" fmla="*/ 9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91">
                <a:moveTo>
                  <a:pt x="20" y="91"/>
                </a:moveTo>
                <a:cubicBezTo>
                  <a:pt x="8" y="85"/>
                  <a:pt x="0" y="72"/>
                  <a:pt x="0" y="58"/>
                </a:cubicBezTo>
                <a:cubicBezTo>
                  <a:pt x="0" y="39"/>
                  <a:pt x="20" y="24"/>
                  <a:pt x="38" y="22"/>
                </a:cubicBezTo>
                <a:cubicBezTo>
                  <a:pt x="44" y="9"/>
                  <a:pt x="57" y="0"/>
                  <a:pt x="72" y="0"/>
                </a:cubicBezTo>
                <a:cubicBezTo>
                  <a:pt x="87" y="0"/>
                  <a:pt x="100" y="9"/>
                  <a:pt x="105" y="22"/>
                </a:cubicBezTo>
                <a:cubicBezTo>
                  <a:pt x="106" y="22"/>
                  <a:pt x="129" y="22"/>
                  <a:pt x="130" y="22"/>
                </a:cubicBezTo>
                <a:cubicBezTo>
                  <a:pt x="150" y="22"/>
                  <a:pt x="166" y="38"/>
                  <a:pt x="166" y="58"/>
                </a:cubicBezTo>
                <a:cubicBezTo>
                  <a:pt x="166" y="72"/>
                  <a:pt x="158" y="85"/>
                  <a:pt x="145" y="91"/>
                </a:cubicBezTo>
                <a:cubicBezTo>
                  <a:pt x="106" y="91"/>
                  <a:pt x="106" y="91"/>
                  <a:pt x="106" y="91"/>
                </a:cubicBezTo>
                <a:cubicBezTo>
                  <a:pt x="106" y="49"/>
                  <a:pt x="106" y="49"/>
                  <a:pt x="106" y="49"/>
                </a:cubicBezTo>
                <a:cubicBezTo>
                  <a:pt x="57" y="49"/>
                  <a:pt x="57" y="49"/>
                  <a:pt x="57" y="49"/>
                </a:cubicBezTo>
                <a:cubicBezTo>
                  <a:pt x="57" y="91"/>
                  <a:pt x="57" y="91"/>
                  <a:pt x="57" y="91"/>
                </a:cubicBezTo>
                <a:cubicBezTo>
                  <a:pt x="33" y="91"/>
                  <a:pt x="33" y="91"/>
                  <a:pt x="33" y="91"/>
                </a:cubicBezTo>
                <a:lnTo>
                  <a:pt x="20" y="91"/>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2" name="Freeform 198"/>
          <p:cNvSpPr>
            <a:spLocks/>
          </p:cNvSpPr>
          <p:nvPr userDrawn="1"/>
        </p:nvSpPr>
        <p:spPr bwMode="auto">
          <a:xfrm>
            <a:off x="2970213" y="3860800"/>
            <a:ext cx="239713" cy="323850"/>
          </a:xfrm>
          <a:custGeom>
            <a:avLst/>
            <a:gdLst>
              <a:gd name="T0" fmla="*/ 39 w 151"/>
              <a:gd name="T1" fmla="*/ 0 h 204"/>
              <a:gd name="T2" fmla="*/ 39 w 151"/>
              <a:gd name="T3" fmla="*/ 107 h 204"/>
              <a:gd name="T4" fmla="*/ 0 w 151"/>
              <a:gd name="T5" fmla="*/ 107 h 204"/>
              <a:gd name="T6" fmla="*/ 76 w 151"/>
              <a:gd name="T7" fmla="*/ 204 h 204"/>
              <a:gd name="T8" fmla="*/ 151 w 151"/>
              <a:gd name="T9" fmla="*/ 107 h 204"/>
              <a:gd name="T10" fmla="*/ 115 w 151"/>
              <a:gd name="T11" fmla="*/ 107 h 204"/>
              <a:gd name="T12" fmla="*/ 115 w 151"/>
              <a:gd name="T13" fmla="*/ 0 h 204"/>
              <a:gd name="T14" fmla="*/ 39 w 151"/>
              <a:gd name="T15" fmla="*/ 0 h 2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1" h="204">
                <a:moveTo>
                  <a:pt x="39" y="0"/>
                </a:moveTo>
                <a:lnTo>
                  <a:pt x="39" y="107"/>
                </a:lnTo>
                <a:lnTo>
                  <a:pt x="0" y="107"/>
                </a:lnTo>
                <a:lnTo>
                  <a:pt x="76" y="204"/>
                </a:lnTo>
                <a:lnTo>
                  <a:pt x="151" y="107"/>
                </a:lnTo>
                <a:lnTo>
                  <a:pt x="115" y="107"/>
                </a:lnTo>
                <a:lnTo>
                  <a:pt x="115" y="0"/>
                </a:lnTo>
                <a:lnTo>
                  <a:pt x="39"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33" name="Group 232"/>
          <p:cNvGrpSpPr/>
          <p:nvPr userDrawn="1"/>
        </p:nvGrpSpPr>
        <p:grpSpPr>
          <a:xfrm>
            <a:off x="4337050" y="3381375"/>
            <a:ext cx="487363" cy="339725"/>
            <a:chOff x="4337050" y="3381375"/>
            <a:chExt cx="487363" cy="339725"/>
          </a:xfrm>
        </p:grpSpPr>
        <p:sp>
          <p:nvSpPr>
            <p:cNvPr id="234" name="Freeform 199"/>
            <p:cNvSpPr>
              <a:spLocks/>
            </p:cNvSpPr>
            <p:nvPr userDrawn="1"/>
          </p:nvSpPr>
          <p:spPr bwMode="auto">
            <a:xfrm>
              <a:off x="4527550" y="3459163"/>
              <a:ext cx="219075" cy="219075"/>
            </a:xfrm>
            <a:custGeom>
              <a:avLst/>
              <a:gdLst>
                <a:gd name="T0" fmla="*/ 29 w 57"/>
                <a:gd name="T1" fmla="*/ 0 h 57"/>
                <a:gd name="T2" fmla="*/ 15 w 57"/>
                <a:gd name="T3" fmla="*/ 3 h 57"/>
                <a:gd name="T4" fmla="*/ 22 w 57"/>
                <a:gd name="T5" fmla="*/ 10 h 57"/>
                <a:gd name="T6" fmla="*/ 15 w 57"/>
                <a:gd name="T7" fmla="*/ 17 h 57"/>
                <a:gd name="T8" fmla="*/ 8 w 57"/>
                <a:gd name="T9" fmla="*/ 10 h 57"/>
                <a:gd name="T10" fmla="*/ 8 w 57"/>
                <a:gd name="T11" fmla="*/ 8 h 57"/>
                <a:gd name="T12" fmla="*/ 0 w 57"/>
                <a:gd name="T13" fmla="*/ 28 h 57"/>
                <a:gd name="T14" fmla="*/ 29 w 57"/>
                <a:gd name="T15" fmla="*/ 57 h 57"/>
                <a:gd name="T16" fmla="*/ 57 w 57"/>
                <a:gd name="T17" fmla="*/ 28 h 57"/>
                <a:gd name="T18" fmla="*/ 29 w 57"/>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7">
                  <a:moveTo>
                    <a:pt x="29" y="0"/>
                  </a:moveTo>
                  <a:cubicBezTo>
                    <a:pt x="24" y="0"/>
                    <a:pt x="19" y="1"/>
                    <a:pt x="15" y="3"/>
                  </a:cubicBezTo>
                  <a:cubicBezTo>
                    <a:pt x="19" y="3"/>
                    <a:pt x="22" y="6"/>
                    <a:pt x="22" y="10"/>
                  </a:cubicBezTo>
                  <a:cubicBezTo>
                    <a:pt x="22" y="14"/>
                    <a:pt x="19" y="17"/>
                    <a:pt x="15" y="17"/>
                  </a:cubicBezTo>
                  <a:cubicBezTo>
                    <a:pt x="11" y="17"/>
                    <a:pt x="8" y="14"/>
                    <a:pt x="8" y="10"/>
                  </a:cubicBezTo>
                  <a:cubicBezTo>
                    <a:pt x="8" y="9"/>
                    <a:pt x="8" y="9"/>
                    <a:pt x="8" y="8"/>
                  </a:cubicBezTo>
                  <a:cubicBezTo>
                    <a:pt x="3" y="13"/>
                    <a:pt x="0" y="20"/>
                    <a:pt x="0" y="28"/>
                  </a:cubicBezTo>
                  <a:cubicBezTo>
                    <a:pt x="0" y="44"/>
                    <a:pt x="13" y="57"/>
                    <a:pt x="29" y="57"/>
                  </a:cubicBezTo>
                  <a:cubicBezTo>
                    <a:pt x="44" y="57"/>
                    <a:pt x="57" y="44"/>
                    <a:pt x="57" y="28"/>
                  </a:cubicBezTo>
                  <a:cubicBezTo>
                    <a:pt x="57" y="13"/>
                    <a:pt x="44" y="0"/>
                    <a:pt x="29"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5" name="Freeform 200"/>
            <p:cNvSpPr>
              <a:spLocks noEditPoints="1"/>
            </p:cNvSpPr>
            <p:nvPr userDrawn="1"/>
          </p:nvSpPr>
          <p:spPr bwMode="auto">
            <a:xfrm>
              <a:off x="4337050" y="3381375"/>
              <a:ext cx="487363" cy="339725"/>
            </a:xfrm>
            <a:custGeom>
              <a:avLst/>
              <a:gdLst>
                <a:gd name="T0" fmla="*/ 121 w 126"/>
                <a:gd name="T1" fmla="*/ 12 h 88"/>
                <a:gd name="T2" fmla="*/ 101 w 126"/>
                <a:gd name="T3" fmla="*/ 12 h 88"/>
                <a:gd name="T4" fmla="*/ 99 w 126"/>
                <a:gd name="T5" fmla="*/ 6 h 88"/>
                <a:gd name="T6" fmla="*/ 92 w 126"/>
                <a:gd name="T7" fmla="*/ 0 h 88"/>
                <a:gd name="T8" fmla="*/ 63 w 126"/>
                <a:gd name="T9" fmla="*/ 0 h 88"/>
                <a:gd name="T10" fmla="*/ 56 w 126"/>
                <a:gd name="T11" fmla="*/ 6 h 88"/>
                <a:gd name="T12" fmla="*/ 54 w 126"/>
                <a:gd name="T13" fmla="*/ 12 h 88"/>
                <a:gd name="T14" fmla="*/ 30 w 126"/>
                <a:gd name="T15" fmla="*/ 12 h 88"/>
                <a:gd name="T16" fmla="*/ 30 w 126"/>
                <a:gd name="T17" fmla="*/ 11 h 88"/>
                <a:gd name="T18" fmla="*/ 26 w 126"/>
                <a:gd name="T19" fmla="*/ 6 h 88"/>
                <a:gd name="T20" fmla="*/ 15 w 126"/>
                <a:gd name="T21" fmla="*/ 6 h 88"/>
                <a:gd name="T22" fmla="*/ 11 w 126"/>
                <a:gd name="T23" fmla="*/ 11 h 88"/>
                <a:gd name="T24" fmla="*/ 11 w 126"/>
                <a:gd name="T25" fmla="*/ 12 h 88"/>
                <a:gd name="T26" fmla="*/ 5 w 126"/>
                <a:gd name="T27" fmla="*/ 12 h 88"/>
                <a:gd name="T28" fmla="*/ 0 w 126"/>
                <a:gd name="T29" fmla="*/ 17 h 88"/>
                <a:gd name="T30" fmla="*/ 0 w 126"/>
                <a:gd name="T31" fmla="*/ 82 h 88"/>
                <a:gd name="T32" fmla="*/ 5 w 126"/>
                <a:gd name="T33" fmla="*/ 88 h 88"/>
                <a:gd name="T34" fmla="*/ 121 w 126"/>
                <a:gd name="T35" fmla="*/ 88 h 88"/>
                <a:gd name="T36" fmla="*/ 126 w 126"/>
                <a:gd name="T37" fmla="*/ 82 h 88"/>
                <a:gd name="T38" fmla="*/ 126 w 126"/>
                <a:gd name="T39" fmla="*/ 17 h 88"/>
                <a:gd name="T40" fmla="*/ 121 w 126"/>
                <a:gd name="T41" fmla="*/ 12 h 88"/>
                <a:gd name="T42" fmla="*/ 31 w 126"/>
                <a:gd name="T43" fmla="*/ 28 h 88"/>
                <a:gd name="T44" fmla="*/ 14 w 126"/>
                <a:gd name="T45" fmla="*/ 28 h 88"/>
                <a:gd name="T46" fmla="*/ 10 w 126"/>
                <a:gd name="T47" fmla="*/ 24 h 88"/>
                <a:gd name="T48" fmla="*/ 14 w 126"/>
                <a:gd name="T49" fmla="*/ 20 h 88"/>
                <a:gd name="T50" fmla="*/ 31 w 126"/>
                <a:gd name="T51" fmla="*/ 20 h 88"/>
                <a:gd name="T52" fmla="*/ 35 w 126"/>
                <a:gd name="T53" fmla="*/ 24 h 88"/>
                <a:gd name="T54" fmla="*/ 31 w 126"/>
                <a:gd name="T55" fmla="*/ 28 h 88"/>
                <a:gd name="T56" fmla="*/ 78 w 126"/>
                <a:gd name="T57" fmla="*/ 81 h 88"/>
                <a:gd name="T58" fmla="*/ 45 w 126"/>
                <a:gd name="T59" fmla="*/ 48 h 88"/>
                <a:gd name="T60" fmla="*/ 78 w 126"/>
                <a:gd name="T61" fmla="*/ 15 h 88"/>
                <a:gd name="T62" fmla="*/ 110 w 126"/>
                <a:gd name="T63" fmla="*/ 48 h 88"/>
                <a:gd name="T64" fmla="*/ 78 w 126"/>
                <a:gd name="T65" fmla="*/ 81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88">
                  <a:moveTo>
                    <a:pt x="121" y="12"/>
                  </a:moveTo>
                  <a:cubicBezTo>
                    <a:pt x="101" y="12"/>
                    <a:pt x="101" y="12"/>
                    <a:pt x="101" y="12"/>
                  </a:cubicBezTo>
                  <a:cubicBezTo>
                    <a:pt x="99" y="6"/>
                    <a:pt x="99" y="6"/>
                    <a:pt x="99" y="6"/>
                  </a:cubicBezTo>
                  <a:cubicBezTo>
                    <a:pt x="98" y="3"/>
                    <a:pt x="96" y="0"/>
                    <a:pt x="92" y="0"/>
                  </a:cubicBezTo>
                  <a:cubicBezTo>
                    <a:pt x="63" y="0"/>
                    <a:pt x="63" y="0"/>
                    <a:pt x="63" y="0"/>
                  </a:cubicBezTo>
                  <a:cubicBezTo>
                    <a:pt x="60" y="0"/>
                    <a:pt x="57" y="3"/>
                    <a:pt x="56" y="6"/>
                  </a:cubicBezTo>
                  <a:cubicBezTo>
                    <a:pt x="54" y="12"/>
                    <a:pt x="54" y="12"/>
                    <a:pt x="54" y="12"/>
                  </a:cubicBezTo>
                  <a:cubicBezTo>
                    <a:pt x="30" y="12"/>
                    <a:pt x="30" y="12"/>
                    <a:pt x="30" y="12"/>
                  </a:cubicBezTo>
                  <a:cubicBezTo>
                    <a:pt x="30" y="11"/>
                    <a:pt x="30" y="11"/>
                    <a:pt x="30" y="11"/>
                  </a:cubicBezTo>
                  <a:cubicBezTo>
                    <a:pt x="30" y="8"/>
                    <a:pt x="28" y="6"/>
                    <a:pt x="26" y="6"/>
                  </a:cubicBezTo>
                  <a:cubicBezTo>
                    <a:pt x="15" y="6"/>
                    <a:pt x="15" y="6"/>
                    <a:pt x="15" y="6"/>
                  </a:cubicBezTo>
                  <a:cubicBezTo>
                    <a:pt x="13" y="6"/>
                    <a:pt x="11" y="8"/>
                    <a:pt x="11" y="11"/>
                  </a:cubicBezTo>
                  <a:cubicBezTo>
                    <a:pt x="11" y="12"/>
                    <a:pt x="11" y="12"/>
                    <a:pt x="11" y="12"/>
                  </a:cubicBezTo>
                  <a:cubicBezTo>
                    <a:pt x="5" y="12"/>
                    <a:pt x="5" y="12"/>
                    <a:pt x="5" y="12"/>
                  </a:cubicBezTo>
                  <a:cubicBezTo>
                    <a:pt x="2" y="12"/>
                    <a:pt x="0" y="14"/>
                    <a:pt x="0" y="17"/>
                  </a:cubicBezTo>
                  <a:cubicBezTo>
                    <a:pt x="0" y="82"/>
                    <a:pt x="0" y="82"/>
                    <a:pt x="0" y="82"/>
                  </a:cubicBezTo>
                  <a:cubicBezTo>
                    <a:pt x="0" y="85"/>
                    <a:pt x="2" y="88"/>
                    <a:pt x="5" y="88"/>
                  </a:cubicBezTo>
                  <a:cubicBezTo>
                    <a:pt x="121" y="88"/>
                    <a:pt x="121" y="88"/>
                    <a:pt x="121" y="88"/>
                  </a:cubicBezTo>
                  <a:cubicBezTo>
                    <a:pt x="124" y="88"/>
                    <a:pt x="126" y="85"/>
                    <a:pt x="126" y="82"/>
                  </a:cubicBezTo>
                  <a:cubicBezTo>
                    <a:pt x="126" y="17"/>
                    <a:pt x="126" y="17"/>
                    <a:pt x="126" y="17"/>
                  </a:cubicBezTo>
                  <a:cubicBezTo>
                    <a:pt x="126" y="14"/>
                    <a:pt x="124" y="12"/>
                    <a:pt x="121" y="12"/>
                  </a:cubicBezTo>
                  <a:close/>
                  <a:moveTo>
                    <a:pt x="31" y="28"/>
                  </a:moveTo>
                  <a:cubicBezTo>
                    <a:pt x="14" y="28"/>
                    <a:pt x="14" y="28"/>
                    <a:pt x="14" y="28"/>
                  </a:cubicBezTo>
                  <a:cubicBezTo>
                    <a:pt x="12" y="28"/>
                    <a:pt x="10" y="26"/>
                    <a:pt x="10" y="24"/>
                  </a:cubicBezTo>
                  <a:cubicBezTo>
                    <a:pt x="10" y="22"/>
                    <a:pt x="12" y="20"/>
                    <a:pt x="14" y="20"/>
                  </a:cubicBezTo>
                  <a:cubicBezTo>
                    <a:pt x="31" y="20"/>
                    <a:pt x="31" y="20"/>
                    <a:pt x="31" y="20"/>
                  </a:cubicBezTo>
                  <a:cubicBezTo>
                    <a:pt x="33" y="20"/>
                    <a:pt x="35" y="22"/>
                    <a:pt x="35" y="24"/>
                  </a:cubicBezTo>
                  <a:cubicBezTo>
                    <a:pt x="35" y="26"/>
                    <a:pt x="33" y="28"/>
                    <a:pt x="31" y="28"/>
                  </a:cubicBezTo>
                  <a:close/>
                  <a:moveTo>
                    <a:pt x="78" y="81"/>
                  </a:moveTo>
                  <a:cubicBezTo>
                    <a:pt x="59" y="81"/>
                    <a:pt x="45" y="66"/>
                    <a:pt x="45" y="48"/>
                  </a:cubicBezTo>
                  <a:cubicBezTo>
                    <a:pt x="45" y="30"/>
                    <a:pt x="59" y="15"/>
                    <a:pt x="78" y="15"/>
                  </a:cubicBezTo>
                  <a:cubicBezTo>
                    <a:pt x="96" y="15"/>
                    <a:pt x="110" y="30"/>
                    <a:pt x="110" y="48"/>
                  </a:cubicBezTo>
                  <a:cubicBezTo>
                    <a:pt x="110" y="66"/>
                    <a:pt x="96" y="81"/>
                    <a:pt x="78" y="8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36" name="Group 235"/>
          <p:cNvGrpSpPr/>
          <p:nvPr userDrawn="1"/>
        </p:nvGrpSpPr>
        <p:grpSpPr>
          <a:xfrm>
            <a:off x="7673975" y="2925763"/>
            <a:ext cx="606425" cy="506413"/>
            <a:chOff x="7673975" y="2925763"/>
            <a:chExt cx="606425" cy="506413"/>
          </a:xfrm>
        </p:grpSpPr>
        <p:sp>
          <p:nvSpPr>
            <p:cNvPr id="237" name="Rectangle 201"/>
            <p:cNvSpPr>
              <a:spLocks noChangeArrowheads="1"/>
            </p:cNvSpPr>
            <p:nvPr userDrawn="1"/>
          </p:nvSpPr>
          <p:spPr bwMode="auto">
            <a:xfrm>
              <a:off x="7894638" y="3006725"/>
              <a:ext cx="73025" cy="42863"/>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8" name="Rectangle 202"/>
            <p:cNvSpPr>
              <a:spLocks noChangeArrowheads="1"/>
            </p:cNvSpPr>
            <p:nvPr userDrawn="1"/>
          </p:nvSpPr>
          <p:spPr bwMode="auto">
            <a:xfrm>
              <a:off x="7805738" y="3238500"/>
              <a:ext cx="42863" cy="69850"/>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9" name="Rectangle 203"/>
            <p:cNvSpPr>
              <a:spLocks noChangeArrowheads="1"/>
            </p:cNvSpPr>
            <p:nvPr userDrawn="1"/>
          </p:nvSpPr>
          <p:spPr bwMode="auto">
            <a:xfrm>
              <a:off x="8167688" y="3103563"/>
              <a:ext cx="42863" cy="7302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0" name="Freeform 204"/>
            <p:cNvSpPr>
              <a:spLocks noEditPoints="1"/>
            </p:cNvSpPr>
            <p:nvPr userDrawn="1"/>
          </p:nvSpPr>
          <p:spPr bwMode="auto">
            <a:xfrm>
              <a:off x="7673975" y="2925763"/>
              <a:ext cx="606425" cy="506413"/>
            </a:xfrm>
            <a:custGeom>
              <a:avLst/>
              <a:gdLst>
                <a:gd name="T0" fmla="*/ 38 w 157"/>
                <a:gd name="T1" fmla="*/ 0 h 131"/>
                <a:gd name="T2" fmla="*/ 38 w 157"/>
                <a:gd name="T3" fmla="*/ 35 h 131"/>
                <a:gd name="T4" fmla="*/ 35 w 157"/>
                <a:gd name="T5" fmla="*/ 38 h 131"/>
                <a:gd name="T6" fmla="*/ 0 w 157"/>
                <a:gd name="T7" fmla="*/ 38 h 131"/>
                <a:gd name="T8" fmla="*/ 0 w 157"/>
                <a:gd name="T9" fmla="*/ 131 h 131"/>
                <a:gd name="T10" fmla="*/ 157 w 157"/>
                <a:gd name="T11" fmla="*/ 131 h 131"/>
                <a:gd name="T12" fmla="*/ 157 w 157"/>
                <a:gd name="T13" fmla="*/ 0 h 131"/>
                <a:gd name="T14" fmla="*/ 38 w 157"/>
                <a:gd name="T15" fmla="*/ 0 h 131"/>
                <a:gd name="T16" fmla="*/ 146 w 157"/>
                <a:gd name="T17" fmla="*/ 72 h 131"/>
                <a:gd name="T18" fmla="*/ 128 w 157"/>
                <a:gd name="T19" fmla="*/ 72 h 131"/>
                <a:gd name="T20" fmla="*/ 128 w 157"/>
                <a:gd name="T21" fmla="*/ 86 h 131"/>
                <a:gd name="T22" fmla="*/ 121 w 157"/>
                <a:gd name="T23" fmla="*/ 86 h 131"/>
                <a:gd name="T24" fmla="*/ 121 w 157"/>
                <a:gd name="T25" fmla="*/ 38 h 131"/>
                <a:gd name="T26" fmla="*/ 98 w 157"/>
                <a:gd name="T27" fmla="*/ 38 h 131"/>
                <a:gd name="T28" fmla="*/ 98 w 157"/>
                <a:gd name="T29" fmla="*/ 46 h 131"/>
                <a:gd name="T30" fmla="*/ 91 w 157"/>
                <a:gd name="T31" fmla="*/ 46 h 131"/>
                <a:gd name="T32" fmla="*/ 91 w 157"/>
                <a:gd name="T33" fmla="*/ 38 h 131"/>
                <a:gd name="T34" fmla="*/ 83 w 157"/>
                <a:gd name="T35" fmla="*/ 38 h 131"/>
                <a:gd name="T36" fmla="*/ 52 w 157"/>
                <a:gd name="T37" fmla="*/ 38 h 131"/>
                <a:gd name="T38" fmla="*/ 52 w 157"/>
                <a:gd name="T39" fmla="*/ 70 h 131"/>
                <a:gd name="T40" fmla="*/ 87 w 157"/>
                <a:gd name="T41" fmla="*/ 70 h 131"/>
                <a:gd name="T42" fmla="*/ 88 w 157"/>
                <a:gd name="T43" fmla="*/ 70 h 131"/>
                <a:gd name="T44" fmla="*/ 91 w 157"/>
                <a:gd name="T45" fmla="*/ 70 h 131"/>
                <a:gd name="T46" fmla="*/ 91 w 157"/>
                <a:gd name="T47" fmla="*/ 54 h 131"/>
                <a:gd name="T48" fmla="*/ 98 w 157"/>
                <a:gd name="T49" fmla="*/ 54 h 131"/>
                <a:gd name="T50" fmla="*/ 98 w 157"/>
                <a:gd name="T51" fmla="*/ 70 h 131"/>
                <a:gd name="T52" fmla="*/ 108 w 157"/>
                <a:gd name="T53" fmla="*/ 70 h 131"/>
                <a:gd name="T54" fmla="*/ 108 w 157"/>
                <a:gd name="T55" fmla="*/ 76 h 131"/>
                <a:gd name="T56" fmla="*/ 88 w 157"/>
                <a:gd name="T57" fmla="*/ 76 h 131"/>
                <a:gd name="T58" fmla="*/ 87 w 157"/>
                <a:gd name="T59" fmla="*/ 76 h 131"/>
                <a:gd name="T60" fmla="*/ 52 w 157"/>
                <a:gd name="T61" fmla="*/ 76 h 131"/>
                <a:gd name="T62" fmla="*/ 52 w 157"/>
                <a:gd name="T63" fmla="*/ 106 h 131"/>
                <a:gd name="T64" fmla="*/ 52 w 157"/>
                <a:gd name="T65" fmla="*/ 106 h 131"/>
                <a:gd name="T66" fmla="*/ 52 w 157"/>
                <a:gd name="T67" fmla="*/ 107 h 131"/>
                <a:gd name="T68" fmla="*/ 76 w 157"/>
                <a:gd name="T69" fmla="*/ 107 h 131"/>
                <a:gd name="T70" fmla="*/ 76 w 157"/>
                <a:gd name="T71" fmla="*/ 95 h 131"/>
                <a:gd name="T72" fmla="*/ 83 w 157"/>
                <a:gd name="T73" fmla="*/ 95 h 131"/>
                <a:gd name="T74" fmla="*/ 83 w 157"/>
                <a:gd name="T75" fmla="*/ 107 h 131"/>
                <a:gd name="T76" fmla="*/ 121 w 157"/>
                <a:gd name="T77" fmla="*/ 107 h 131"/>
                <a:gd name="T78" fmla="*/ 121 w 157"/>
                <a:gd name="T79" fmla="*/ 97 h 131"/>
                <a:gd name="T80" fmla="*/ 128 w 157"/>
                <a:gd name="T81" fmla="*/ 97 h 131"/>
                <a:gd name="T82" fmla="*/ 128 w 157"/>
                <a:gd name="T83" fmla="*/ 114 h 131"/>
                <a:gd name="T84" fmla="*/ 45 w 157"/>
                <a:gd name="T85" fmla="*/ 114 h 131"/>
                <a:gd name="T86" fmla="*/ 45 w 157"/>
                <a:gd name="T87" fmla="*/ 106 h 131"/>
                <a:gd name="T88" fmla="*/ 28 w 157"/>
                <a:gd name="T89" fmla="*/ 106 h 131"/>
                <a:gd name="T90" fmla="*/ 28 w 157"/>
                <a:gd name="T91" fmla="*/ 74 h 131"/>
                <a:gd name="T92" fmla="*/ 45 w 157"/>
                <a:gd name="T93" fmla="*/ 74 h 131"/>
                <a:gd name="T94" fmla="*/ 45 w 157"/>
                <a:gd name="T95" fmla="*/ 32 h 131"/>
                <a:gd name="T96" fmla="*/ 51 w 157"/>
                <a:gd name="T97" fmla="*/ 32 h 131"/>
                <a:gd name="T98" fmla="*/ 51 w 157"/>
                <a:gd name="T99" fmla="*/ 14 h 131"/>
                <a:gd name="T100" fmla="*/ 83 w 157"/>
                <a:gd name="T101" fmla="*/ 14 h 131"/>
                <a:gd name="T102" fmla="*/ 83 w 157"/>
                <a:gd name="T103" fmla="*/ 32 h 131"/>
                <a:gd name="T104" fmla="*/ 128 w 157"/>
                <a:gd name="T105" fmla="*/ 32 h 131"/>
                <a:gd name="T106" fmla="*/ 128 w 157"/>
                <a:gd name="T107" fmla="*/ 39 h 131"/>
                <a:gd name="T108" fmla="*/ 146 w 157"/>
                <a:gd name="T109" fmla="*/ 39 h 131"/>
                <a:gd name="T110" fmla="*/ 146 w 157"/>
                <a:gd name="T111" fmla="*/ 7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 h="131">
                  <a:moveTo>
                    <a:pt x="38" y="0"/>
                  </a:moveTo>
                  <a:cubicBezTo>
                    <a:pt x="38" y="35"/>
                    <a:pt x="38" y="35"/>
                    <a:pt x="38" y="35"/>
                  </a:cubicBezTo>
                  <a:cubicBezTo>
                    <a:pt x="38" y="37"/>
                    <a:pt x="37" y="38"/>
                    <a:pt x="35" y="38"/>
                  </a:cubicBezTo>
                  <a:cubicBezTo>
                    <a:pt x="0" y="38"/>
                    <a:pt x="0" y="38"/>
                    <a:pt x="0" y="38"/>
                  </a:cubicBezTo>
                  <a:cubicBezTo>
                    <a:pt x="0" y="131"/>
                    <a:pt x="0" y="131"/>
                    <a:pt x="0" y="131"/>
                  </a:cubicBezTo>
                  <a:cubicBezTo>
                    <a:pt x="157" y="131"/>
                    <a:pt x="157" y="131"/>
                    <a:pt x="157" y="131"/>
                  </a:cubicBezTo>
                  <a:cubicBezTo>
                    <a:pt x="157" y="0"/>
                    <a:pt x="157" y="0"/>
                    <a:pt x="157" y="0"/>
                  </a:cubicBezTo>
                  <a:lnTo>
                    <a:pt x="38" y="0"/>
                  </a:lnTo>
                  <a:close/>
                  <a:moveTo>
                    <a:pt x="146" y="72"/>
                  </a:moveTo>
                  <a:cubicBezTo>
                    <a:pt x="128" y="72"/>
                    <a:pt x="128" y="72"/>
                    <a:pt x="128" y="72"/>
                  </a:cubicBezTo>
                  <a:cubicBezTo>
                    <a:pt x="128" y="86"/>
                    <a:pt x="128" y="86"/>
                    <a:pt x="128" y="86"/>
                  </a:cubicBezTo>
                  <a:cubicBezTo>
                    <a:pt x="121" y="86"/>
                    <a:pt x="121" y="86"/>
                    <a:pt x="121" y="86"/>
                  </a:cubicBezTo>
                  <a:cubicBezTo>
                    <a:pt x="121" y="38"/>
                    <a:pt x="121" y="38"/>
                    <a:pt x="121" y="38"/>
                  </a:cubicBezTo>
                  <a:cubicBezTo>
                    <a:pt x="98" y="38"/>
                    <a:pt x="98" y="38"/>
                    <a:pt x="98" y="38"/>
                  </a:cubicBezTo>
                  <a:cubicBezTo>
                    <a:pt x="98" y="46"/>
                    <a:pt x="98" y="46"/>
                    <a:pt x="98" y="46"/>
                  </a:cubicBezTo>
                  <a:cubicBezTo>
                    <a:pt x="91" y="46"/>
                    <a:pt x="91" y="46"/>
                    <a:pt x="91" y="46"/>
                  </a:cubicBezTo>
                  <a:cubicBezTo>
                    <a:pt x="91" y="38"/>
                    <a:pt x="91" y="38"/>
                    <a:pt x="91" y="38"/>
                  </a:cubicBezTo>
                  <a:cubicBezTo>
                    <a:pt x="83" y="38"/>
                    <a:pt x="83" y="38"/>
                    <a:pt x="83" y="38"/>
                  </a:cubicBezTo>
                  <a:cubicBezTo>
                    <a:pt x="52" y="38"/>
                    <a:pt x="52" y="38"/>
                    <a:pt x="52" y="38"/>
                  </a:cubicBezTo>
                  <a:cubicBezTo>
                    <a:pt x="52" y="70"/>
                    <a:pt x="52" y="70"/>
                    <a:pt x="52" y="70"/>
                  </a:cubicBezTo>
                  <a:cubicBezTo>
                    <a:pt x="87" y="70"/>
                    <a:pt x="87" y="70"/>
                    <a:pt x="87" y="70"/>
                  </a:cubicBezTo>
                  <a:cubicBezTo>
                    <a:pt x="88" y="70"/>
                    <a:pt x="88" y="70"/>
                    <a:pt x="88" y="70"/>
                  </a:cubicBezTo>
                  <a:cubicBezTo>
                    <a:pt x="91" y="70"/>
                    <a:pt x="91" y="70"/>
                    <a:pt x="91" y="70"/>
                  </a:cubicBezTo>
                  <a:cubicBezTo>
                    <a:pt x="91" y="54"/>
                    <a:pt x="91" y="54"/>
                    <a:pt x="91" y="54"/>
                  </a:cubicBezTo>
                  <a:cubicBezTo>
                    <a:pt x="98" y="54"/>
                    <a:pt x="98" y="54"/>
                    <a:pt x="98" y="54"/>
                  </a:cubicBezTo>
                  <a:cubicBezTo>
                    <a:pt x="98" y="70"/>
                    <a:pt x="98" y="70"/>
                    <a:pt x="98" y="70"/>
                  </a:cubicBezTo>
                  <a:cubicBezTo>
                    <a:pt x="108" y="70"/>
                    <a:pt x="108" y="70"/>
                    <a:pt x="108" y="70"/>
                  </a:cubicBezTo>
                  <a:cubicBezTo>
                    <a:pt x="108" y="76"/>
                    <a:pt x="108" y="76"/>
                    <a:pt x="108" y="76"/>
                  </a:cubicBezTo>
                  <a:cubicBezTo>
                    <a:pt x="88" y="76"/>
                    <a:pt x="88" y="76"/>
                    <a:pt x="88" y="76"/>
                  </a:cubicBezTo>
                  <a:cubicBezTo>
                    <a:pt x="87" y="76"/>
                    <a:pt x="87" y="76"/>
                    <a:pt x="87" y="76"/>
                  </a:cubicBezTo>
                  <a:cubicBezTo>
                    <a:pt x="52" y="76"/>
                    <a:pt x="52" y="76"/>
                    <a:pt x="52" y="76"/>
                  </a:cubicBezTo>
                  <a:cubicBezTo>
                    <a:pt x="52" y="106"/>
                    <a:pt x="52" y="106"/>
                    <a:pt x="52" y="106"/>
                  </a:cubicBezTo>
                  <a:cubicBezTo>
                    <a:pt x="52" y="106"/>
                    <a:pt x="52" y="106"/>
                    <a:pt x="52" y="106"/>
                  </a:cubicBezTo>
                  <a:cubicBezTo>
                    <a:pt x="52" y="107"/>
                    <a:pt x="52" y="107"/>
                    <a:pt x="52" y="107"/>
                  </a:cubicBezTo>
                  <a:cubicBezTo>
                    <a:pt x="76" y="107"/>
                    <a:pt x="76" y="107"/>
                    <a:pt x="76" y="107"/>
                  </a:cubicBezTo>
                  <a:cubicBezTo>
                    <a:pt x="76" y="95"/>
                    <a:pt x="76" y="95"/>
                    <a:pt x="76" y="95"/>
                  </a:cubicBezTo>
                  <a:cubicBezTo>
                    <a:pt x="83" y="95"/>
                    <a:pt x="83" y="95"/>
                    <a:pt x="83" y="95"/>
                  </a:cubicBezTo>
                  <a:cubicBezTo>
                    <a:pt x="83" y="107"/>
                    <a:pt x="83" y="107"/>
                    <a:pt x="83" y="107"/>
                  </a:cubicBezTo>
                  <a:cubicBezTo>
                    <a:pt x="121" y="107"/>
                    <a:pt x="121" y="107"/>
                    <a:pt x="121" y="107"/>
                  </a:cubicBezTo>
                  <a:cubicBezTo>
                    <a:pt x="121" y="97"/>
                    <a:pt x="121" y="97"/>
                    <a:pt x="121" y="97"/>
                  </a:cubicBezTo>
                  <a:cubicBezTo>
                    <a:pt x="128" y="97"/>
                    <a:pt x="128" y="97"/>
                    <a:pt x="128" y="97"/>
                  </a:cubicBezTo>
                  <a:cubicBezTo>
                    <a:pt x="128" y="114"/>
                    <a:pt x="128" y="114"/>
                    <a:pt x="128" y="114"/>
                  </a:cubicBezTo>
                  <a:cubicBezTo>
                    <a:pt x="45" y="114"/>
                    <a:pt x="45" y="114"/>
                    <a:pt x="45" y="114"/>
                  </a:cubicBezTo>
                  <a:cubicBezTo>
                    <a:pt x="45" y="106"/>
                    <a:pt x="45" y="106"/>
                    <a:pt x="45" y="106"/>
                  </a:cubicBezTo>
                  <a:cubicBezTo>
                    <a:pt x="28" y="106"/>
                    <a:pt x="28" y="106"/>
                    <a:pt x="28" y="106"/>
                  </a:cubicBezTo>
                  <a:cubicBezTo>
                    <a:pt x="28" y="74"/>
                    <a:pt x="28" y="74"/>
                    <a:pt x="28" y="74"/>
                  </a:cubicBezTo>
                  <a:cubicBezTo>
                    <a:pt x="45" y="74"/>
                    <a:pt x="45" y="74"/>
                    <a:pt x="45" y="74"/>
                  </a:cubicBezTo>
                  <a:cubicBezTo>
                    <a:pt x="45" y="32"/>
                    <a:pt x="45" y="32"/>
                    <a:pt x="45" y="32"/>
                  </a:cubicBezTo>
                  <a:cubicBezTo>
                    <a:pt x="51" y="32"/>
                    <a:pt x="51" y="32"/>
                    <a:pt x="51" y="32"/>
                  </a:cubicBezTo>
                  <a:cubicBezTo>
                    <a:pt x="51" y="14"/>
                    <a:pt x="51" y="14"/>
                    <a:pt x="51" y="14"/>
                  </a:cubicBezTo>
                  <a:cubicBezTo>
                    <a:pt x="83" y="14"/>
                    <a:pt x="83" y="14"/>
                    <a:pt x="83" y="14"/>
                  </a:cubicBezTo>
                  <a:cubicBezTo>
                    <a:pt x="83" y="32"/>
                    <a:pt x="83" y="32"/>
                    <a:pt x="83" y="32"/>
                  </a:cubicBezTo>
                  <a:cubicBezTo>
                    <a:pt x="128" y="32"/>
                    <a:pt x="128" y="32"/>
                    <a:pt x="128" y="32"/>
                  </a:cubicBezTo>
                  <a:cubicBezTo>
                    <a:pt x="128" y="39"/>
                    <a:pt x="128" y="39"/>
                    <a:pt x="128" y="39"/>
                  </a:cubicBezTo>
                  <a:cubicBezTo>
                    <a:pt x="146" y="39"/>
                    <a:pt x="146" y="39"/>
                    <a:pt x="146" y="39"/>
                  </a:cubicBezTo>
                  <a:lnTo>
                    <a:pt x="146" y="72"/>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1" name="Freeform 206"/>
            <p:cNvSpPr>
              <a:spLocks/>
            </p:cNvSpPr>
            <p:nvPr userDrawn="1"/>
          </p:nvSpPr>
          <p:spPr bwMode="auto">
            <a:xfrm>
              <a:off x="7678738" y="2941638"/>
              <a:ext cx="107950" cy="107950"/>
            </a:xfrm>
            <a:custGeom>
              <a:avLst/>
              <a:gdLst>
                <a:gd name="T0" fmla="*/ 68 w 68"/>
                <a:gd name="T1" fmla="*/ 0 h 68"/>
                <a:gd name="T2" fmla="*/ 0 w 68"/>
                <a:gd name="T3" fmla="*/ 68 h 68"/>
                <a:gd name="T4" fmla="*/ 68 w 68"/>
                <a:gd name="T5" fmla="*/ 68 h 68"/>
                <a:gd name="T6" fmla="*/ 68 w 68"/>
                <a:gd name="T7" fmla="*/ 0 h 68"/>
              </a:gdLst>
              <a:ahLst/>
              <a:cxnLst>
                <a:cxn ang="0">
                  <a:pos x="T0" y="T1"/>
                </a:cxn>
                <a:cxn ang="0">
                  <a:pos x="T2" y="T3"/>
                </a:cxn>
                <a:cxn ang="0">
                  <a:pos x="T4" y="T5"/>
                </a:cxn>
                <a:cxn ang="0">
                  <a:pos x="T6" y="T7"/>
                </a:cxn>
              </a:cxnLst>
              <a:rect l="0" t="0" r="r" b="b"/>
              <a:pathLst>
                <a:path w="68" h="68">
                  <a:moveTo>
                    <a:pt x="68" y="0"/>
                  </a:moveTo>
                  <a:lnTo>
                    <a:pt x="0" y="68"/>
                  </a:lnTo>
                  <a:lnTo>
                    <a:pt x="68" y="68"/>
                  </a:lnTo>
                  <a:lnTo>
                    <a:pt x="6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2" name="Group 241"/>
          <p:cNvGrpSpPr/>
          <p:nvPr userDrawn="1"/>
        </p:nvGrpSpPr>
        <p:grpSpPr>
          <a:xfrm>
            <a:off x="7835900" y="1778000"/>
            <a:ext cx="474663" cy="490538"/>
            <a:chOff x="7835900" y="1778000"/>
            <a:chExt cx="474663" cy="490538"/>
          </a:xfrm>
        </p:grpSpPr>
        <p:sp>
          <p:nvSpPr>
            <p:cNvPr id="243" name="Freeform 207"/>
            <p:cNvSpPr>
              <a:spLocks/>
            </p:cNvSpPr>
            <p:nvPr userDrawn="1"/>
          </p:nvSpPr>
          <p:spPr bwMode="auto">
            <a:xfrm>
              <a:off x="7835900" y="1974850"/>
              <a:ext cx="309563" cy="293688"/>
            </a:xfrm>
            <a:custGeom>
              <a:avLst/>
              <a:gdLst>
                <a:gd name="T0" fmla="*/ 22 w 80"/>
                <a:gd name="T1" fmla="*/ 0 h 76"/>
                <a:gd name="T2" fmla="*/ 10 w 80"/>
                <a:gd name="T3" fmla="*/ 19 h 76"/>
                <a:gd name="T4" fmla="*/ 21 w 80"/>
                <a:gd name="T5" fmla="*/ 66 h 76"/>
                <a:gd name="T6" fmla="*/ 68 w 80"/>
                <a:gd name="T7" fmla="*/ 55 h 76"/>
                <a:gd name="T8" fmla="*/ 80 w 80"/>
                <a:gd name="T9" fmla="*/ 36 h 76"/>
                <a:gd name="T10" fmla="*/ 22 w 80"/>
                <a:gd name="T11" fmla="*/ 0 h 76"/>
              </a:gdLst>
              <a:ahLst/>
              <a:cxnLst>
                <a:cxn ang="0">
                  <a:pos x="T0" y="T1"/>
                </a:cxn>
                <a:cxn ang="0">
                  <a:pos x="T2" y="T3"/>
                </a:cxn>
                <a:cxn ang="0">
                  <a:pos x="T4" y="T5"/>
                </a:cxn>
                <a:cxn ang="0">
                  <a:pos x="T6" y="T7"/>
                </a:cxn>
                <a:cxn ang="0">
                  <a:pos x="T8" y="T9"/>
                </a:cxn>
                <a:cxn ang="0">
                  <a:pos x="T10" y="T11"/>
                </a:cxn>
              </a:cxnLst>
              <a:rect l="0" t="0" r="r" b="b"/>
              <a:pathLst>
                <a:path w="80" h="76">
                  <a:moveTo>
                    <a:pt x="22" y="0"/>
                  </a:moveTo>
                  <a:cubicBezTo>
                    <a:pt x="10" y="19"/>
                    <a:pt x="10" y="19"/>
                    <a:pt x="10" y="19"/>
                  </a:cubicBezTo>
                  <a:cubicBezTo>
                    <a:pt x="0" y="35"/>
                    <a:pt x="5" y="56"/>
                    <a:pt x="21" y="66"/>
                  </a:cubicBezTo>
                  <a:cubicBezTo>
                    <a:pt x="37" y="76"/>
                    <a:pt x="58" y="71"/>
                    <a:pt x="68" y="55"/>
                  </a:cubicBezTo>
                  <a:cubicBezTo>
                    <a:pt x="80" y="36"/>
                    <a:pt x="80" y="36"/>
                    <a:pt x="80" y="36"/>
                  </a:cubicBezTo>
                  <a:cubicBezTo>
                    <a:pt x="70" y="36"/>
                    <a:pt x="45" y="30"/>
                    <a:pt x="2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4" name="Freeform 208"/>
            <p:cNvSpPr>
              <a:spLocks noEditPoints="1"/>
            </p:cNvSpPr>
            <p:nvPr userDrawn="1"/>
          </p:nvSpPr>
          <p:spPr bwMode="auto">
            <a:xfrm>
              <a:off x="7929563" y="1778000"/>
              <a:ext cx="381000" cy="320675"/>
            </a:xfrm>
            <a:custGeom>
              <a:avLst/>
              <a:gdLst>
                <a:gd name="T0" fmla="*/ 94 w 99"/>
                <a:gd name="T1" fmla="*/ 0 h 83"/>
                <a:gd name="T2" fmla="*/ 88 w 99"/>
                <a:gd name="T3" fmla="*/ 19 h 83"/>
                <a:gd name="T4" fmla="*/ 67 w 99"/>
                <a:gd name="T5" fmla="*/ 24 h 83"/>
                <a:gd name="T6" fmla="*/ 48 w 99"/>
                <a:gd name="T7" fmla="*/ 26 h 83"/>
                <a:gd name="T8" fmla="*/ 5 w 99"/>
                <a:gd name="T9" fmla="*/ 39 h 83"/>
                <a:gd name="T10" fmla="*/ 0 w 99"/>
                <a:gd name="T11" fmla="*/ 47 h 83"/>
                <a:gd name="T12" fmla="*/ 59 w 99"/>
                <a:gd name="T13" fmla="*/ 83 h 83"/>
                <a:gd name="T14" fmla="*/ 64 w 99"/>
                <a:gd name="T15" fmla="*/ 75 h 83"/>
                <a:gd name="T16" fmla="*/ 56 w 99"/>
                <a:gd name="T17" fmla="*/ 31 h 83"/>
                <a:gd name="T18" fmla="*/ 66 w 99"/>
                <a:gd name="T19" fmla="*/ 29 h 83"/>
                <a:gd name="T20" fmla="*/ 94 w 99"/>
                <a:gd name="T21" fmla="*/ 21 h 83"/>
                <a:gd name="T22" fmla="*/ 98 w 99"/>
                <a:gd name="T23" fmla="*/ 3 h 83"/>
                <a:gd name="T24" fmla="*/ 40 w 99"/>
                <a:gd name="T25" fmla="*/ 59 h 83"/>
                <a:gd name="T26" fmla="*/ 32 w 99"/>
                <a:gd name="T27" fmla="*/ 61 h 83"/>
                <a:gd name="T28" fmla="*/ 30 w 99"/>
                <a:gd name="T29" fmla="*/ 53 h 83"/>
                <a:gd name="T30" fmla="*/ 38 w 99"/>
                <a:gd name="T31" fmla="*/ 39 h 83"/>
                <a:gd name="T32" fmla="*/ 47 w 99"/>
                <a:gd name="T33" fmla="*/ 37 h 83"/>
                <a:gd name="T34" fmla="*/ 49 w 99"/>
                <a:gd name="T35" fmla="*/ 45 h 83"/>
                <a:gd name="T36" fmla="*/ 40 w 99"/>
                <a:gd name="T37" fmla="*/ 5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9" h="83">
                  <a:moveTo>
                    <a:pt x="94" y="0"/>
                  </a:moveTo>
                  <a:cubicBezTo>
                    <a:pt x="93" y="8"/>
                    <a:pt x="88" y="19"/>
                    <a:pt x="88" y="19"/>
                  </a:cubicBezTo>
                  <a:cubicBezTo>
                    <a:pt x="79" y="33"/>
                    <a:pt x="67" y="24"/>
                    <a:pt x="67" y="24"/>
                  </a:cubicBezTo>
                  <a:cubicBezTo>
                    <a:pt x="56" y="17"/>
                    <a:pt x="50" y="22"/>
                    <a:pt x="48" y="26"/>
                  </a:cubicBezTo>
                  <a:cubicBezTo>
                    <a:pt x="32" y="19"/>
                    <a:pt x="14" y="25"/>
                    <a:pt x="5" y="39"/>
                  </a:cubicBezTo>
                  <a:cubicBezTo>
                    <a:pt x="0" y="47"/>
                    <a:pt x="0" y="47"/>
                    <a:pt x="0" y="47"/>
                  </a:cubicBezTo>
                  <a:cubicBezTo>
                    <a:pt x="7" y="57"/>
                    <a:pt x="28" y="81"/>
                    <a:pt x="59" y="83"/>
                  </a:cubicBezTo>
                  <a:cubicBezTo>
                    <a:pt x="64" y="75"/>
                    <a:pt x="64" y="75"/>
                    <a:pt x="64" y="75"/>
                  </a:cubicBezTo>
                  <a:cubicBezTo>
                    <a:pt x="73" y="60"/>
                    <a:pt x="69" y="41"/>
                    <a:pt x="56" y="31"/>
                  </a:cubicBezTo>
                  <a:cubicBezTo>
                    <a:pt x="59" y="26"/>
                    <a:pt x="66" y="29"/>
                    <a:pt x="66" y="29"/>
                  </a:cubicBezTo>
                  <a:cubicBezTo>
                    <a:pt x="86" y="42"/>
                    <a:pt x="94" y="21"/>
                    <a:pt x="94" y="21"/>
                  </a:cubicBezTo>
                  <a:cubicBezTo>
                    <a:pt x="94" y="21"/>
                    <a:pt x="99" y="12"/>
                    <a:pt x="98" y="3"/>
                  </a:cubicBezTo>
                  <a:moveTo>
                    <a:pt x="40" y="59"/>
                  </a:moveTo>
                  <a:cubicBezTo>
                    <a:pt x="38" y="62"/>
                    <a:pt x="35" y="63"/>
                    <a:pt x="32" y="61"/>
                  </a:cubicBezTo>
                  <a:cubicBezTo>
                    <a:pt x="29" y="59"/>
                    <a:pt x="28" y="56"/>
                    <a:pt x="30" y="53"/>
                  </a:cubicBezTo>
                  <a:cubicBezTo>
                    <a:pt x="38" y="39"/>
                    <a:pt x="38" y="39"/>
                    <a:pt x="38" y="39"/>
                  </a:cubicBezTo>
                  <a:cubicBezTo>
                    <a:pt x="40" y="36"/>
                    <a:pt x="44" y="35"/>
                    <a:pt x="47" y="37"/>
                  </a:cubicBezTo>
                  <a:cubicBezTo>
                    <a:pt x="49" y="39"/>
                    <a:pt x="50" y="43"/>
                    <a:pt x="49" y="45"/>
                  </a:cubicBezTo>
                  <a:lnTo>
                    <a:pt x="40" y="59"/>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45" name="Group 244"/>
          <p:cNvGrpSpPr/>
          <p:nvPr userDrawn="1"/>
        </p:nvGrpSpPr>
        <p:grpSpPr>
          <a:xfrm>
            <a:off x="6727825" y="1284288"/>
            <a:ext cx="587375" cy="382587"/>
            <a:chOff x="6727825" y="1284288"/>
            <a:chExt cx="587375" cy="382587"/>
          </a:xfrm>
        </p:grpSpPr>
        <p:sp>
          <p:nvSpPr>
            <p:cNvPr id="246" name="Oval 209"/>
            <p:cNvSpPr>
              <a:spLocks noChangeArrowheads="1"/>
            </p:cNvSpPr>
            <p:nvPr userDrawn="1"/>
          </p:nvSpPr>
          <p:spPr bwMode="auto">
            <a:xfrm>
              <a:off x="68087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7" name="Oval 210"/>
            <p:cNvSpPr>
              <a:spLocks noChangeArrowheads="1"/>
            </p:cNvSpPr>
            <p:nvPr userDrawn="1"/>
          </p:nvSpPr>
          <p:spPr bwMode="auto">
            <a:xfrm>
              <a:off x="7113588" y="1303338"/>
              <a:ext cx="115888" cy="115888"/>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8" name="Oval 211"/>
            <p:cNvSpPr>
              <a:spLocks noChangeArrowheads="1"/>
            </p:cNvSpPr>
            <p:nvPr userDrawn="1"/>
          </p:nvSpPr>
          <p:spPr bwMode="auto">
            <a:xfrm>
              <a:off x="6959600" y="1284288"/>
              <a:ext cx="123825" cy="123825"/>
            </a:xfrm>
            <a:prstGeom prst="ellipse">
              <a:avLst/>
            </a:pr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9" name="Freeform 212"/>
            <p:cNvSpPr>
              <a:spLocks/>
            </p:cNvSpPr>
            <p:nvPr userDrawn="1"/>
          </p:nvSpPr>
          <p:spPr bwMode="auto">
            <a:xfrm>
              <a:off x="6727825" y="1419225"/>
              <a:ext cx="587375" cy="247650"/>
            </a:xfrm>
            <a:custGeom>
              <a:avLst/>
              <a:gdLst>
                <a:gd name="T0" fmla="*/ 149 w 152"/>
                <a:gd name="T1" fmla="*/ 57 h 64"/>
                <a:gd name="T2" fmla="*/ 131 w 152"/>
                <a:gd name="T3" fmla="*/ 57 h 64"/>
                <a:gd name="T4" fmla="*/ 131 w 152"/>
                <a:gd name="T5" fmla="*/ 50 h 64"/>
                <a:gd name="T6" fmla="*/ 138 w 152"/>
                <a:gd name="T7" fmla="*/ 38 h 64"/>
                <a:gd name="T8" fmla="*/ 138 w 152"/>
                <a:gd name="T9" fmla="*/ 16 h 64"/>
                <a:gd name="T10" fmla="*/ 124 w 152"/>
                <a:gd name="T11" fmla="*/ 2 h 64"/>
                <a:gd name="T12" fmla="*/ 107 w 152"/>
                <a:gd name="T13" fmla="*/ 2 h 64"/>
                <a:gd name="T14" fmla="*/ 104 w 152"/>
                <a:gd name="T15" fmla="*/ 3 h 64"/>
                <a:gd name="T16" fmla="*/ 107 w 152"/>
                <a:gd name="T17" fmla="*/ 15 h 64"/>
                <a:gd name="T18" fmla="*/ 107 w 152"/>
                <a:gd name="T19" fmla="*/ 39 h 64"/>
                <a:gd name="T20" fmla="*/ 101 w 152"/>
                <a:gd name="T21" fmla="*/ 55 h 64"/>
                <a:gd name="T22" fmla="*/ 101 w 152"/>
                <a:gd name="T23" fmla="*/ 57 h 64"/>
                <a:gd name="T24" fmla="*/ 92 w 152"/>
                <a:gd name="T25" fmla="*/ 57 h 64"/>
                <a:gd name="T26" fmla="*/ 92 w 152"/>
                <a:gd name="T27" fmla="*/ 52 h 64"/>
                <a:gd name="T28" fmla="*/ 100 w 152"/>
                <a:gd name="T29" fmla="*/ 39 h 64"/>
                <a:gd name="T30" fmla="*/ 100 w 152"/>
                <a:gd name="T31" fmla="*/ 15 h 64"/>
                <a:gd name="T32" fmla="*/ 85 w 152"/>
                <a:gd name="T33" fmla="*/ 0 h 64"/>
                <a:gd name="T34" fmla="*/ 66 w 152"/>
                <a:gd name="T35" fmla="*/ 0 h 64"/>
                <a:gd name="T36" fmla="*/ 51 w 152"/>
                <a:gd name="T37" fmla="*/ 15 h 64"/>
                <a:gd name="T38" fmla="*/ 51 w 152"/>
                <a:gd name="T39" fmla="*/ 39 h 64"/>
                <a:gd name="T40" fmla="*/ 59 w 152"/>
                <a:gd name="T41" fmla="*/ 52 h 64"/>
                <a:gd name="T42" fmla="*/ 59 w 152"/>
                <a:gd name="T43" fmla="*/ 57 h 64"/>
                <a:gd name="T44" fmla="*/ 51 w 152"/>
                <a:gd name="T45" fmla="*/ 57 h 64"/>
                <a:gd name="T46" fmla="*/ 51 w 152"/>
                <a:gd name="T47" fmla="*/ 55 h 64"/>
                <a:gd name="T48" fmla="*/ 44 w 152"/>
                <a:gd name="T49" fmla="*/ 39 h 64"/>
                <a:gd name="T50" fmla="*/ 44 w 152"/>
                <a:gd name="T51" fmla="*/ 15 h 64"/>
                <a:gd name="T52" fmla="*/ 47 w 152"/>
                <a:gd name="T53" fmla="*/ 3 h 64"/>
                <a:gd name="T54" fmla="*/ 44 w 152"/>
                <a:gd name="T55" fmla="*/ 2 h 64"/>
                <a:gd name="T56" fmla="*/ 27 w 152"/>
                <a:gd name="T57" fmla="*/ 2 h 64"/>
                <a:gd name="T58" fmla="*/ 13 w 152"/>
                <a:gd name="T59" fmla="*/ 16 h 64"/>
                <a:gd name="T60" fmla="*/ 13 w 152"/>
                <a:gd name="T61" fmla="*/ 38 h 64"/>
                <a:gd name="T62" fmla="*/ 21 w 152"/>
                <a:gd name="T63" fmla="*/ 50 h 64"/>
                <a:gd name="T64" fmla="*/ 21 w 152"/>
                <a:gd name="T65" fmla="*/ 57 h 64"/>
                <a:gd name="T66" fmla="*/ 3 w 152"/>
                <a:gd name="T67" fmla="*/ 57 h 64"/>
                <a:gd name="T68" fmla="*/ 0 w 152"/>
                <a:gd name="T69" fmla="*/ 60 h 64"/>
                <a:gd name="T70" fmla="*/ 3 w 152"/>
                <a:gd name="T71" fmla="*/ 64 h 64"/>
                <a:gd name="T72" fmla="*/ 149 w 152"/>
                <a:gd name="T73" fmla="*/ 64 h 64"/>
                <a:gd name="T74" fmla="*/ 152 w 152"/>
                <a:gd name="T75" fmla="*/ 60 h 64"/>
                <a:gd name="T76" fmla="*/ 149 w 152"/>
                <a:gd name="T77"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52" h="64">
                  <a:moveTo>
                    <a:pt x="149" y="57"/>
                  </a:moveTo>
                  <a:cubicBezTo>
                    <a:pt x="131" y="57"/>
                    <a:pt x="131" y="57"/>
                    <a:pt x="131" y="57"/>
                  </a:cubicBezTo>
                  <a:cubicBezTo>
                    <a:pt x="131" y="50"/>
                    <a:pt x="131" y="50"/>
                    <a:pt x="131" y="50"/>
                  </a:cubicBezTo>
                  <a:cubicBezTo>
                    <a:pt x="135" y="48"/>
                    <a:pt x="138" y="43"/>
                    <a:pt x="138" y="38"/>
                  </a:cubicBezTo>
                  <a:cubicBezTo>
                    <a:pt x="138" y="16"/>
                    <a:pt x="138" y="16"/>
                    <a:pt x="138" y="16"/>
                  </a:cubicBezTo>
                  <a:cubicBezTo>
                    <a:pt x="138" y="9"/>
                    <a:pt x="132" y="2"/>
                    <a:pt x="124" y="2"/>
                  </a:cubicBezTo>
                  <a:cubicBezTo>
                    <a:pt x="107" y="2"/>
                    <a:pt x="107" y="2"/>
                    <a:pt x="107" y="2"/>
                  </a:cubicBezTo>
                  <a:cubicBezTo>
                    <a:pt x="106" y="2"/>
                    <a:pt x="105" y="2"/>
                    <a:pt x="104" y="3"/>
                  </a:cubicBezTo>
                  <a:cubicBezTo>
                    <a:pt x="106" y="6"/>
                    <a:pt x="107" y="10"/>
                    <a:pt x="107" y="15"/>
                  </a:cubicBezTo>
                  <a:cubicBezTo>
                    <a:pt x="107" y="39"/>
                    <a:pt x="107" y="39"/>
                    <a:pt x="107" y="39"/>
                  </a:cubicBezTo>
                  <a:cubicBezTo>
                    <a:pt x="107" y="45"/>
                    <a:pt x="105" y="51"/>
                    <a:pt x="101" y="55"/>
                  </a:cubicBezTo>
                  <a:cubicBezTo>
                    <a:pt x="101" y="57"/>
                    <a:pt x="101" y="57"/>
                    <a:pt x="101" y="57"/>
                  </a:cubicBezTo>
                  <a:cubicBezTo>
                    <a:pt x="92" y="57"/>
                    <a:pt x="92" y="57"/>
                    <a:pt x="92" y="57"/>
                  </a:cubicBezTo>
                  <a:cubicBezTo>
                    <a:pt x="92" y="52"/>
                    <a:pt x="92" y="52"/>
                    <a:pt x="92" y="52"/>
                  </a:cubicBezTo>
                  <a:cubicBezTo>
                    <a:pt x="97" y="50"/>
                    <a:pt x="100" y="45"/>
                    <a:pt x="100" y="39"/>
                  </a:cubicBezTo>
                  <a:cubicBezTo>
                    <a:pt x="100" y="15"/>
                    <a:pt x="100" y="15"/>
                    <a:pt x="100" y="15"/>
                  </a:cubicBezTo>
                  <a:cubicBezTo>
                    <a:pt x="100" y="7"/>
                    <a:pt x="93" y="0"/>
                    <a:pt x="85" y="0"/>
                  </a:cubicBezTo>
                  <a:cubicBezTo>
                    <a:pt x="66" y="0"/>
                    <a:pt x="66" y="0"/>
                    <a:pt x="66" y="0"/>
                  </a:cubicBezTo>
                  <a:cubicBezTo>
                    <a:pt x="58" y="0"/>
                    <a:pt x="51" y="7"/>
                    <a:pt x="51" y="15"/>
                  </a:cubicBezTo>
                  <a:cubicBezTo>
                    <a:pt x="51" y="39"/>
                    <a:pt x="51" y="39"/>
                    <a:pt x="51" y="39"/>
                  </a:cubicBezTo>
                  <a:cubicBezTo>
                    <a:pt x="51" y="45"/>
                    <a:pt x="54" y="50"/>
                    <a:pt x="59" y="52"/>
                  </a:cubicBezTo>
                  <a:cubicBezTo>
                    <a:pt x="59" y="57"/>
                    <a:pt x="59" y="57"/>
                    <a:pt x="59" y="57"/>
                  </a:cubicBezTo>
                  <a:cubicBezTo>
                    <a:pt x="51" y="57"/>
                    <a:pt x="51" y="57"/>
                    <a:pt x="51" y="57"/>
                  </a:cubicBezTo>
                  <a:cubicBezTo>
                    <a:pt x="51" y="55"/>
                    <a:pt x="51" y="55"/>
                    <a:pt x="51" y="55"/>
                  </a:cubicBezTo>
                  <a:cubicBezTo>
                    <a:pt x="46" y="51"/>
                    <a:pt x="44" y="45"/>
                    <a:pt x="44" y="39"/>
                  </a:cubicBezTo>
                  <a:cubicBezTo>
                    <a:pt x="44" y="15"/>
                    <a:pt x="44" y="15"/>
                    <a:pt x="44" y="15"/>
                  </a:cubicBezTo>
                  <a:cubicBezTo>
                    <a:pt x="44" y="10"/>
                    <a:pt x="45" y="6"/>
                    <a:pt x="47" y="3"/>
                  </a:cubicBezTo>
                  <a:cubicBezTo>
                    <a:pt x="46" y="2"/>
                    <a:pt x="45" y="2"/>
                    <a:pt x="44" y="2"/>
                  </a:cubicBezTo>
                  <a:cubicBezTo>
                    <a:pt x="27" y="2"/>
                    <a:pt x="27" y="2"/>
                    <a:pt x="27" y="2"/>
                  </a:cubicBezTo>
                  <a:cubicBezTo>
                    <a:pt x="19" y="2"/>
                    <a:pt x="13" y="9"/>
                    <a:pt x="13" y="16"/>
                  </a:cubicBezTo>
                  <a:cubicBezTo>
                    <a:pt x="13" y="38"/>
                    <a:pt x="13" y="38"/>
                    <a:pt x="13" y="38"/>
                  </a:cubicBezTo>
                  <a:cubicBezTo>
                    <a:pt x="13" y="43"/>
                    <a:pt x="16" y="48"/>
                    <a:pt x="21" y="50"/>
                  </a:cubicBezTo>
                  <a:cubicBezTo>
                    <a:pt x="21" y="57"/>
                    <a:pt x="21" y="57"/>
                    <a:pt x="21" y="57"/>
                  </a:cubicBezTo>
                  <a:cubicBezTo>
                    <a:pt x="3" y="57"/>
                    <a:pt x="3" y="57"/>
                    <a:pt x="3" y="57"/>
                  </a:cubicBezTo>
                  <a:cubicBezTo>
                    <a:pt x="1" y="57"/>
                    <a:pt x="0" y="59"/>
                    <a:pt x="0" y="60"/>
                  </a:cubicBezTo>
                  <a:cubicBezTo>
                    <a:pt x="0" y="62"/>
                    <a:pt x="1" y="64"/>
                    <a:pt x="3" y="64"/>
                  </a:cubicBezTo>
                  <a:cubicBezTo>
                    <a:pt x="149" y="64"/>
                    <a:pt x="149" y="64"/>
                    <a:pt x="149" y="64"/>
                  </a:cubicBezTo>
                  <a:cubicBezTo>
                    <a:pt x="151" y="64"/>
                    <a:pt x="152" y="62"/>
                    <a:pt x="152" y="60"/>
                  </a:cubicBezTo>
                  <a:cubicBezTo>
                    <a:pt x="152" y="59"/>
                    <a:pt x="151" y="57"/>
                    <a:pt x="149" y="5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0" name="Group 249"/>
          <p:cNvGrpSpPr/>
          <p:nvPr userDrawn="1"/>
        </p:nvGrpSpPr>
        <p:grpSpPr>
          <a:xfrm>
            <a:off x="5248275" y="3883025"/>
            <a:ext cx="309563" cy="309563"/>
            <a:chOff x="5248275" y="3883025"/>
            <a:chExt cx="309563" cy="309563"/>
          </a:xfrm>
        </p:grpSpPr>
        <p:sp>
          <p:nvSpPr>
            <p:cNvPr id="251" name="Freeform 213"/>
            <p:cNvSpPr>
              <a:spLocks/>
            </p:cNvSpPr>
            <p:nvPr userDrawn="1"/>
          </p:nvSpPr>
          <p:spPr bwMode="auto">
            <a:xfrm>
              <a:off x="5264150" y="3887788"/>
              <a:ext cx="153988" cy="166688"/>
            </a:xfrm>
            <a:custGeom>
              <a:avLst/>
              <a:gdLst>
                <a:gd name="T0" fmla="*/ 19 w 40"/>
                <a:gd name="T1" fmla="*/ 43 h 43"/>
                <a:gd name="T2" fmla="*/ 35 w 40"/>
                <a:gd name="T3" fmla="*/ 38 h 43"/>
                <a:gd name="T4" fmla="*/ 35 w 40"/>
                <a:gd name="T5" fmla="*/ 36 h 43"/>
                <a:gd name="T6" fmla="*/ 40 w 40"/>
                <a:gd name="T7" fmla="*/ 29 h 43"/>
                <a:gd name="T8" fmla="*/ 27 w 40"/>
                <a:gd name="T9" fmla="*/ 0 h 43"/>
                <a:gd name="T10" fmla="*/ 0 w 40"/>
                <a:gd name="T11" fmla="*/ 21 h 43"/>
                <a:gd name="T12" fmla="*/ 8 w 40"/>
                <a:gd name="T13" fmla="*/ 38 h 43"/>
                <a:gd name="T14" fmla="*/ 11 w 40"/>
                <a:gd name="T15" fmla="*/ 37 h 43"/>
                <a:gd name="T16" fmla="*/ 19 w 40"/>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3">
                  <a:moveTo>
                    <a:pt x="19" y="43"/>
                  </a:moveTo>
                  <a:cubicBezTo>
                    <a:pt x="25" y="42"/>
                    <a:pt x="30" y="40"/>
                    <a:pt x="35" y="38"/>
                  </a:cubicBezTo>
                  <a:cubicBezTo>
                    <a:pt x="35" y="37"/>
                    <a:pt x="35" y="37"/>
                    <a:pt x="35" y="36"/>
                  </a:cubicBezTo>
                  <a:cubicBezTo>
                    <a:pt x="35" y="33"/>
                    <a:pt x="37" y="30"/>
                    <a:pt x="40" y="29"/>
                  </a:cubicBezTo>
                  <a:cubicBezTo>
                    <a:pt x="39" y="18"/>
                    <a:pt x="34" y="8"/>
                    <a:pt x="27" y="0"/>
                  </a:cubicBezTo>
                  <a:cubicBezTo>
                    <a:pt x="15" y="3"/>
                    <a:pt x="5" y="11"/>
                    <a:pt x="0" y="21"/>
                  </a:cubicBezTo>
                  <a:cubicBezTo>
                    <a:pt x="2" y="27"/>
                    <a:pt x="5" y="33"/>
                    <a:pt x="8" y="38"/>
                  </a:cubicBezTo>
                  <a:cubicBezTo>
                    <a:pt x="9" y="37"/>
                    <a:pt x="10" y="37"/>
                    <a:pt x="11" y="37"/>
                  </a:cubicBezTo>
                  <a:cubicBezTo>
                    <a:pt x="15" y="37"/>
                    <a:pt x="18" y="39"/>
                    <a:pt x="19" y="4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2" name="Freeform 214"/>
            <p:cNvSpPr>
              <a:spLocks/>
            </p:cNvSpPr>
            <p:nvPr userDrawn="1"/>
          </p:nvSpPr>
          <p:spPr bwMode="auto">
            <a:xfrm>
              <a:off x="5253038" y="4060825"/>
              <a:ext cx="134938" cy="120650"/>
            </a:xfrm>
            <a:custGeom>
              <a:avLst/>
              <a:gdLst>
                <a:gd name="T0" fmla="*/ 18 w 35"/>
                <a:gd name="T1" fmla="*/ 8 h 31"/>
                <a:gd name="T2" fmla="*/ 14 w 35"/>
                <a:gd name="T3" fmla="*/ 9 h 31"/>
                <a:gd name="T4" fmla="*/ 6 w 35"/>
                <a:gd name="T5" fmla="*/ 2 h 31"/>
                <a:gd name="T6" fmla="*/ 0 w 35"/>
                <a:gd name="T7" fmla="*/ 0 h 31"/>
                <a:gd name="T8" fmla="*/ 25 w 35"/>
                <a:gd name="T9" fmla="*/ 31 h 31"/>
                <a:gd name="T10" fmla="*/ 35 w 35"/>
                <a:gd name="T11" fmla="*/ 21 h 31"/>
                <a:gd name="T12" fmla="*/ 33 w 35"/>
                <a:gd name="T13" fmla="*/ 17 h 31"/>
                <a:gd name="T14" fmla="*/ 18 w 35"/>
                <a:gd name="T15" fmla="*/ 8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31">
                  <a:moveTo>
                    <a:pt x="18" y="8"/>
                  </a:moveTo>
                  <a:cubicBezTo>
                    <a:pt x="17" y="8"/>
                    <a:pt x="16" y="9"/>
                    <a:pt x="14" y="9"/>
                  </a:cubicBezTo>
                  <a:cubicBezTo>
                    <a:pt x="10" y="9"/>
                    <a:pt x="7" y="6"/>
                    <a:pt x="6" y="2"/>
                  </a:cubicBezTo>
                  <a:cubicBezTo>
                    <a:pt x="4" y="1"/>
                    <a:pt x="2" y="1"/>
                    <a:pt x="0" y="0"/>
                  </a:cubicBezTo>
                  <a:cubicBezTo>
                    <a:pt x="2" y="15"/>
                    <a:pt x="12" y="26"/>
                    <a:pt x="25" y="31"/>
                  </a:cubicBezTo>
                  <a:cubicBezTo>
                    <a:pt x="29" y="28"/>
                    <a:pt x="32" y="25"/>
                    <a:pt x="35" y="21"/>
                  </a:cubicBezTo>
                  <a:cubicBezTo>
                    <a:pt x="34" y="20"/>
                    <a:pt x="33" y="18"/>
                    <a:pt x="33" y="17"/>
                  </a:cubicBezTo>
                  <a:cubicBezTo>
                    <a:pt x="27" y="14"/>
                    <a:pt x="22" y="11"/>
                    <a:pt x="18" y="8"/>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3" name="Freeform 215"/>
            <p:cNvSpPr>
              <a:spLocks/>
            </p:cNvSpPr>
            <p:nvPr userDrawn="1"/>
          </p:nvSpPr>
          <p:spPr bwMode="auto">
            <a:xfrm>
              <a:off x="5334000" y="4049713"/>
              <a:ext cx="84138" cy="58738"/>
            </a:xfrm>
            <a:custGeom>
              <a:avLst/>
              <a:gdLst>
                <a:gd name="T0" fmla="*/ 1 w 22"/>
                <a:gd name="T1" fmla="*/ 5 h 15"/>
                <a:gd name="T2" fmla="*/ 0 w 22"/>
                <a:gd name="T3" fmla="*/ 7 h 15"/>
                <a:gd name="T4" fmla="*/ 13 w 22"/>
                <a:gd name="T5" fmla="*/ 15 h 15"/>
                <a:gd name="T6" fmla="*/ 20 w 22"/>
                <a:gd name="T7" fmla="*/ 11 h 15"/>
                <a:gd name="T8" fmla="*/ 22 w 22"/>
                <a:gd name="T9" fmla="*/ 2 h 15"/>
                <a:gd name="T10" fmla="*/ 20 w 22"/>
                <a:gd name="T11" fmla="*/ 0 h 15"/>
                <a:gd name="T12" fmla="*/ 1 w 22"/>
                <a:gd name="T13" fmla="*/ 5 h 15"/>
              </a:gdLst>
              <a:ahLst/>
              <a:cxnLst>
                <a:cxn ang="0">
                  <a:pos x="T0" y="T1"/>
                </a:cxn>
                <a:cxn ang="0">
                  <a:pos x="T2" y="T3"/>
                </a:cxn>
                <a:cxn ang="0">
                  <a:pos x="T4" y="T5"/>
                </a:cxn>
                <a:cxn ang="0">
                  <a:pos x="T6" y="T7"/>
                </a:cxn>
                <a:cxn ang="0">
                  <a:pos x="T8" y="T9"/>
                </a:cxn>
                <a:cxn ang="0">
                  <a:pos x="T10" y="T11"/>
                </a:cxn>
                <a:cxn ang="0">
                  <a:pos x="T12" y="T13"/>
                </a:cxn>
              </a:cxnLst>
              <a:rect l="0" t="0" r="r" b="b"/>
              <a:pathLst>
                <a:path w="22" h="15">
                  <a:moveTo>
                    <a:pt x="1" y="5"/>
                  </a:moveTo>
                  <a:cubicBezTo>
                    <a:pt x="1" y="6"/>
                    <a:pt x="1" y="7"/>
                    <a:pt x="0" y="7"/>
                  </a:cubicBezTo>
                  <a:cubicBezTo>
                    <a:pt x="4" y="10"/>
                    <a:pt x="9" y="13"/>
                    <a:pt x="13" y="15"/>
                  </a:cubicBezTo>
                  <a:cubicBezTo>
                    <a:pt x="15" y="13"/>
                    <a:pt x="17" y="11"/>
                    <a:pt x="20" y="11"/>
                  </a:cubicBezTo>
                  <a:cubicBezTo>
                    <a:pt x="21" y="8"/>
                    <a:pt x="22" y="5"/>
                    <a:pt x="22" y="2"/>
                  </a:cubicBezTo>
                  <a:cubicBezTo>
                    <a:pt x="21" y="1"/>
                    <a:pt x="21" y="1"/>
                    <a:pt x="20" y="0"/>
                  </a:cubicBezTo>
                  <a:cubicBezTo>
                    <a:pt x="14" y="3"/>
                    <a:pt x="8" y="5"/>
                    <a:pt x="1" y="5"/>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4" name="Freeform 216"/>
            <p:cNvSpPr>
              <a:spLocks/>
            </p:cNvSpPr>
            <p:nvPr userDrawn="1"/>
          </p:nvSpPr>
          <p:spPr bwMode="auto">
            <a:xfrm>
              <a:off x="5430838" y="3938588"/>
              <a:ext cx="127000" cy="184150"/>
            </a:xfrm>
            <a:custGeom>
              <a:avLst/>
              <a:gdLst>
                <a:gd name="T0" fmla="*/ 29 w 33"/>
                <a:gd name="T1" fmla="*/ 44 h 48"/>
                <a:gd name="T2" fmla="*/ 33 w 33"/>
                <a:gd name="T3" fmla="*/ 26 h 48"/>
                <a:gd name="T4" fmla="*/ 23 w 33"/>
                <a:gd name="T5" fmla="*/ 0 h 48"/>
                <a:gd name="T6" fmla="*/ 8 w 33"/>
                <a:gd name="T7" fmla="*/ 21 h 48"/>
                <a:gd name="T8" fmla="*/ 8 w 33"/>
                <a:gd name="T9" fmla="*/ 23 h 48"/>
                <a:gd name="T10" fmla="*/ 2 w 33"/>
                <a:gd name="T11" fmla="*/ 31 h 48"/>
                <a:gd name="T12" fmla="*/ 0 w 33"/>
                <a:gd name="T13" fmla="*/ 42 h 48"/>
                <a:gd name="T14" fmla="*/ 3 w 33"/>
                <a:gd name="T15" fmla="*/ 48 h 48"/>
                <a:gd name="T16" fmla="*/ 8 w 33"/>
                <a:gd name="T17" fmla="*/ 48 h 48"/>
                <a:gd name="T18" fmla="*/ 29 w 33"/>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48">
                  <a:moveTo>
                    <a:pt x="29" y="44"/>
                  </a:moveTo>
                  <a:cubicBezTo>
                    <a:pt x="31" y="38"/>
                    <a:pt x="33" y="32"/>
                    <a:pt x="33" y="26"/>
                  </a:cubicBezTo>
                  <a:cubicBezTo>
                    <a:pt x="33" y="16"/>
                    <a:pt x="29" y="7"/>
                    <a:pt x="23" y="0"/>
                  </a:cubicBezTo>
                  <a:cubicBezTo>
                    <a:pt x="20" y="8"/>
                    <a:pt x="15" y="15"/>
                    <a:pt x="8" y="21"/>
                  </a:cubicBezTo>
                  <a:cubicBezTo>
                    <a:pt x="8" y="22"/>
                    <a:pt x="8" y="22"/>
                    <a:pt x="8" y="23"/>
                  </a:cubicBezTo>
                  <a:cubicBezTo>
                    <a:pt x="8" y="27"/>
                    <a:pt x="6" y="30"/>
                    <a:pt x="2" y="31"/>
                  </a:cubicBezTo>
                  <a:cubicBezTo>
                    <a:pt x="2" y="35"/>
                    <a:pt x="1" y="38"/>
                    <a:pt x="0" y="42"/>
                  </a:cubicBezTo>
                  <a:cubicBezTo>
                    <a:pt x="2" y="43"/>
                    <a:pt x="3" y="45"/>
                    <a:pt x="3" y="48"/>
                  </a:cubicBezTo>
                  <a:cubicBezTo>
                    <a:pt x="5" y="48"/>
                    <a:pt x="7" y="48"/>
                    <a:pt x="8" y="48"/>
                  </a:cubicBezTo>
                  <a:cubicBezTo>
                    <a:pt x="16" y="48"/>
                    <a:pt x="22" y="46"/>
                    <a:pt x="29" y="44"/>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5" name="Freeform 217"/>
            <p:cNvSpPr>
              <a:spLocks/>
            </p:cNvSpPr>
            <p:nvPr userDrawn="1"/>
          </p:nvSpPr>
          <p:spPr bwMode="auto">
            <a:xfrm>
              <a:off x="5248275" y="3998913"/>
              <a:ext cx="31750" cy="50800"/>
            </a:xfrm>
            <a:custGeom>
              <a:avLst/>
              <a:gdLst>
                <a:gd name="T0" fmla="*/ 2 w 8"/>
                <a:gd name="T1" fmla="*/ 0 h 13"/>
                <a:gd name="T2" fmla="*/ 0 w 8"/>
                <a:gd name="T3" fmla="*/ 10 h 13"/>
                <a:gd name="T4" fmla="*/ 0 w 8"/>
                <a:gd name="T5" fmla="*/ 11 h 13"/>
                <a:gd name="T6" fmla="*/ 8 w 8"/>
                <a:gd name="T7" fmla="*/ 13 h 13"/>
                <a:gd name="T8" fmla="*/ 8 w 8"/>
                <a:gd name="T9" fmla="*/ 12 h 13"/>
                <a:gd name="T10" fmla="*/ 2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2" y="0"/>
                  </a:moveTo>
                  <a:cubicBezTo>
                    <a:pt x="1" y="3"/>
                    <a:pt x="0" y="6"/>
                    <a:pt x="0" y="10"/>
                  </a:cubicBezTo>
                  <a:cubicBezTo>
                    <a:pt x="0" y="10"/>
                    <a:pt x="0" y="11"/>
                    <a:pt x="0" y="11"/>
                  </a:cubicBezTo>
                  <a:cubicBezTo>
                    <a:pt x="3" y="12"/>
                    <a:pt x="5" y="13"/>
                    <a:pt x="8" y="13"/>
                  </a:cubicBezTo>
                  <a:cubicBezTo>
                    <a:pt x="8" y="13"/>
                    <a:pt x="8" y="12"/>
                    <a:pt x="8" y="12"/>
                  </a:cubicBezTo>
                  <a:cubicBezTo>
                    <a:pt x="6" y="8"/>
                    <a:pt x="3" y="4"/>
                    <a:pt x="2"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6" name="Freeform 218"/>
            <p:cNvSpPr>
              <a:spLocks/>
            </p:cNvSpPr>
            <p:nvPr userDrawn="1"/>
          </p:nvSpPr>
          <p:spPr bwMode="auto">
            <a:xfrm>
              <a:off x="5372100" y="4130675"/>
              <a:ext cx="150813" cy="61913"/>
            </a:xfrm>
            <a:custGeom>
              <a:avLst/>
              <a:gdLst>
                <a:gd name="T0" fmla="*/ 10 w 39"/>
                <a:gd name="T1" fmla="*/ 7 h 16"/>
                <a:gd name="T2" fmla="*/ 7 w 39"/>
                <a:gd name="T3" fmla="*/ 6 h 16"/>
                <a:gd name="T4" fmla="*/ 0 w 39"/>
                <a:gd name="T5" fmla="*/ 15 h 16"/>
                <a:gd name="T6" fmla="*/ 8 w 39"/>
                <a:gd name="T7" fmla="*/ 16 h 16"/>
                <a:gd name="T8" fmla="*/ 39 w 39"/>
                <a:gd name="T9" fmla="*/ 0 h 16"/>
                <a:gd name="T10" fmla="*/ 23 w 39"/>
                <a:gd name="T11" fmla="*/ 3 h 16"/>
                <a:gd name="T12" fmla="*/ 17 w 39"/>
                <a:gd name="T13" fmla="*/ 2 h 16"/>
                <a:gd name="T14" fmla="*/ 10 w 39"/>
                <a:gd name="T15" fmla="*/ 7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6">
                  <a:moveTo>
                    <a:pt x="10" y="7"/>
                  </a:moveTo>
                  <a:cubicBezTo>
                    <a:pt x="9" y="7"/>
                    <a:pt x="8" y="6"/>
                    <a:pt x="7" y="6"/>
                  </a:cubicBezTo>
                  <a:cubicBezTo>
                    <a:pt x="5" y="9"/>
                    <a:pt x="3" y="12"/>
                    <a:pt x="0" y="15"/>
                  </a:cubicBezTo>
                  <a:cubicBezTo>
                    <a:pt x="3" y="15"/>
                    <a:pt x="5" y="16"/>
                    <a:pt x="8" y="16"/>
                  </a:cubicBezTo>
                  <a:cubicBezTo>
                    <a:pt x="21" y="16"/>
                    <a:pt x="32" y="10"/>
                    <a:pt x="39" y="0"/>
                  </a:cubicBezTo>
                  <a:cubicBezTo>
                    <a:pt x="34" y="2"/>
                    <a:pt x="29" y="3"/>
                    <a:pt x="23" y="3"/>
                  </a:cubicBezTo>
                  <a:cubicBezTo>
                    <a:pt x="21" y="3"/>
                    <a:pt x="19" y="3"/>
                    <a:pt x="17" y="2"/>
                  </a:cubicBezTo>
                  <a:cubicBezTo>
                    <a:pt x="16" y="5"/>
                    <a:pt x="13" y="7"/>
                    <a:pt x="10" y="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7" name="Freeform 219"/>
            <p:cNvSpPr>
              <a:spLocks/>
            </p:cNvSpPr>
            <p:nvPr userDrawn="1"/>
          </p:nvSpPr>
          <p:spPr bwMode="auto">
            <a:xfrm>
              <a:off x="5387975" y="3883025"/>
              <a:ext cx="119063" cy="120650"/>
            </a:xfrm>
            <a:custGeom>
              <a:avLst/>
              <a:gdLst>
                <a:gd name="T0" fmla="*/ 31 w 31"/>
                <a:gd name="T1" fmla="*/ 10 h 31"/>
                <a:gd name="T2" fmla="*/ 4 w 31"/>
                <a:gd name="T3" fmla="*/ 0 h 31"/>
                <a:gd name="T4" fmla="*/ 0 w 31"/>
                <a:gd name="T5" fmla="*/ 0 h 31"/>
                <a:gd name="T6" fmla="*/ 13 w 31"/>
                <a:gd name="T7" fmla="*/ 29 h 31"/>
                <a:gd name="T8" fmla="*/ 16 w 31"/>
                <a:gd name="T9" fmla="*/ 31 h 31"/>
                <a:gd name="T10" fmla="*/ 31 w 31"/>
                <a:gd name="T11" fmla="*/ 10 h 31"/>
              </a:gdLst>
              <a:ahLst/>
              <a:cxnLst>
                <a:cxn ang="0">
                  <a:pos x="T0" y="T1"/>
                </a:cxn>
                <a:cxn ang="0">
                  <a:pos x="T2" y="T3"/>
                </a:cxn>
                <a:cxn ang="0">
                  <a:pos x="T4" y="T5"/>
                </a:cxn>
                <a:cxn ang="0">
                  <a:pos x="T6" y="T7"/>
                </a:cxn>
                <a:cxn ang="0">
                  <a:pos x="T8" y="T9"/>
                </a:cxn>
                <a:cxn ang="0">
                  <a:pos x="T10" y="T11"/>
                </a:cxn>
              </a:cxnLst>
              <a:rect l="0" t="0" r="r" b="b"/>
              <a:pathLst>
                <a:path w="31" h="31">
                  <a:moveTo>
                    <a:pt x="31" y="10"/>
                  </a:moveTo>
                  <a:cubicBezTo>
                    <a:pt x="24" y="4"/>
                    <a:pt x="14" y="0"/>
                    <a:pt x="4" y="0"/>
                  </a:cubicBezTo>
                  <a:cubicBezTo>
                    <a:pt x="3" y="0"/>
                    <a:pt x="2" y="0"/>
                    <a:pt x="0" y="0"/>
                  </a:cubicBezTo>
                  <a:cubicBezTo>
                    <a:pt x="7" y="8"/>
                    <a:pt x="12" y="18"/>
                    <a:pt x="13" y="29"/>
                  </a:cubicBezTo>
                  <a:cubicBezTo>
                    <a:pt x="14" y="30"/>
                    <a:pt x="15" y="30"/>
                    <a:pt x="16" y="31"/>
                  </a:cubicBezTo>
                  <a:cubicBezTo>
                    <a:pt x="23" y="25"/>
                    <a:pt x="27" y="18"/>
                    <a:pt x="31" y="1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58" name="Group 257"/>
          <p:cNvGrpSpPr/>
          <p:nvPr userDrawn="1"/>
        </p:nvGrpSpPr>
        <p:grpSpPr>
          <a:xfrm>
            <a:off x="5040313" y="4292600"/>
            <a:ext cx="220663" cy="258763"/>
            <a:chOff x="5040313" y="4292600"/>
            <a:chExt cx="220663" cy="258763"/>
          </a:xfrm>
        </p:grpSpPr>
        <p:sp>
          <p:nvSpPr>
            <p:cNvPr id="259" name="Freeform 220"/>
            <p:cNvSpPr>
              <a:spLocks noEditPoints="1"/>
            </p:cNvSpPr>
            <p:nvPr userDrawn="1"/>
          </p:nvSpPr>
          <p:spPr bwMode="auto">
            <a:xfrm>
              <a:off x="5040313" y="4292600"/>
              <a:ext cx="220663" cy="258763"/>
            </a:xfrm>
            <a:custGeom>
              <a:avLst/>
              <a:gdLst>
                <a:gd name="T0" fmla="*/ 25 w 57"/>
                <a:gd name="T1" fmla="*/ 13 h 67"/>
                <a:gd name="T2" fmla="*/ 9 w 57"/>
                <a:gd name="T3" fmla="*/ 13 h 67"/>
                <a:gd name="T4" fmla="*/ 7 w 57"/>
                <a:gd name="T5" fmla="*/ 13 h 67"/>
                <a:gd name="T6" fmla="*/ 5 w 57"/>
                <a:gd name="T7" fmla="*/ 11 h 67"/>
                <a:gd name="T8" fmla="*/ 4 w 57"/>
                <a:gd name="T9" fmla="*/ 9 h 67"/>
                <a:gd name="T10" fmla="*/ 5 w 57"/>
                <a:gd name="T11" fmla="*/ 7 h 67"/>
                <a:gd name="T12" fmla="*/ 7 w 57"/>
                <a:gd name="T13" fmla="*/ 5 h 67"/>
                <a:gd name="T14" fmla="*/ 57 w 57"/>
                <a:gd name="T15" fmla="*/ 5 h 67"/>
                <a:gd name="T16" fmla="*/ 57 w 57"/>
                <a:gd name="T17" fmla="*/ 0 h 67"/>
                <a:gd name="T18" fmla="*/ 6 w 57"/>
                <a:gd name="T19" fmla="*/ 0 h 67"/>
                <a:gd name="T20" fmla="*/ 6 w 57"/>
                <a:gd name="T21" fmla="*/ 0 h 67"/>
                <a:gd name="T22" fmla="*/ 5 w 57"/>
                <a:gd name="T23" fmla="*/ 0 h 67"/>
                <a:gd name="T24" fmla="*/ 1 w 57"/>
                <a:gd name="T25" fmla="*/ 4 h 67"/>
                <a:gd name="T26" fmla="*/ 0 w 57"/>
                <a:gd name="T27" fmla="*/ 9 h 67"/>
                <a:gd name="T28" fmla="*/ 0 w 57"/>
                <a:gd name="T29" fmla="*/ 10 h 67"/>
                <a:gd name="T30" fmla="*/ 0 w 57"/>
                <a:gd name="T31" fmla="*/ 62 h 67"/>
                <a:gd name="T32" fmla="*/ 9 w 57"/>
                <a:gd name="T33" fmla="*/ 67 h 67"/>
                <a:gd name="T34" fmla="*/ 57 w 57"/>
                <a:gd name="T35" fmla="*/ 67 h 67"/>
                <a:gd name="T36" fmla="*/ 57 w 57"/>
                <a:gd name="T37" fmla="*/ 18 h 67"/>
                <a:gd name="T38" fmla="*/ 57 w 57"/>
                <a:gd name="T39" fmla="*/ 16 h 67"/>
                <a:gd name="T40" fmla="*/ 57 w 57"/>
                <a:gd name="T41" fmla="*/ 13 h 67"/>
                <a:gd name="T42" fmla="*/ 25 w 57"/>
                <a:gd name="T43" fmla="*/ 13 h 67"/>
                <a:gd name="T44" fmla="*/ 43 w 57"/>
                <a:gd name="T45" fmla="*/ 38 h 67"/>
                <a:gd name="T46" fmla="*/ 17 w 57"/>
                <a:gd name="T47" fmla="*/ 38 h 67"/>
                <a:gd name="T48" fmla="*/ 14 w 57"/>
                <a:gd name="T49" fmla="*/ 36 h 67"/>
                <a:gd name="T50" fmla="*/ 17 w 57"/>
                <a:gd name="T51" fmla="*/ 33 h 67"/>
                <a:gd name="T52" fmla="*/ 43 w 57"/>
                <a:gd name="T53" fmla="*/ 33 h 67"/>
                <a:gd name="T54" fmla="*/ 46 w 57"/>
                <a:gd name="T55" fmla="*/ 36 h 67"/>
                <a:gd name="T56" fmla="*/ 43 w 57"/>
                <a:gd name="T57" fmla="*/ 38 h 67"/>
                <a:gd name="T58" fmla="*/ 43 w 57"/>
                <a:gd name="T59" fmla="*/ 29 h 67"/>
                <a:gd name="T60" fmla="*/ 17 w 57"/>
                <a:gd name="T61" fmla="*/ 29 h 67"/>
                <a:gd name="T62" fmla="*/ 14 w 57"/>
                <a:gd name="T63" fmla="*/ 26 h 67"/>
                <a:gd name="T64" fmla="*/ 17 w 57"/>
                <a:gd name="T65" fmla="*/ 24 h 67"/>
                <a:gd name="T66" fmla="*/ 43 w 57"/>
                <a:gd name="T67" fmla="*/ 24 h 67"/>
                <a:gd name="T68" fmla="*/ 46 w 57"/>
                <a:gd name="T69" fmla="*/ 26 h 67"/>
                <a:gd name="T70" fmla="*/ 43 w 57"/>
                <a:gd name="T71" fmla="*/ 2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 h="67">
                  <a:moveTo>
                    <a:pt x="25" y="13"/>
                  </a:moveTo>
                  <a:cubicBezTo>
                    <a:pt x="9" y="13"/>
                    <a:pt x="9" y="13"/>
                    <a:pt x="9" y="13"/>
                  </a:cubicBezTo>
                  <a:cubicBezTo>
                    <a:pt x="7" y="13"/>
                    <a:pt x="7" y="13"/>
                    <a:pt x="7" y="13"/>
                  </a:cubicBezTo>
                  <a:cubicBezTo>
                    <a:pt x="6" y="13"/>
                    <a:pt x="5" y="12"/>
                    <a:pt x="5" y="11"/>
                  </a:cubicBezTo>
                  <a:cubicBezTo>
                    <a:pt x="5" y="10"/>
                    <a:pt x="4" y="10"/>
                    <a:pt x="4" y="9"/>
                  </a:cubicBezTo>
                  <a:cubicBezTo>
                    <a:pt x="4" y="8"/>
                    <a:pt x="5" y="7"/>
                    <a:pt x="5" y="7"/>
                  </a:cubicBezTo>
                  <a:cubicBezTo>
                    <a:pt x="5" y="6"/>
                    <a:pt x="6" y="5"/>
                    <a:pt x="7" y="5"/>
                  </a:cubicBezTo>
                  <a:cubicBezTo>
                    <a:pt x="57" y="5"/>
                    <a:pt x="57" y="5"/>
                    <a:pt x="57" y="5"/>
                  </a:cubicBezTo>
                  <a:cubicBezTo>
                    <a:pt x="57" y="0"/>
                    <a:pt x="57" y="0"/>
                    <a:pt x="57" y="0"/>
                  </a:cubicBezTo>
                  <a:cubicBezTo>
                    <a:pt x="6" y="0"/>
                    <a:pt x="6" y="0"/>
                    <a:pt x="6" y="0"/>
                  </a:cubicBezTo>
                  <a:cubicBezTo>
                    <a:pt x="6" y="0"/>
                    <a:pt x="6" y="0"/>
                    <a:pt x="6" y="0"/>
                  </a:cubicBezTo>
                  <a:cubicBezTo>
                    <a:pt x="5" y="0"/>
                    <a:pt x="5" y="0"/>
                    <a:pt x="5" y="0"/>
                  </a:cubicBezTo>
                  <a:cubicBezTo>
                    <a:pt x="3" y="1"/>
                    <a:pt x="2" y="3"/>
                    <a:pt x="1" y="4"/>
                  </a:cubicBezTo>
                  <a:cubicBezTo>
                    <a:pt x="0" y="6"/>
                    <a:pt x="0" y="7"/>
                    <a:pt x="0" y="9"/>
                  </a:cubicBezTo>
                  <a:cubicBezTo>
                    <a:pt x="0" y="9"/>
                    <a:pt x="0" y="9"/>
                    <a:pt x="0" y="10"/>
                  </a:cubicBezTo>
                  <a:cubicBezTo>
                    <a:pt x="0" y="62"/>
                    <a:pt x="0" y="62"/>
                    <a:pt x="0" y="62"/>
                  </a:cubicBezTo>
                  <a:cubicBezTo>
                    <a:pt x="1" y="65"/>
                    <a:pt x="4" y="66"/>
                    <a:pt x="9" y="67"/>
                  </a:cubicBezTo>
                  <a:cubicBezTo>
                    <a:pt x="57" y="67"/>
                    <a:pt x="57" y="67"/>
                    <a:pt x="57" y="67"/>
                  </a:cubicBezTo>
                  <a:cubicBezTo>
                    <a:pt x="57" y="18"/>
                    <a:pt x="57" y="18"/>
                    <a:pt x="57" y="18"/>
                  </a:cubicBezTo>
                  <a:cubicBezTo>
                    <a:pt x="57" y="16"/>
                    <a:pt x="57" y="16"/>
                    <a:pt x="57" y="16"/>
                  </a:cubicBezTo>
                  <a:cubicBezTo>
                    <a:pt x="57" y="13"/>
                    <a:pt x="57" y="13"/>
                    <a:pt x="57" y="13"/>
                  </a:cubicBezTo>
                  <a:lnTo>
                    <a:pt x="25" y="13"/>
                  </a:lnTo>
                  <a:close/>
                  <a:moveTo>
                    <a:pt x="43" y="38"/>
                  </a:moveTo>
                  <a:cubicBezTo>
                    <a:pt x="17" y="38"/>
                    <a:pt x="17" y="38"/>
                    <a:pt x="17" y="38"/>
                  </a:cubicBezTo>
                  <a:cubicBezTo>
                    <a:pt x="15" y="38"/>
                    <a:pt x="14" y="37"/>
                    <a:pt x="14" y="36"/>
                  </a:cubicBezTo>
                  <a:cubicBezTo>
                    <a:pt x="14" y="34"/>
                    <a:pt x="15" y="33"/>
                    <a:pt x="17" y="33"/>
                  </a:cubicBezTo>
                  <a:cubicBezTo>
                    <a:pt x="43" y="33"/>
                    <a:pt x="43" y="33"/>
                    <a:pt x="43" y="33"/>
                  </a:cubicBezTo>
                  <a:cubicBezTo>
                    <a:pt x="45" y="33"/>
                    <a:pt x="46" y="34"/>
                    <a:pt x="46" y="36"/>
                  </a:cubicBezTo>
                  <a:cubicBezTo>
                    <a:pt x="46" y="37"/>
                    <a:pt x="45" y="38"/>
                    <a:pt x="43" y="38"/>
                  </a:cubicBezTo>
                  <a:close/>
                  <a:moveTo>
                    <a:pt x="43" y="29"/>
                  </a:moveTo>
                  <a:cubicBezTo>
                    <a:pt x="17" y="29"/>
                    <a:pt x="17" y="29"/>
                    <a:pt x="17" y="29"/>
                  </a:cubicBezTo>
                  <a:cubicBezTo>
                    <a:pt x="15" y="29"/>
                    <a:pt x="14" y="28"/>
                    <a:pt x="14" y="26"/>
                  </a:cubicBezTo>
                  <a:cubicBezTo>
                    <a:pt x="14" y="25"/>
                    <a:pt x="15" y="24"/>
                    <a:pt x="17" y="24"/>
                  </a:cubicBezTo>
                  <a:cubicBezTo>
                    <a:pt x="43" y="24"/>
                    <a:pt x="43" y="24"/>
                    <a:pt x="43" y="24"/>
                  </a:cubicBezTo>
                  <a:cubicBezTo>
                    <a:pt x="45" y="24"/>
                    <a:pt x="46" y="25"/>
                    <a:pt x="46" y="26"/>
                  </a:cubicBezTo>
                  <a:cubicBezTo>
                    <a:pt x="46" y="28"/>
                    <a:pt x="45" y="29"/>
                    <a:pt x="43" y="29"/>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0" name="Freeform 221"/>
            <p:cNvSpPr>
              <a:spLocks/>
            </p:cNvSpPr>
            <p:nvPr userDrawn="1"/>
          </p:nvSpPr>
          <p:spPr bwMode="auto">
            <a:xfrm>
              <a:off x="5072063" y="4319588"/>
              <a:ext cx="184150" cy="15875"/>
            </a:xfrm>
            <a:custGeom>
              <a:avLst/>
              <a:gdLst>
                <a:gd name="T0" fmla="*/ 2 w 48"/>
                <a:gd name="T1" fmla="*/ 0 h 4"/>
                <a:gd name="T2" fmla="*/ 0 w 48"/>
                <a:gd name="T3" fmla="*/ 2 h 4"/>
                <a:gd name="T4" fmla="*/ 2 w 48"/>
                <a:gd name="T5" fmla="*/ 4 h 4"/>
                <a:gd name="T6" fmla="*/ 46 w 48"/>
                <a:gd name="T7" fmla="*/ 4 h 4"/>
                <a:gd name="T8" fmla="*/ 48 w 48"/>
                <a:gd name="T9" fmla="*/ 2 h 4"/>
                <a:gd name="T10" fmla="*/ 46 w 48"/>
                <a:gd name="T11" fmla="*/ 0 h 4"/>
                <a:gd name="T12" fmla="*/ 2 w 4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8" h="4">
                  <a:moveTo>
                    <a:pt x="2" y="0"/>
                  </a:moveTo>
                  <a:cubicBezTo>
                    <a:pt x="1" y="0"/>
                    <a:pt x="0" y="1"/>
                    <a:pt x="0" y="2"/>
                  </a:cubicBezTo>
                  <a:cubicBezTo>
                    <a:pt x="0" y="3"/>
                    <a:pt x="1" y="4"/>
                    <a:pt x="2" y="4"/>
                  </a:cubicBezTo>
                  <a:cubicBezTo>
                    <a:pt x="46" y="4"/>
                    <a:pt x="46" y="4"/>
                    <a:pt x="46" y="4"/>
                  </a:cubicBezTo>
                  <a:cubicBezTo>
                    <a:pt x="48" y="4"/>
                    <a:pt x="48" y="3"/>
                    <a:pt x="48" y="2"/>
                  </a:cubicBezTo>
                  <a:cubicBezTo>
                    <a:pt x="48" y="1"/>
                    <a:pt x="48" y="0"/>
                    <a:pt x="46" y="0"/>
                  </a:cubicBezTo>
                  <a:lnTo>
                    <a:pt x="2"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61" name="Group 260"/>
          <p:cNvGrpSpPr/>
          <p:nvPr userDrawn="1"/>
        </p:nvGrpSpPr>
        <p:grpSpPr>
          <a:xfrm>
            <a:off x="6762750" y="1933575"/>
            <a:ext cx="409576" cy="593725"/>
            <a:chOff x="6762750" y="1933575"/>
            <a:chExt cx="409576" cy="593725"/>
          </a:xfrm>
        </p:grpSpPr>
        <p:sp>
          <p:nvSpPr>
            <p:cNvPr id="262" name="Rectangle 222"/>
            <p:cNvSpPr>
              <a:spLocks noChangeArrowheads="1"/>
            </p:cNvSpPr>
            <p:nvPr userDrawn="1"/>
          </p:nvSpPr>
          <p:spPr bwMode="auto">
            <a:xfrm>
              <a:off x="6964363" y="2144713"/>
              <a:ext cx="119063" cy="7938"/>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3" name="Freeform 223"/>
            <p:cNvSpPr>
              <a:spLocks/>
            </p:cNvSpPr>
            <p:nvPr userDrawn="1"/>
          </p:nvSpPr>
          <p:spPr bwMode="auto">
            <a:xfrm>
              <a:off x="6875463" y="2144713"/>
              <a:ext cx="100013" cy="150813"/>
            </a:xfrm>
            <a:custGeom>
              <a:avLst/>
              <a:gdLst>
                <a:gd name="T0" fmla="*/ 0 w 26"/>
                <a:gd name="T1" fmla="*/ 1 h 39"/>
                <a:gd name="T2" fmla="*/ 1 w 26"/>
                <a:gd name="T3" fmla="*/ 39 h 39"/>
                <a:gd name="T4" fmla="*/ 26 w 26"/>
                <a:gd name="T5" fmla="*/ 20 h 39"/>
                <a:gd name="T6" fmla="*/ 0 w 26"/>
                <a:gd name="T7" fmla="*/ 0 h 39"/>
                <a:gd name="T8" fmla="*/ 0 w 26"/>
                <a:gd name="T9" fmla="*/ 1 h 39"/>
              </a:gdLst>
              <a:ahLst/>
              <a:cxnLst>
                <a:cxn ang="0">
                  <a:pos x="T0" y="T1"/>
                </a:cxn>
                <a:cxn ang="0">
                  <a:pos x="T2" y="T3"/>
                </a:cxn>
                <a:cxn ang="0">
                  <a:pos x="T4" y="T5"/>
                </a:cxn>
                <a:cxn ang="0">
                  <a:pos x="T6" y="T7"/>
                </a:cxn>
                <a:cxn ang="0">
                  <a:pos x="T8" y="T9"/>
                </a:cxn>
              </a:cxnLst>
              <a:rect l="0" t="0" r="r" b="b"/>
              <a:pathLst>
                <a:path w="26" h="39">
                  <a:moveTo>
                    <a:pt x="0" y="1"/>
                  </a:moveTo>
                  <a:cubicBezTo>
                    <a:pt x="1" y="39"/>
                    <a:pt x="1" y="39"/>
                    <a:pt x="1" y="39"/>
                  </a:cubicBezTo>
                  <a:cubicBezTo>
                    <a:pt x="26" y="20"/>
                    <a:pt x="26" y="20"/>
                    <a:pt x="26" y="20"/>
                  </a:cubicBezTo>
                  <a:cubicBezTo>
                    <a:pt x="0" y="0"/>
                    <a:pt x="0" y="0"/>
                    <a:pt x="0" y="0"/>
                  </a:cubicBezTo>
                  <a:cubicBezTo>
                    <a:pt x="0" y="0"/>
                    <a:pt x="0" y="1"/>
                    <a:pt x="0" y="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4" name="Freeform 224"/>
            <p:cNvSpPr>
              <a:spLocks/>
            </p:cNvSpPr>
            <p:nvPr userDrawn="1"/>
          </p:nvSpPr>
          <p:spPr bwMode="auto">
            <a:xfrm>
              <a:off x="6889750" y="2028825"/>
              <a:ext cx="266700" cy="142875"/>
            </a:xfrm>
            <a:custGeom>
              <a:avLst/>
              <a:gdLst>
                <a:gd name="T0" fmla="*/ 168 w 168"/>
                <a:gd name="T1" fmla="*/ 64 h 90"/>
                <a:gd name="T2" fmla="*/ 83 w 168"/>
                <a:gd name="T3" fmla="*/ 0 h 90"/>
                <a:gd name="T4" fmla="*/ 0 w 168"/>
                <a:gd name="T5" fmla="*/ 64 h 90"/>
                <a:gd name="T6" fmla="*/ 34 w 168"/>
                <a:gd name="T7" fmla="*/ 90 h 90"/>
                <a:gd name="T8" fmla="*/ 34 w 168"/>
                <a:gd name="T9" fmla="*/ 56 h 90"/>
                <a:gd name="T10" fmla="*/ 134 w 168"/>
                <a:gd name="T11" fmla="*/ 56 h 90"/>
                <a:gd name="T12" fmla="*/ 134 w 168"/>
                <a:gd name="T13" fmla="*/ 90 h 90"/>
                <a:gd name="T14" fmla="*/ 168 w 168"/>
                <a:gd name="T15" fmla="*/ 64 h 9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90">
                  <a:moveTo>
                    <a:pt x="168" y="64"/>
                  </a:moveTo>
                  <a:lnTo>
                    <a:pt x="83" y="0"/>
                  </a:lnTo>
                  <a:lnTo>
                    <a:pt x="0" y="64"/>
                  </a:lnTo>
                  <a:lnTo>
                    <a:pt x="34" y="90"/>
                  </a:lnTo>
                  <a:lnTo>
                    <a:pt x="34" y="56"/>
                  </a:lnTo>
                  <a:lnTo>
                    <a:pt x="134" y="56"/>
                  </a:lnTo>
                  <a:lnTo>
                    <a:pt x="134" y="90"/>
                  </a:lnTo>
                  <a:lnTo>
                    <a:pt x="168" y="6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5" name="Rectangle 225"/>
            <p:cNvSpPr>
              <a:spLocks noChangeArrowheads="1"/>
            </p:cNvSpPr>
            <p:nvPr userDrawn="1"/>
          </p:nvSpPr>
          <p:spPr bwMode="auto">
            <a:xfrm>
              <a:off x="6964363" y="2168525"/>
              <a:ext cx="119063" cy="3175"/>
            </a:xfrm>
            <a:prstGeom prst="rect">
              <a:avLst/>
            </a:prstGeom>
            <a:solidFill>
              <a:srgbClr val="004D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6" name="Freeform 226"/>
            <p:cNvSpPr>
              <a:spLocks/>
            </p:cNvSpPr>
            <p:nvPr userDrawn="1"/>
          </p:nvSpPr>
          <p:spPr bwMode="auto">
            <a:xfrm>
              <a:off x="7072313" y="2144713"/>
              <a:ext cx="100013" cy="147638"/>
            </a:xfrm>
            <a:custGeom>
              <a:avLst/>
              <a:gdLst>
                <a:gd name="T0" fmla="*/ 26 w 26"/>
                <a:gd name="T1" fmla="*/ 0 h 38"/>
                <a:gd name="T2" fmla="*/ 0 w 26"/>
                <a:gd name="T3" fmla="*/ 19 h 38"/>
                <a:gd name="T4" fmla="*/ 25 w 26"/>
                <a:gd name="T5" fmla="*/ 38 h 38"/>
                <a:gd name="T6" fmla="*/ 26 w 26"/>
                <a:gd name="T7" fmla="*/ 36 h 38"/>
                <a:gd name="T8" fmla="*/ 26 w 26"/>
                <a:gd name="T9" fmla="*/ 1 h 38"/>
                <a:gd name="T10" fmla="*/ 26 w 26"/>
                <a:gd name="T11" fmla="*/ 0 h 38"/>
              </a:gdLst>
              <a:ahLst/>
              <a:cxnLst>
                <a:cxn ang="0">
                  <a:pos x="T0" y="T1"/>
                </a:cxn>
                <a:cxn ang="0">
                  <a:pos x="T2" y="T3"/>
                </a:cxn>
                <a:cxn ang="0">
                  <a:pos x="T4" y="T5"/>
                </a:cxn>
                <a:cxn ang="0">
                  <a:pos x="T6" y="T7"/>
                </a:cxn>
                <a:cxn ang="0">
                  <a:pos x="T8" y="T9"/>
                </a:cxn>
                <a:cxn ang="0">
                  <a:pos x="T10" y="T11"/>
                </a:cxn>
              </a:cxnLst>
              <a:rect l="0" t="0" r="r" b="b"/>
              <a:pathLst>
                <a:path w="26" h="38">
                  <a:moveTo>
                    <a:pt x="26" y="0"/>
                  </a:moveTo>
                  <a:cubicBezTo>
                    <a:pt x="0" y="19"/>
                    <a:pt x="0" y="19"/>
                    <a:pt x="0" y="19"/>
                  </a:cubicBezTo>
                  <a:cubicBezTo>
                    <a:pt x="25" y="38"/>
                    <a:pt x="25" y="38"/>
                    <a:pt x="25" y="38"/>
                  </a:cubicBezTo>
                  <a:cubicBezTo>
                    <a:pt x="26" y="38"/>
                    <a:pt x="26" y="37"/>
                    <a:pt x="26" y="36"/>
                  </a:cubicBezTo>
                  <a:cubicBezTo>
                    <a:pt x="26" y="1"/>
                    <a:pt x="26" y="1"/>
                    <a:pt x="26" y="1"/>
                  </a:cubicBezTo>
                  <a:cubicBezTo>
                    <a:pt x="26" y="0"/>
                    <a:pt x="26" y="0"/>
                    <a:pt x="26"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7" name="Freeform 227"/>
            <p:cNvSpPr>
              <a:spLocks/>
            </p:cNvSpPr>
            <p:nvPr userDrawn="1"/>
          </p:nvSpPr>
          <p:spPr bwMode="auto">
            <a:xfrm>
              <a:off x="6894513" y="2233613"/>
              <a:ext cx="258763" cy="77788"/>
            </a:xfrm>
            <a:custGeom>
              <a:avLst/>
              <a:gdLst>
                <a:gd name="T0" fmla="*/ 35 w 67"/>
                <a:gd name="T1" fmla="*/ 4 h 20"/>
                <a:gd name="T2" fmla="*/ 33 w 67"/>
                <a:gd name="T3" fmla="*/ 6 h 20"/>
                <a:gd name="T4" fmla="*/ 32 w 67"/>
                <a:gd name="T5" fmla="*/ 4 h 20"/>
                <a:gd name="T6" fmla="*/ 26 w 67"/>
                <a:gd name="T7" fmla="*/ 1 h 20"/>
                <a:gd name="T8" fmla="*/ 0 w 67"/>
                <a:gd name="T9" fmla="*/ 20 h 20"/>
                <a:gd name="T10" fmla="*/ 2 w 67"/>
                <a:gd name="T11" fmla="*/ 20 h 20"/>
                <a:gd name="T12" fmla="*/ 65 w 67"/>
                <a:gd name="T13" fmla="*/ 20 h 20"/>
                <a:gd name="T14" fmla="*/ 67 w 67"/>
                <a:gd name="T15" fmla="*/ 20 h 20"/>
                <a:gd name="T16" fmla="*/ 41 w 67"/>
                <a:gd name="T17" fmla="*/ 0 h 20"/>
                <a:gd name="T18" fmla="*/ 35 w 67"/>
                <a:gd name="T19"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20">
                  <a:moveTo>
                    <a:pt x="35" y="4"/>
                  </a:moveTo>
                  <a:cubicBezTo>
                    <a:pt x="33" y="6"/>
                    <a:pt x="33" y="6"/>
                    <a:pt x="33" y="6"/>
                  </a:cubicBezTo>
                  <a:cubicBezTo>
                    <a:pt x="32" y="4"/>
                    <a:pt x="32" y="4"/>
                    <a:pt x="32" y="4"/>
                  </a:cubicBezTo>
                  <a:cubicBezTo>
                    <a:pt x="26" y="1"/>
                    <a:pt x="26" y="1"/>
                    <a:pt x="26" y="1"/>
                  </a:cubicBezTo>
                  <a:cubicBezTo>
                    <a:pt x="0" y="20"/>
                    <a:pt x="0" y="20"/>
                    <a:pt x="0" y="20"/>
                  </a:cubicBezTo>
                  <a:cubicBezTo>
                    <a:pt x="1" y="20"/>
                    <a:pt x="1" y="20"/>
                    <a:pt x="2" y="20"/>
                  </a:cubicBezTo>
                  <a:cubicBezTo>
                    <a:pt x="65" y="20"/>
                    <a:pt x="65" y="20"/>
                    <a:pt x="65" y="20"/>
                  </a:cubicBezTo>
                  <a:cubicBezTo>
                    <a:pt x="66" y="20"/>
                    <a:pt x="66" y="20"/>
                    <a:pt x="67" y="20"/>
                  </a:cubicBezTo>
                  <a:cubicBezTo>
                    <a:pt x="41" y="0"/>
                    <a:pt x="41" y="0"/>
                    <a:pt x="41" y="0"/>
                  </a:cubicBezTo>
                  <a:lnTo>
                    <a:pt x="35" y="4"/>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8" name="Freeform 228"/>
            <p:cNvSpPr>
              <a:spLocks noEditPoints="1"/>
            </p:cNvSpPr>
            <p:nvPr userDrawn="1"/>
          </p:nvSpPr>
          <p:spPr bwMode="auto">
            <a:xfrm>
              <a:off x="6762750" y="1933575"/>
              <a:ext cx="350838" cy="593725"/>
            </a:xfrm>
            <a:custGeom>
              <a:avLst/>
              <a:gdLst>
                <a:gd name="T0" fmla="*/ 80 w 91"/>
                <a:gd name="T1" fmla="*/ 133 h 154"/>
                <a:gd name="T2" fmla="*/ 13 w 91"/>
                <a:gd name="T3" fmla="*/ 133 h 154"/>
                <a:gd name="T4" fmla="*/ 13 w 91"/>
                <a:gd name="T5" fmla="*/ 11 h 154"/>
                <a:gd name="T6" fmla="*/ 80 w 91"/>
                <a:gd name="T7" fmla="*/ 11 h 154"/>
                <a:gd name="T8" fmla="*/ 80 w 91"/>
                <a:gd name="T9" fmla="*/ 25 h 154"/>
                <a:gd name="T10" fmla="*/ 91 w 91"/>
                <a:gd name="T11" fmla="*/ 34 h 154"/>
                <a:gd name="T12" fmla="*/ 91 w 91"/>
                <a:gd name="T13" fmla="*/ 5 h 154"/>
                <a:gd name="T14" fmla="*/ 86 w 91"/>
                <a:gd name="T15" fmla="*/ 0 h 154"/>
                <a:gd name="T16" fmla="*/ 6 w 91"/>
                <a:gd name="T17" fmla="*/ 0 h 154"/>
                <a:gd name="T18" fmla="*/ 0 w 91"/>
                <a:gd name="T19" fmla="*/ 5 h 154"/>
                <a:gd name="T20" fmla="*/ 0 w 91"/>
                <a:gd name="T21" fmla="*/ 149 h 154"/>
                <a:gd name="T22" fmla="*/ 6 w 91"/>
                <a:gd name="T23" fmla="*/ 154 h 154"/>
                <a:gd name="T24" fmla="*/ 86 w 91"/>
                <a:gd name="T25" fmla="*/ 154 h 154"/>
                <a:gd name="T26" fmla="*/ 91 w 91"/>
                <a:gd name="T27" fmla="*/ 149 h 154"/>
                <a:gd name="T28" fmla="*/ 91 w 91"/>
                <a:gd name="T29" fmla="*/ 106 h 154"/>
                <a:gd name="T30" fmla="*/ 80 w 91"/>
                <a:gd name="T31" fmla="*/ 106 h 154"/>
                <a:gd name="T32" fmla="*/ 80 w 91"/>
                <a:gd name="T33" fmla="*/ 133 h 154"/>
                <a:gd name="T34" fmla="*/ 47 w 91"/>
                <a:gd name="T35" fmla="*/ 151 h 154"/>
                <a:gd name="T36" fmla="*/ 40 w 91"/>
                <a:gd name="T37" fmla="*/ 144 h 154"/>
                <a:gd name="T38" fmla="*/ 47 w 91"/>
                <a:gd name="T39" fmla="*/ 137 h 154"/>
                <a:gd name="T40" fmla="*/ 53 w 91"/>
                <a:gd name="T41" fmla="*/ 144 h 154"/>
                <a:gd name="T42" fmla="*/ 47 w 91"/>
                <a:gd name="T43" fmla="*/ 151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1" h="154">
                  <a:moveTo>
                    <a:pt x="80" y="133"/>
                  </a:moveTo>
                  <a:cubicBezTo>
                    <a:pt x="13" y="133"/>
                    <a:pt x="13" y="133"/>
                    <a:pt x="13" y="133"/>
                  </a:cubicBezTo>
                  <a:cubicBezTo>
                    <a:pt x="13" y="11"/>
                    <a:pt x="13" y="11"/>
                    <a:pt x="13" y="11"/>
                  </a:cubicBezTo>
                  <a:cubicBezTo>
                    <a:pt x="80" y="11"/>
                    <a:pt x="80" y="11"/>
                    <a:pt x="80" y="11"/>
                  </a:cubicBezTo>
                  <a:cubicBezTo>
                    <a:pt x="80" y="25"/>
                    <a:pt x="80" y="25"/>
                    <a:pt x="80" y="25"/>
                  </a:cubicBezTo>
                  <a:cubicBezTo>
                    <a:pt x="91" y="34"/>
                    <a:pt x="91" y="34"/>
                    <a:pt x="91" y="34"/>
                  </a:cubicBezTo>
                  <a:cubicBezTo>
                    <a:pt x="91" y="5"/>
                    <a:pt x="91" y="5"/>
                    <a:pt x="91" y="5"/>
                  </a:cubicBezTo>
                  <a:cubicBezTo>
                    <a:pt x="91" y="2"/>
                    <a:pt x="89" y="0"/>
                    <a:pt x="86" y="0"/>
                  </a:cubicBezTo>
                  <a:cubicBezTo>
                    <a:pt x="6" y="0"/>
                    <a:pt x="6" y="0"/>
                    <a:pt x="6" y="0"/>
                  </a:cubicBezTo>
                  <a:cubicBezTo>
                    <a:pt x="3" y="0"/>
                    <a:pt x="0" y="2"/>
                    <a:pt x="0" y="5"/>
                  </a:cubicBezTo>
                  <a:cubicBezTo>
                    <a:pt x="0" y="149"/>
                    <a:pt x="0" y="149"/>
                    <a:pt x="0" y="149"/>
                  </a:cubicBezTo>
                  <a:cubicBezTo>
                    <a:pt x="0" y="152"/>
                    <a:pt x="3" y="154"/>
                    <a:pt x="6" y="154"/>
                  </a:cubicBezTo>
                  <a:cubicBezTo>
                    <a:pt x="86" y="154"/>
                    <a:pt x="86" y="154"/>
                    <a:pt x="86" y="154"/>
                  </a:cubicBezTo>
                  <a:cubicBezTo>
                    <a:pt x="89" y="154"/>
                    <a:pt x="91" y="152"/>
                    <a:pt x="91" y="149"/>
                  </a:cubicBezTo>
                  <a:cubicBezTo>
                    <a:pt x="91" y="106"/>
                    <a:pt x="91" y="106"/>
                    <a:pt x="91" y="106"/>
                  </a:cubicBezTo>
                  <a:cubicBezTo>
                    <a:pt x="80" y="106"/>
                    <a:pt x="80" y="106"/>
                    <a:pt x="80" y="106"/>
                  </a:cubicBezTo>
                  <a:lnTo>
                    <a:pt x="80" y="133"/>
                  </a:lnTo>
                  <a:close/>
                  <a:moveTo>
                    <a:pt x="47" y="151"/>
                  </a:moveTo>
                  <a:cubicBezTo>
                    <a:pt x="43" y="151"/>
                    <a:pt x="40" y="148"/>
                    <a:pt x="40" y="144"/>
                  </a:cubicBezTo>
                  <a:cubicBezTo>
                    <a:pt x="40" y="140"/>
                    <a:pt x="43" y="137"/>
                    <a:pt x="47" y="137"/>
                  </a:cubicBezTo>
                  <a:cubicBezTo>
                    <a:pt x="51" y="137"/>
                    <a:pt x="53" y="140"/>
                    <a:pt x="53" y="144"/>
                  </a:cubicBezTo>
                  <a:cubicBezTo>
                    <a:pt x="53" y="148"/>
                    <a:pt x="51" y="151"/>
                    <a:pt x="47" y="151"/>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
        <p:nvSpPr>
          <p:cNvPr id="269" name="Freeform 229"/>
          <p:cNvSpPr>
            <a:spLocks noEditPoints="1"/>
          </p:cNvSpPr>
          <p:nvPr userDrawn="1"/>
        </p:nvSpPr>
        <p:spPr bwMode="auto">
          <a:xfrm>
            <a:off x="6905625" y="3378200"/>
            <a:ext cx="452438" cy="512763"/>
          </a:xfrm>
          <a:custGeom>
            <a:avLst/>
            <a:gdLst>
              <a:gd name="T0" fmla="*/ 61 w 117"/>
              <a:gd name="T1" fmla="*/ 118 h 133"/>
              <a:gd name="T2" fmla="*/ 96 w 117"/>
              <a:gd name="T3" fmla="*/ 96 h 133"/>
              <a:gd name="T4" fmla="*/ 97 w 117"/>
              <a:gd name="T5" fmla="*/ 95 h 133"/>
              <a:gd name="T6" fmla="*/ 96 w 117"/>
              <a:gd name="T7" fmla="*/ 20 h 133"/>
              <a:gd name="T8" fmla="*/ 95 w 117"/>
              <a:gd name="T9" fmla="*/ 19 h 133"/>
              <a:gd name="T10" fmla="*/ 23 w 117"/>
              <a:gd name="T11" fmla="*/ 18 h 133"/>
              <a:gd name="T12" fmla="*/ 21 w 117"/>
              <a:gd name="T13" fmla="*/ 20 h 133"/>
              <a:gd name="T14" fmla="*/ 19 w 117"/>
              <a:gd name="T15" fmla="*/ 94 h 133"/>
              <a:gd name="T16" fmla="*/ 20 w 117"/>
              <a:gd name="T17" fmla="*/ 95 h 133"/>
              <a:gd name="T18" fmla="*/ 55 w 117"/>
              <a:gd name="T19" fmla="*/ 111 h 133"/>
              <a:gd name="T20" fmla="*/ 41 w 117"/>
              <a:gd name="T21" fmla="*/ 118 h 133"/>
              <a:gd name="T22" fmla="*/ 5 w 117"/>
              <a:gd name="T23" fmla="*/ 121 h 133"/>
              <a:gd name="T24" fmla="*/ 41 w 117"/>
              <a:gd name="T25" fmla="*/ 130 h 133"/>
              <a:gd name="T26" fmla="*/ 75 w 117"/>
              <a:gd name="T27" fmla="*/ 133 h 133"/>
              <a:gd name="T28" fmla="*/ 111 w 117"/>
              <a:gd name="T29" fmla="*/ 130 h 133"/>
              <a:gd name="T30" fmla="*/ 75 w 117"/>
              <a:gd name="T31" fmla="*/ 121 h 133"/>
              <a:gd name="T32" fmla="*/ 101 w 117"/>
              <a:gd name="T33" fmla="*/ 42 h 133"/>
              <a:gd name="T34" fmla="*/ 99 w 117"/>
              <a:gd name="T35" fmla="*/ 50 h 133"/>
              <a:gd name="T36" fmla="*/ 15 w 117"/>
              <a:gd name="T37" fmla="*/ 70 h 133"/>
              <a:gd name="T38" fmla="*/ 18 w 117"/>
              <a:gd name="T39" fmla="*/ 61 h 133"/>
              <a:gd name="T40" fmla="*/ 63 w 117"/>
              <a:gd name="T41" fmla="*/ 92 h 133"/>
              <a:gd name="T42" fmla="*/ 87 w 117"/>
              <a:gd name="T43" fmla="*/ 92 h 133"/>
              <a:gd name="T44" fmla="*/ 58 w 117"/>
              <a:gd name="T45" fmla="*/ 52 h 133"/>
              <a:gd name="T46" fmla="*/ 64 w 117"/>
              <a:gd name="T47" fmla="*/ 25 h 133"/>
              <a:gd name="T48" fmla="*/ 58 w 117"/>
              <a:gd name="T49" fmla="*/ 52 h 133"/>
              <a:gd name="T50" fmla="*/ 90 w 117"/>
              <a:gd name="T51" fmla="*/ 51 h 133"/>
              <a:gd name="T52" fmla="*/ 64 w 117"/>
              <a:gd name="T53" fmla="*/ 58 h 133"/>
              <a:gd name="T54" fmla="*/ 52 w 117"/>
              <a:gd name="T55" fmla="*/ 58 h 133"/>
              <a:gd name="T56" fmla="*/ 27 w 117"/>
              <a:gd name="T57" fmla="*/ 61 h 133"/>
              <a:gd name="T58" fmla="*/ 52 w 117"/>
              <a:gd name="T59" fmla="*/ 58 h 133"/>
              <a:gd name="T60" fmla="*/ 71 w 117"/>
              <a:gd name="T61" fmla="*/ 76 h 133"/>
              <a:gd name="T62" fmla="*/ 42 w 117"/>
              <a:gd name="T63" fmla="*/ 80 h 133"/>
              <a:gd name="T64" fmla="*/ 93 w 117"/>
              <a:gd name="T65" fmla="*/ 87 h 133"/>
              <a:gd name="T66" fmla="*/ 94 w 117"/>
              <a:gd name="T67" fmla="*/ 60 h 133"/>
              <a:gd name="T68" fmla="*/ 92 w 117"/>
              <a:gd name="T69" fmla="*/ 29 h 133"/>
              <a:gd name="T70" fmla="*/ 88 w 117"/>
              <a:gd name="T71" fmla="*/ 34 h 133"/>
              <a:gd name="T72" fmla="*/ 87 w 117"/>
              <a:gd name="T73" fmla="*/ 23 h 133"/>
              <a:gd name="T74" fmla="*/ 74 w 117"/>
              <a:gd name="T75" fmla="*/ 22 h 133"/>
              <a:gd name="T76" fmla="*/ 71 w 117"/>
              <a:gd name="T77" fmla="*/ 14 h 133"/>
              <a:gd name="T78" fmla="*/ 53 w 117"/>
              <a:gd name="T79" fmla="*/ 13 h 133"/>
              <a:gd name="T80" fmla="*/ 54 w 117"/>
              <a:gd name="T81" fmla="*/ 21 h 133"/>
              <a:gd name="T82" fmla="*/ 29 w 117"/>
              <a:gd name="T83" fmla="*/ 23 h 133"/>
              <a:gd name="T84" fmla="*/ 24 w 117"/>
              <a:gd name="T85" fmla="*/ 29 h 133"/>
              <a:gd name="T86" fmla="*/ 23 w 117"/>
              <a:gd name="T87" fmla="*/ 51 h 133"/>
              <a:gd name="T88" fmla="*/ 23 w 117"/>
              <a:gd name="T89" fmla="*/ 70 h 133"/>
              <a:gd name="T90" fmla="*/ 24 w 117"/>
              <a:gd name="T91" fmla="*/ 87 h 133"/>
              <a:gd name="T92" fmla="*/ 30 w 117"/>
              <a:gd name="T93" fmla="*/ 92 h 133"/>
              <a:gd name="T94" fmla="*/ 44 w 117"/>
              <a:gd name="T95" fmla="*/ 92 h 133"/>
              <a:gd name="T96" fmla="*/ 53 w 117"/>
              <a:gd name="T97" fmla="*/ 97 h 133"/>
              <a:gd name="T98" fmla="*/ 43 w 117"/>
              <a:gd name="T99" fmla="*/ 10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17" h="133">
                <a:moveTo>
                  <a:pt x="75" y="118"/>
                </a:moveTo>
                <a:cubicBezTo>
                  <a:pt x="61" y="118"/>
                  <a:pt x="61" y="118"/>
                  <a:pt x="61" y="118"/>
                </a:cubicBezTo>
                <a:cubicBezTo>
                  <a:pt x="61" y="111"/>
                  <a:pt x="61" y="111"/>
                  <a:pt x="61" y="111"/>
                </a:cubicBezTo>
                <a:cubicBezTo>
                  <a:pt x="74" y="110"/>
                  <a:pt x="86" y="105"/>
                  <a:pt x="96" y="96"/>
                </a:cubicBezTo>
                <a:cubicBezTo>
                  <a:pt x="96" y="95"/>
                  <a:pt x="96" y="95"/>
                  <a:pt x="96" y="95"/>
                </a:cubicBezTo>
                <a:cubicBezTo>
                  <a:pt x="97" y="95"/>
                  <a:pt x="97" y="95"/>
                  <a:pt x="97" y="95"/>
                </a:cubicBezTo>
                <a:cubicBezTo>
                  <a:pt x="97" y="94"/>
                  <a:pt x="98" y="94"/>
                  <a:pt x="98" y="93"/>
                </a:cubicBezTo>
                <a:cubicBezTo>
                  <a:pt x="117" y="72"/>
                  <a:pt x="116" y="40"/>
                  <a:pt x="96" y="20"/>
                </a:cubicBezTo>
                <a:cubicBezTo>
                  <a:pt x="96" y="20"/>
                  <a:pt x="96" y="20"/>
                  <a:pt x="96" y="20"/>
                </a:cubicBezTo>
                <a:cubicBezTo>
                  <a:pt x="95" y="20"/>
                  <a:pt x="95" y="19"/>
                  <a:pt x="95" y="19"/>
                </a:cubicBezTo>
                <a:cubicBezTo>
                  <a:pt x="95" y="19"/>
                  <a:pt x="95" y="19"/>
                  <a:pt x="94" y="19"/>
                </a:cubicBezTo>
                <a:cubicBezTo>
                  <a:pt x="74" y="0"/>
                  <a:pt x="43" y="0"/>
                  <a:pt x="23" y="18"/>
                </a:cubicBezTo>
                <a:cubicBezTo>
                  <a:pt x="22" y="18"/>
                  <a:pt x="22" y="19"/>
                  <a:pt x="21" y="19"/>
                </a:cubicBezTo>
                <a:cubicBezTo>
                  <a:pt x="21" y="19"/>
                  <a:pt x="21" y="19"/>
                  <a:pt x="21" y="20"/>
                </a:cubicBezTo>
                <a:cubicBezTo>
                  <a:pt x="21" y="20"/>
                  <a:pt x="21" y="20"/>
                  <a:pt x="20" y="20"/>
                </a:cubicBezTo>
                <a:cubicBezTo>
                  <a:pt x="0" y="40"/>
                  <a:pt x="0" y="73"/>
                  <a:pt x="19" y="94"/>
                </a:cubicBezTo>
                <a:cubicBezTo>
                  <a:pt x="19" y="94"/>
                  <a:pt x="20" y="95"/>
                  <a:pt x="20" y="95"/>
                </a:cubicBezTo>
                <a:cubicBezTo>
                  <a:pt x="20" y="95"/>
                  <a:pt x="20" y="95"/>
                  <a:pt x="20" y="95"/>
                </a:cubicBezTo>
                <a:cubicBezTo>
                  <a:pt x="20" y="95"/>
                  <a:pt x="20" y="95"/>
                  <a:pt x="20" y="96"/>
                </a:cubicBezTo>
                <a:cubicBezTo>
                  <a:pt x="30" y="105"/>
                  <a:pt x="42" y="110"/>
                  <a:pt x="55" y="111"/>
                </a:cubicBezTo>
                <a:cubicBezTo>
                  <a:pt x="55" y="118"/>
                  <a:pt x="55" y="118"/>
                  <a:pt x="55" y="118"/>
                </a:cubicBezTo>
                <a:cubicBezTo>
                  <a:pt x="41" y="118"/>
                  <a:pt x="41" y="118"/>
                  <a:pt x="41" y="118"/>
                </a:cubicBezTo>
                <a:cubicBezTo>
                  <a:pt x="41" y="121"/>
                  <a:pt x="41" y="121"/>
                  <a:pt x="41" y="121"/>
                </a:cubicBezTo>
                <a:cubicBezTo>
                  <a:pt x="5" y="121"/>
                  <a:pt x="5" y="121"/>
                  <a:pt x="5" y="121"/>
                </a:cubicBezTo>
                <a:cubicBezTo>
                  <a:pt x="5" y="130"/>
                  <a:pt x="5" y="130"/>
                  <a:pt x="5" y="130"/>
                </a:cubicBezTo>
                <a:cubicBezTo>
                  <a:pt x="41" y="130"/>
                  <a:pt x="41" y="130"/>
                  <a:pt x="41" y="130"/>
                </a:cubicBezTo>
                <a:cubicBezTo>
                  <a:pt x="41" y="133"/>
                  <a:pt x="41" y="133"/>
                  <a:pt x="41" y="133"/>
                </a:cubicBezTo>
                <a:cubicBezTo>
                  <a:pt x="75" y="133"/>
                  <a:pt x="75" y="133"/>
                  <a:pt x="75" y="133"/>
                </a:cubicBezTo>
                <a:cubicBezTo>
                  <a:pt x="75" y="130"/>
                  <a:pt x="75" y="130"/>
                  <a:pt x="75" y="130"/>
                </a:cubicBezTo>
                <a:cubicBezTo>
                  <a:pt x="111" y="130"/>
                  <a:pt x="111" y="130"/>
                  <a:pt x="111" y="130"/>
                </a:cubicBezTo>
                <a:cubicBezTo>
                  <a:pt x="111" y="121"/>
                  <a:pt x="111" y="121"/>
                  <a:pt x="111" y="121"/>
                </a:cubicBezTo>
                <a:cubicBezTo>
                  <a:pt x="75" y="121"/>
                  <a:pt x="75" y="121"/>
                  <a:pt x="75" y="121"/>
                </a:cubicBezTo>
                <a:lnTo>
                  <a:pt x="75" y="118"/>
                </a:lnTo>
                <a:close/>
                <a:moveTo>
                  <a:pt x="101" y="42"/>
                </a:moveTo>
                <a:cubicBezTo>
                  <a:pt x="103" y="49"/>
                  <a:pt x="104" y="56"/>
                  <a:pt x="103" y="62"/>
                </a:cubicBezTo>
                <a:cubicBezTo>
                  <a:pt x="102" y="58"/>
                  <a:pt x="101" y="54"/>
                  <a:pt x="99" y="50"/>
                </a:cubicBezTo>
                <a:cubicBezTo>
                  <a:pt x="100" y="48"/>
                  <a:pt x="100" y="45"/>
                  <a:pt x="101" y="42"/>
                </a:cubicBezTo>
                <a:close/>
                <a:moveTo>
                  <a:pt x="15" y="70"/>
                </a:moveTo>
                <a:cubicBezTo>
                  <a:pt x="13" y="63"/>
                  <a:pt x="12" y="55"/>
                  <a:pt x="14" y="48"/>
                </a:cubicBezTo>
                <a:cubicBezTo>
                  <a:pt x="15" y="52"/>
                  <a:pt x="16" y="56"/>
                  <a:pt x="18" y="61"/>
                </a:cubicBezTo>
                <a:cubicBezTo>
                  <a:pt x="17" y="64"/>
                  <a:pt x="15" y="67"/>
                  <a:pt x="15" y="70"/>
                </a:cubicBezTo>
                <a:close/>
                <a:moveTo>
                  <a:pt x="63" y="92"/>
                </a:moveTo>
                <a:cubicBezTo>
                  <a:pt x="67" y="89"/>
                  <a:pt x="72" y="86"/>
                  <a:pt x="77" y="82"/>
                </a:cubicBezTo>
                <a:cubicBezTo>
                  <a:pt x="87" y="92"/>
                  <a:pt x="87" y="92"/>
                  <a:pt x="87" y="92"/>
                </a:cubicBezTo>
                <a:cubicBezTo>
                  <a:pt x="80" y="96"/>
                  <a:pt x="72" y="95"/>
                  <a:pt x="63" y="92"/>
                </a:cubicBezTo>
                <a:close/>
                <a:moveTo>
                  <a:pt x="58" y="52"/>
                </a:moveTo>
                <a:cubicBezTo>
                  <a:pt x="44" y="38"/>
                  <a:pt x="44" y="38"/>
                  <a:pt x="44" y="38"/>
                </a:cubicBezTo>
                <a:cubicBezTo>
                  <a:pt x="51" y="33"/>
                  <a:pt x="57" y="28"/>
                  <a:pt x="64" y="25"/>
                </a:cubicBezTo>
                <a:cubicBezTo>
                  <a:pt x="68" y="28"/>
                  <a:pt x="72" y="31"/>
                  <a:pt x="76" y="34"/>
                </a:cubicBezTo>
                <a:lnTo>
                  <a:pt x="58" y="52"/>
                </a:lnTo>
                <a:close/>
                <a:moveTo>
                  <a:pt x="82" y="40"/>
                </a:moveTo>
                <a:cubicBezTo>
                  <a:pt x="85" y="43"/>
                  <a:pt x="87" y="47"/>
                  <a:pt x="90" y="51"/>
                </a:cubicBezTo>
                <a:cubicBezTo>
                  <a:pt x="87" y="57"/>
                  <a:pt x="82" y="64"/>
                  <a:pt x="76" y="70"/>
                </a:cubicBezTo>
                <a:cubicBezTo>
                  <a:pt x="64" y="58"/>
                  <a:pt x="64" y="58"/>
                  <a:pt x="64" y="58"/>
                </a:cubicBezTo>
                <a:lnTo>
                  <a:pt x="82" y="40"/>
                </a:lnTo>
                <a:close/>
                <a:moveTo>
                  <a:pt x="52" y="58"/>
                </a:moveTo>
                <a:cubicBezTo>
                  <a:pt x="36" y="74"/>
                  <a:pt x="36" y="74"/>
                  <a:pt x="36" y="74"/>
                </a:cubicBezTo>
                <a:cubicBezTo>
                  <a:pt x="32" y="70"/>
                  <a:pt x="29" y="65"/>
                  <a:pt x="27" y="61"/>
                </a:cubicBezTo>
                <a:cubicBezTo>
                  <a:pt x="30" y="55"/>
                  <a:pt x="34" y="49"/>
                  <a:pt x="39" y="44"/>
                </a:cubicBezTo>
                <a:lnTo>
                  <a:pt x="52" y="58"/>
                </a:lnTo>
                <a:close/>
                <a:moveTo>
                  <a:pt x="58" y="64"/>
                </a:moveTo>
                <a:cubicBezTo>
                  <a:pt x="71" y="76"/>
                  <a:pt x="71" y="76"/>
                  <a:pt x="71" y="76"/>
                </a:cubicBezTo>
                <a:cubicBezTo>
                  <a:pt x="65" y="81"/>
                  <a:pt x="59" y="85"/>
                  <a:pt x="53" y="88"/>
                </a:cubicBezTo>
                <a:cubicBezTo>
                  <a:pt x="50" y="86"/>
                  <a:pt x="46" y="83"/>
                  <a:pt x="42" y="80"/>
                </a:cubicBezTo>
                <a:lnTo>
                  <a:pt x="58" y="64"/>
                </a:lnTo>
                <a:close/>
                <a:moveTo>
                  <a:pt x="93" y="87"/>
                </a:moveTo>
                <a:cubicBezTo>
                  <a:pt x="82" y="76"/>
                  <a:pt x="82" y="76"/>
                  <a:pt x="82" y="76"/>
                </a:cubicBezTo>
                <a:cubicBezTo>
                  <a:pt x="87" y="71"/>
                  <a:pt x="91" y="65"/>
                  <a:pt x="94" y="60"/>
                </a:cubicBezTo>
                <a:cubicBezTo>
                  <a:pt x="98" y="70"/>
                  <a:pt x="98" y="80"/>
                  <a:pt x="93" y="87"/>
                </a:cubicBezTo>
                <a:close/>
                <a:moveTo>
                  <a:pt x="92" y="29"/>
                </a:moveTo>
                <a:cubicBezTo>
                  <a:pt x="93" y="33"/>
                  <a:pt x="94" y="36"/>
                  <a:pt x="93" y="41"/>
                </a:cubicBezTo>
                <a:cubicBezTo>
                  <a:pt x="91" y="39"/>
                  <a:pt x="89" y="36"/>
                  <a:pt x="88" y="34"/>
                </a:cubicBezTo>
                <a:lnTo>
                  <a:pt x="92" y="29"/>
                </a:lnTo>
                <a:close/>
                <a:moveTo>
                  <a:pt x="87" y="23"/>
                </a:moveTo>
                <a:cubicBezTo>
                  <a:pt x="82" y="28"/>
                  <a:pt x="82" y="28"/>
                  <a:pt x="82" y="28"/>
                </a:cubicBezTo>
                <a:cubicBezTo>
                  <a:pt x="79" y="26"/>
                  <a:pt x="76" y="24"/>
                  <a:pt x="74" y="22"/>
                </a:cubicBezTo>
                <a:cubicBezTo>
                  <a:pt x="79" y="21"/>
                  <a:pt x="84" y="21"/>
                  <a:pt x="87" y="23"/>
                </a:cubicBezTo>
                <a:close/>
                <a:moveTo>
                  <a:pt x="71" y="14"/>
                </a:moveTo>
                <a:cubicBezTo>
                  <a:pt x="69" y="15"/>
                  <a:pt x="66" y="16"/>
                  <a:pt x="64" y="16"/>
                </a:cubicBezTo>
                <a:cubicBezTo>
                  <a:pt x="60" y="15"/>
                  <a:pt x="57" y="14"/>
                  <a:pt x="53" y="13"/>
                </a:cubicBezTo>
                <a:cubicBezTo>
                  <a:pt x="59" y="12"/>
                  <a:pt x="65" y="13"/>
                  <a:pt x="71" y="14"/>
                </a:cubicBezTo>
                <a:close/>
                <a:moveTo>
                  <a:pt x="54" y="21"/>
                </a:moveTo>
                <a:cubicBezTo>
                  <a:pt x="49" y="24"/>
                  <a:pt x="44" y="28"/>
                  <a:pt x="39" y="32"/>
                </a:cubicBezTo>
                <a:cubicBezTo>
                  <a:pt x="29" y="23"/>
                  <a:pt x="29" y="23"/>
                  <a:pt x="29" y="23"/>
                </a:cubicBezTo>
                <a:cubicBezTo>
                  <a:pt x="35" y="19"/>
                  <a:pt x="44" y="18"/>
                  <a:pt x="54" y="21"/>
                </a:cubicBezTo>
                <a:close/>
                <a:moveTo>
                  <a:pt x="24" y="29"/>
                </a:moveTo>
                <a:cubicBezTo>
                  <a:pt x="33" y="38"/>
                  <a:pt x="33" y="38"/>
                  <a:pt x="33" y="38"/>
                </a:cubicBezTo>
                <a:cubicBezTo>
                  <a:pt x="29" y="42"/>
                  <a:pt x="26" y="47"/>
                  <a:pt x="23" y="51"/>
                </a:cubicBezTo>
                <a:cubicBezTo>
                  <a:pt x="21" y="43"/>
                  <a:pt x="21" y="35"/>
                  <a:pt x="24" y="29"/>
                </a:cubicBezTo>
                <a:close/>
                <a:moveTo>
                  <a:pt x="23" y="70"/>
                </a:moveTo>
                <a:cubicBezTo>
                  <a:pt x="25" y="73"/>
                  <a:pt x="28" y="77"/>
                  <a:pt x="31" y="80"/>
                </a:cubicBezTo>
                <a:cubicBezTo>
                  <a:pt x="24" y="87"/>
                  <a:pt x="24" y="87"/>
                  <a:pt x="24" y="87"/>
                </a:cubicBezTo>
                <a:cubicBezTo>
                  <a:pt x="21" y="82"/>
                  <a:pt x="21" y="77"/>
                  <a:pt x="23" y="70"/>
                </a:cubicBezTo>
                <a:close/>
                <a:moveTo>
                  <a:pt x="30" y="92"/>
                </a:moveTo>
                <a:cubicBezTo>
                  <a:pt x="36" y="85"/>
                  <a:pt x="36" y="85"/>
                  <a:pt x="36" y="85"/>
                </a:cubicBezTo>
                <a:cubicBezTo>
                  <a:pt x="39" y="88"/>
                  <a:pt x="41" y="90"/>
                  <a:pt x="44" y="92"/>
                </a:cubicBezTo>
                <a:cubicBezTo>
                  <a:pt x="39" y="93"/>
                  <a:pt x="34" y="93"/>
                  <a:pt x="30" y="92"/>
                </a:cubicBezTo>
                <a:close/>
                <a:moveTo>
                  <a:pt x="53" y="97"/>
                </a:moveTo>
                <a:cubicBezTo>
                  <a:pt x="58" y="99"/>
                  <a:pt x="63" y="101"/>
                  <a:pt x="68" y="102"/>
                </a:cubicBezTo>
                <a:cubicBezTo>
                  <a:pt x="60" y="104"/>
                  <a:pt x="51" y="103"/>
                  <a:pt x="43" y="100"/>
                </a:cubicBezTo>
                <a:cubicBezTo>
                  <a:pt x="46" y="100"/>
                  <a:pt x="50" y="99"/>
                  <a:pt x="53" y="97"/>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nvGrpSpPr>
          <p:cNvPr id="270" name="Group 269"/>
          <p:cNvGrpSpPr/>
          <p:nvPr userDrawn="1"/>
        </p:nvGrpSpPr>
        <p:grpSpPr>
          <a:xfrm>
            <a:off x="6716713" y="2667000"/>
            <a:ext cx="417512" cy="587375"/>
            <a:chOff x="6716713" y="2667000"/>
            <a:chExt cx="417512" cy="587375"/>
          </a:xfrm>
        </p:grpSpPr>
        <p:sp>
          <p:nvSpPr>
            <p:cNvPr id="271" name="Freeform 158"/>
            <p:cNvSpPr>
              <a:spLocks noEditPoints="1"/>
            </p:cNvSpPr>
            <p:nvPr userDrawn="1"/>
          </p:nvSpPr>
          <p:spPr bwMode="auto">
            <a:xfrm>
              <a:off x="6716713" y="2667000"/>
              <a:ext cx="315913" cy="587375"/>
            </a:xfrm>
            <a:custGeom>
              <a:avLst/>
              <a:gdLst>
                <a:gd name="T0" fmla="*/ 72 w 82"/>
                <a:gd name="T1" fmla="*/ 0 h 152"/>
                <a:gd name="T2" fmla="*/ 10 w 82"/>
                <a:gd name="T3" fmla="*/ 0 h 152"/>
                <a:gd name="T4" fmla="*/ 0 w 82"/>
                <a:gd name="T5" fmla="*/ 10 h 152"/>
                <a:gd name="T6" fmla="*/ 0 w 82"/>
                <a:gd name="T7" fmla="*/ 141 h 152"/>
                <a:gd name="T8" fmla="*/ 10 w 82"/>
                <a:gd name="T9" fmla="*/ 152 h 152"/>
                <a:gd name="T10" fmla="*/ 72 w 82"/>
                <a:gd name="T11" fmla="*/ 152 h 152"/>
                <a:gd name="T12" fmla="*/ 82 w 82"/>
                <a:gd name="T13" fmla="*/ 141 h 152"/>
                <a:gd name="T14" fmla="*/ 82 w 82"/>
                <a:gd name="T15" fmla="*/ 10 h 152"/>
                <a:gd name="T16" fmla="*/ 72 w 82"/>
                <a:gd name="T17" fmla="*/ 0 h 152"/>
                <a:gd name="T18" fmla="*/ 41 w 82"/>
                <a:gd name="T19" fmla="*/ 145 h 152"/>
                <a:gd name="T20" fmla="*/ 36 w 82"/>
                <a:gd name="T21" fmla="*/ 140 h 152"/>
                <a:gd name="T22" fmla="*/ 41 w 82"/>
                <a:gd name="T23" fmla="*/ 134 h 152"/>
                <a:gd name="T24" fmla="*/ 47 w 82"/>
                <a:gd name="T25" fmla="*/ 140 h 152"/>
                <a:gd name="T26" fmla="*/ 41 w 82"/>
                <a:gd name="T27" fmla="*/ 145 h 152"/>
                <a:gd name="T28" fmla="*/ 77 w 82"/>
                <a:gd name="T29" fmla="*/ 130 h 152"/>
                <a:gd name="T30" fmla="*/ 6 w 82"/>
                <a:gd name="T31" fmla="*/ 130 h 152"/>
                <a:gd name="T32" fmla="*/ 6 w 82"/>
                <a:gd name="T33" fmla="*/ 9 h 152"/>
                <a:gd name="T34" fmla="*/ 77 w 82"/>
                <a:gd name="T35" fmla="*/ 9 h 152"/>
                <a:gd name="T36" fmla="*/ 77 w 82"/>
                <a:gd name="T37" fmla="*/ 13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2" h="152">
                  <a:moveTo>
                    <a:pt x="72" y="0"/>
                  </a:moveTo>
                  <a:cubicBezTo>
                    <a:pt x="10" y="0"/>
                    <a:pt x="10" y="0"/>
                    <a:pt x="10" y="0"/>
                  </a:cubicBezTo>
                  <a:cubicBezTo>
                    <a:pt x="5" y="0"/>
                    <a:pt x="0" y="4"/>
                    <a:pt x="0" y="10"/>
                  </a:cubicBezTo>
                  <a:cubicBezTo>
                    <a:pt x="0" y="141"/>
                    <a:pt x="0" y="141"/>
                    <a:pt x="0" y="141"/>
                  </a:cubicBezTo>
                  <a:cubicBezTo>
                    <a:pt x="0" y="147"/>
                    <a:pt x="5" y="152"/>
                    <a:pt x="10" y="152"/>
                  </a:cubicBezTo>
                  <a:cubicBezTo>
                    <a:pt x="72" y="152"/>
                    <a:pt x="72" y="152"/>
                    <a:pt x="72" y="152"/>
                  </a:cubicBezTo>
                  <a:cubicBezTo>
                    <a:pt x="78" y="152"/>
                    <a:pt x="82" y="147"/>
                    <a:pt x="82" y="141"/>
                  </a:cubicBezTo>
                  <a:cubicBezTo>
                    <a:pt x="82" y="10"/>
                    <a:pt x="82" y="10"/>
                    <a:pt x="82" y="10"/>
                  </a:cubicBezTo>
                  <a:cubicBezTo>
                    <a:pt x="82" y="4"/>
                    <a:pt x="78" y="0"/>
                    <a:pt x="72" y="0"/>
                  </a:cubicBezTo>
                  <a:close/>
                  <a:moveTo>
                    <a:pt x="41" y="145"/>
                  </a:moveTo>
                  <a:cubicBezTo>
                    <a:pt x="38" y="145"/>
                    <a:pt x="36" y="143"/>
                    <a:pt x="36" y="140"/>
                  </a:cubicBezTo>
                  <a:cubicBezTo>
                    <a:pt x="36" y="137"/>
                    <a:pt x="38" y="134"/>
                    <a:pt x="41" y="134"/>
                  </a:cubicBezTo>
                  <a:cubicBezTo>
                    <a:pt x="44" y="134"/>
                    <a:pt x="47" y="137"/>
                    <a:pt x="47" y="140"/>
                  </a:cubicBezTo>
                  <a:cubicBezTo>
                    <a:pt x="47" y="143"/>
                    <a:pt x="44" y="145"/>
                    <a:pt x="41" y="145"/>
                  </a:cubicBezTo>
                  <a:close/>
                  <a:moveTo>
                    <a:pt x="77" y="130"/>
                  </a:moveTo>
                  <a:cubicBezTo>
                    <a:pt x="6" y="130"/>
                    <a:pt x="6" y="130"/>
                    <a:pt x="6" y="130"/>
                  </a:cubicBezTo>
                  <a:cubicBezTo>
                    <a:pt x="6" y="9"/>
                    <a:pt x="6" y="9"/>
                    <a:pt x="6" y="9"/>
                  </a:cubicBezTo>
                  <a:cubicBezTo>
                    <a:pt x="77" y="9"/>
                    <a:pt x="77" y="9"/>
                    <a:pt x="77" y="9"/>
                  </a:cubicBezTo>
                  <a:lnTo>
                    <a:pt x="77" y="13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2" name="Oval 159"/>
            <p:cNvSpPr>
              <a:spLocks noChangeArrowheads="1"/>
            </p:cNvSpPr>
            <p:nvPr userDrawn="1"/>
          </p:nvSpPr>
          <p:spPr bwMode="auto">
            <a:xfrm>
              <a:off x="6854825" y="3184525"/>
              <a:ext cx="42863" cy="4286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3" name="Freeform 230"/>
            <p:cNvSpPr>
              <a:spLocks noEditPoints="1"/>
            </p:cNvSpPr>
            <p:nvPr userDrawn="1"/>
          </p:nvSpPr>
          <p:spPr bwMode="auto">
            <a:xfrm>
              <a:off x="6832600" y="2782888"/>
              <a:ext cx="301625" cy="242888"/>
            </a:xfrm>
            <a:custGeom>
              <a:avLst/>
              <a:gdLst>
                <a:gd name="T0" fmla="*/ 65 w 78"/>
                <a:gd name="T1" fmla="*/ 0 h 63"/>
                <a:gd name="T2" fmla="*/ 13 w 78"/>
                <a:gd name="T3" fmla="*/ 0 h 63"/>
                <a:gd name="T4" fmla="*/ 0 w 78"/>
                <a:gd name="T5" fmla="*/ 14 h 63"/>
                <a:gd name="T6" fmla="*/ 0 w 78"/>
                <a:gd name="T7" fmla="*/ 39 h 63"/>
                <a:gd name="T8" fmla="*/ 13 w 78"/>
                <a:gd name="T9" fmla="*/ 52 h 63"/>
                <a:gd name="T10" fmla="*/ 15 w 78"/>
                <a:gd name="T11" fmla="*/ 52 h 63"/>
                <a:gd name="T12" fmla="*/ 15 w 78"/>
                <a:gd name="T13" fmla="*/ 63 h 63"/>
                <a:gd name="T14" fmla="*/ 26 w 78"/>
                <a:gd name="T15" fmla="*/ 52 h 63"/>
                <a:gd name="T16" fmla="*/ 65 w 78"/>
                <a:gd name="T17" fmla="*/ 52 h 63"/>
                <a:gd name="T18" fmla="*/ 78 w 78"/>
                <a:gd name="T19" fmla="*/ 39 h 63"/>
                <a:gd name="T20" fmla="*/ 78 w 78"/>
                <a:gd name="T21" fmla="*/ 14 h 63"/>
                <a:gd name="T22" fmla="*/ 65 w 78"/>
                <a:gd name="T23" fmla="*/ 0 h 63"/>
                <a:gd name="T24" fmla="*/ 20 w 78"/>
                <a:gd name="T25" fmla="*/ 30 h 63"/>
                <a:gd name="T26" fmla="*/ 15 w 78"/>
                <a:gd name="T27" fmla="*/ 25 h 63"/>
                <a:gd name="T28" fmla="*/ 20 w 78"/>
                <a:gd name="T29" fmla="*/ 20 h 63"/>
                <a:gd name="T30" fmla="*/ 25 w 78"/>
                <a:gd name="T31" fmla="*/ 25 h 63"/>
                <a:gd name="T32" fmla="*/ 20 w 78"/>
                <a:gd name="T33" fmla="*/ 30 h 63"/>
                <a:gd name="T34" fmla="*/ 40 w 78"/>
                <a:gd name="T35" fmla="*/ 30 h 63"/>
                <a:gd name="T36" fmla="*/ 35 w 78"/>
                <a:gd name="T37" fmla="*/ 25 h 63"/>
                <a:gd name="T38" fmla="*/ 40 w 78"/>
                <a:gd name="T39" fmla="*/ 20 h 63"/>
                <a:gd name="T40" fmla="*/ 45 w 78"/>
                <a:gd name="T41" fmla="*/ 25 h 63"/>
                <a:gd name="T42" fmla="*/ 40 w 78"/>
                <a:gd name="T43" fmla="*/ 30 h 63"/>
                <a:gd name="T44" fmla="*/ 61 w 78"/>
                <a:gd name="T45" fmla="*/ 30 h 63"/>
                <a:gd name="T46" fmla="*/ 56 w 78"/>
                <a:gd name="T47" fmla="*/ 25 h 63"/>
                <a:gd name="T48" fmla="*/ 61 w 78"/>
                <a:gd name="T49" fmla="*/ 20 h 63"/>
                <a:gd name="T50" fmla="*/ 65 w 78"/>
                <a:gd name="T51" fmla="*/ 25 h 63"/>
                <a:gd name="T52" fmla="*/ 61 w 78"/>
                <a:gd name="T53" fmla="*/ 3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8" h="63">
                  <a:moveTo>
                    <a:pt x="65" y="0"/>
                  </a:moveTo>
                  <a:cubicBezTo>
                    <a:pt x="13" y="0"/>
                    <a:pt x="13" y="0"/>
                    <a:pt x="13" y="0"/>
                  </a:cubicBezTo>
                  <a:cubicBezTo>
                    <a:pt x="6" y="0"/>
                    <a:pt x="0" y="6"/>
                    <a:pt x="0" y="14"/>
                  </a:cubicBezTo>
                  <a:cubicBezTo>
                    <a:pt x="0" y="39"/>
                    <a:pt x="0" y="39"/>
                    <a:pt x="0" y="39"/>
                  </a:cubicBezTo>
                  <a:cubicBezTo>
                    <a:pt x="0" y="46"/>
                    <a:pt x="6" y="52"/>
                    <a:pt x="13" y="52"/>
                  </a:cubicBezTo>
                  <a:cubicBezTo>
                    <a:pt x="15" y="52"/>
                    <a:pt x="15" y="52"/>
                    <a:pt x="15" y="52"/>
                  </a:cubicBezTo>
                  <a:cubicBezTo>
                    <a:pt x="15" y="63"/>
                    <a:pt x="15" y="63"/>
                    <a:pt x="15" y="63"/>
                  </a:cubicBezTo>
                  <a:cubicBezTo>
                    <a:pt x="26" y="52"/>
                    <a:pt x="26" y="52"/>
                    <a:pt x="26" y="52"/>
                  </a:cubicBezTo>
                  <a:cubicBezTo>
                    <a:pt x="65" y="52"/>
                    <a:pt x="65" y="52"/>
                    <a:pt x="65" y="52"/>
                  </a:cubicBezTo>
                  <a:cubicBezTo>
                    <a:pt x="72" y="52"/>
                    <a:pt x="78" y="46"/>
                    <a:pt x="78" y="39"/>
                  </a:cubicBezTo>
                  <a:cubicBezTo>
                    <a:pt x="78" y="14"/>
                    <a:pt x="78" y="14"/>
                    <a:pt x="78" y="14"/>
                  </a:cubicBezTo>
                  <a:cubicBezTo>
                    <a:pt x="78" y="6"/>
                    <a:pt x="72" y="0"/>
                    <a:pt x="65" y="0"/>
                  </a:cubicBezTo>
                  <a:close/>
                  <a:moveTo>
                    <a:pt x="20" y="30"/>
                  </a:moveTo>
                  <a:cubicBezTo>
                    <a:pt x="17" y="30"/>
                    <a:pt x="15" y="27"/>
                    <a:pt x="15" y="25"/>
                  </a:cubicBezTo>
                  <a:cubicBezTo>
                    <a:pt x="15" y="22"/>
                    <a:pt x="17" y="20"/>
                    <a:pt x="20" y="20"/>
                  </a:cubicBezTo>
                  <a:cubicBezTo>
                    <a:pt x="23" y="20"/>
                    <a:pt x="25" y="22"/>
                    <a:pt x="25" y="25"/>
                  </a:cubicBezTo>
                  <a:cubicBezTo>
                    <a:pt x="25" y="27"/>
                    <a:pt x="23" y="30"/>
                    <a:pt x="20" y="30"/>
                  </a:cubicBezTo>
                  <a:close/>
                  <a:moveTo>
                    <a:pt x="40" y="30"/>
                  </a:moveTo>
                  <a:cubicBezTo>
                    <a:pt x="37" y="30"/>
                    <a:pt x="35" y="27"/>
                    <a:pt x="35" y="25"/>
                  </a:cubicBezTo>
                  <a:cubicBezTo>
                    <a:pt x="35" y="22"/>
                    <a:pt x="37" y="20"/>
                    <a:pt x="40" y="20"/>
                  </a:cubicBezTo>
                  <a:cubicBezTo>
                    <a:pt x="43" y="20"/>
                    <a:pt x="45" y="22"/>
                    <a:pt x="45" y="25"/>
                  </a:cubicBezTo>
                  <a:cubicBezTo>
                    <a:pt x="45" y="27"/>
                    <a:pt x="43" y="30"/>
                    <a:pt x="40" y="30"/>
                  </a:cubicBezTo>
                  <a:close/>
                  <a:moveTo>
                    <a:pt x="61" y="30"/>
                  </a:moveTo>
                  <a:cubicBezTo>
                    <a:pt x="58" y="30"/>
                    <a:pt x="56" y="27"/>
                    <a:pt x="56" y="25"/>
                  </a:cubicBezTo>
                  <a:cubicBezTo>
                    <a:pt x="56" y="22"/>
                    <a:pt x="58" y="20"/>
                    <a:pt x="61" y="20"/>
                  </a:cubicBezTo>
                  <a:cubicBezTo>
                    <a:pt x="63" y="20"/>
                    <a:pt x="65" y="22"/>
                    <a:pt x="65" y="25"/>
                  </a:cubicBezTo>
                  <a:cubicBezTo>
                    <a:pt x="65" y="27"/>
                    <a:pt x="63" y="30"/>
                    <a:pt x="61" y="3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grpSp>
        <p:nvGrpSpPr>
          <p:cNvPr id="274" name="Group 273"/>
          <p:cNvGrpSpPr/>
          <p:nvPr userDrawn="1"/>
        </p:nvGrpSpPr>
        <p:grpSpPr>
          <a:xfrm>
            <a:off x="6705600" y="781050"/>
            <a:ext cx="469901" cy="339726"/>
            <a:chOff x="6705600" y="781050"/>
            <a:chExt cx="469901" cy="339726"/>
          </a:xfrm>
        </p:grpSpPr>
        <p:sp>
          <p:nvSpPr>
            <p:cNvPr id="275" name="Freeform 231"/>
            <p:cNvSpPr>
              <a:spLocks/>
            </p:cNvSpPr>
            <p:nvPr userDrawn="1"/>
          </p:nvSpPr>
          <p:spPr bwMode="auto">
            <a:xfrm>
              <a:off x="6816725" y="850900"/>
              <a:ext cx="317500" cy="61913"/>
            </a:xfrm>
            <a:custGeom>
              <a:avLst/>
              <a:gdLst>
                <a:gd name="T0" fmla="*/ 63 w 82"/>
                <a:gd name="T1" fmla="*/ 3 h 16"/>
                <a:gd name="T2" fmla="*/ 82 w 82"/>
                <a:gd name="T3" fmla="*/ 9 h 16"/>
                <a:gd name="T4" fmla="*/ 82 w 82"/>
                <a:gd name="T5" fmla="*/ 8 h 16"/>
                <a:gd name="T6" fmla="*/ 74 w 82"/>
                <a:gd name="T7" fmla="*/ 0 h 16"/>
                <a:gd name="T8" fmla="*/ 9 w 82"/>
                <a:gd name="T9" fmla="*/ 0 h 16"/>
                <a:gd name="T10" fmla="*/ 0 w 82"/>
                <a:gd name="T11" fmla="*/ 8 h 16"/>
                <a:gd name="T12" fmla="*/ 9 w 82"/>
                <a:gd name="T13" fmla="*/ 16 h 16"/>
                <a:gd name="T14" fmla="*/ 36 w 82"/>
                <a:gd name="T15" fmla="*/ 16 h 16"/>
                <a:gd name="T16" fmla="*/ 63 w 82"/>
                <a:gd name="T1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
                  <a:moveTo>
                    <a:pt x="63" y="3"/>
                  </a:moveTo>
                  <a:cubicBezTo>
                    <a:pt x="70" y="3"/>
                    <a:pt x="77" y="5"/>
                    <a:pt x="82" y="9"/>
                  </a:cubicBezTo>
                  <a:cubicBezTo>
                    <a:pt x="82" y="9"/>
                    <a:pt x="82" y="8"/>
                    <a:pt x="82" y="8"/>
                  </a:cubicBezTo>
                  <a:cubicBezTo>
                    <a:pt x="82" y="4"/>
                    <a:pt x="79" y="0"/>
                    <a:pt x="74" y="0"/>
                  </a:cubicBezTo>
                  <a:cubicBezTo>
                    <a:pt x="9" y="0"/>
                    <a:pt x="9" y="0"/>
                    <a:pt x="9" y="0"/>
                  </a:cubicBezTo>
                  <a:cubicBezTo>
                    <a:pt x="4" y="0"/>
                    <a:pt x="0" y="4"/>
                    <a:pt x="0" y="8"/>
                  </a:cubicBezTo>
                  <a:cubicBezTo>
                    <a:pt x="0" y="13"/>
                    <a:pt x="4" y="16"/>
                    <a:pt x="9" y="16"/>
                  </a:cubicBezTo>
                  <a:cubicBezTo>
                    <a:pt x="36" y="16"/>
                    <a:pt x="36" y="16"/>
                    <a:pt x="36" y="16"/>
                  </a:cubicBezTo>
                  <a:cubicBezTo>
                    <a:pt x="43" y="8"/>
                    <a:pt x="53" y="3"/>
                    <a:pt x="63" y="3"/>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6" name="Freeform 232"/>
            <p:cNvSpPr>
              <a:spLocks/>
            </p:cNvSpPr>
            <p:nvPr userDrawn="1"/>
          </p:nvSpPr>
          <p:spPr bwMode="auto">
            <a:xfrm>
              <a:off x="6762750" y="781050"/>
              <a:ext cx="312738" cy="61913"/>
            </a:xfrm>
            <a:custGeom>
              <a:avLst/>
              <a:gdLst>
                <a:gd name="T0" fmla="*/ 8 w 81"/>
                <a:gd name="T1" fmla="*/ 16 h 16"/>
                <a:gd name="T2" fmla="*/ 73 w 81"/>
                <a:gd name="T3" fmla="*/ 16 h 16"/>
                <a:gd name="T4" fmla="*/ 81 w 81"/>
                <a:gd name="T5" fmla="*/ 8 h 16"/>
                <a:gd name="T6" fmla="*/ 73 w 81"/>
                <a:gd name="T7" fmla="*/ 0 h 16"/>
                <a:gd name="T8" fmla="*/ 8 w 81"/>
                <a:gd name="T9" fmla="*/ 0 h 16"/>
                <a:gd name="T10" fmla="*/ 0 w 81"/>
                <a:gd name="T11" fmla="*/ 8 h 16"/>
                <a:gd name="T12" fmla="*/ 8 w 8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81" h="16">
                  <a:moveTo>
                    <a:pt x="8" y="16"/>
                  </a:moveTo>
                  <a:cubicBezTo>
                    <a:pt x="73" y="16"/>
                    <a:pt x="73" y="16"/>
                    <a:pt x="73" y="16"/>
                  </a:cubicBezTo>
                  <a:cubicBezTo>
                    <a:pt x="78" y="16"/>
                    <a:pt x="81" y="13"/>
                    <a:pt x="81" y="8"/>
                  </a:cubicBezTo>
                  <a:cubicBezTo>
                    <a:pt x="81" y="4"/>
                    <a:pt x="78" y="0"/>
                    <a:pt x="73" y="0"/>
                  </a:cubicBezTo>
                  <a:cubicBezTo>
                    <a:pt x="8" y="0"/>
                    <a:pt x="8" y="0"/>
                    <a:pt x="8" y="0"/>
                  </a:cubicBezTo>
                  <a:cubicBezTo>
                    <a:pt x="3" y="0"/>
                    <a:pt x="0" y="4"/>
                    <a:pt x="0" y="8"/>
                  </a:cubicBezTo>
                  <a:cubicBezTo>
                    <a:pt x="0" y="13"/>
                    <a:pt x="3" y="16"/>
                    <a:pt x="8" y="16"/>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7" name="Freeform 233"/>
            <p:cNvSpPr>
              <a:spLocks/>
            </p:cNvSpPr>
            <p:nvPr userDrawn="1"/>
          </p:nvSpPr>
          <p:spPr bwMode="auto">
            <a:xfrm>
              <a:off x="6705600" y="920750"/>
              <a:ext cx="246063" cy="61913"/>
            </a:xfrm>
            <a:custGeom>
              <a:avLst/>
              <a:gdLst>
                <a:gd name="T0" fmla="*/ 8 w 64"/>
                <a:gd name="T1" fmla="*/ 0 h 16"/>
                <a:gd name="T2" fmla="*/ 0 w 64"/>
                <a:gd name="T3" fmla="*/ 8 h 16"/>
                <a:gd name="T4" fmla="*/ 8 w 64"/>
                <a:gd name="T5" fmla="*/ 16 h 16"/>
                <a:gd name="T6" fmla="*/ 58 w 64"/>
                <a:gd name="T7" fmla="*/ 16 h 16"/>
                <a:gd name="T8" fmla="*/ 64 w 64"/>
                <a:gd name="T9" fmla="*/ 0 h 16"/>
                <a:gd name="T10" fmla="*/ 8 w 64"/>
                <a:gd name="T11" fmla="*/ 0 h 16"/>
              </a:gdLst>
              <a:ahLst/>
              <a:cxnLst>
                <a:cxn ang="0">
                  <a:pos x="T0" y="T1"/>
                </a:cxn>
                <a:cxn ang="0">
                  <a:pos x="T2" y="T3"/>
                </a:cxn>
                <a:cxn ang="0">
                  <a:pos x="T4" y="T5"/>
                </a:cxn>
                <a:cxn ang="0">
                  <a:pos x="T6" y="T7"/>
                </a:cxn>
                <a:cxn ang="0">
                  <a:pos x="T8" y="T9"/>
                </a:cxn>
                <a:cxn ang="0">
                  <a:pos x="T10" y="T11"/>
                </a:cxn>
              </a:cxnLst>
              <a:rect l="0" t="0" r="r" b="b"/>
              <a:pathLst>
                <a:path w="64" h="16">
                  <a:moveTo>
                    <a:pt x="8" y="0"/>
                  </a:moveTo>
                  <a:cubicBezTo>
                    <a:pt x="4" y="0"/>
                    <a:pt x="0" y="3"/>
                    <a:pt x="0" y="8"/>
                  </a:cubicBezTo>
                  <a:cubicBezTo>
                    <a:pt x="0" y="12"/>
                    <a:pt x="4" y="16"/>
                    <a:pt x="8" y="16"/>
                  </a:cubicBezTo>
                  <a:cubicBezTo>
                    <a:pt x="58" y="16"/>
                    <a:pt x="58" y="16"/>
                    <a:pt x="58" y="16"/>
                  </a:cubicBezTo>
                  <a:cubicBezTo>
                    <a:pt x="59" y="10"/>
                    <a:pt x="61" y="5"/>
                    <a:pt x="64" y="0"/>
                  </a:cubicBezTo>
                  <a:lnTo>
                    <a:pt x="8" y="0"/>
                  </a:ln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8" name="Freeform 234"/>
            <p:cNvSpPr>
              <a:spLocks/>
            </p:cNvSpPr>
            <p:nvPr userDrawn="1"/>
          </p:nvSpPr>
          <p:spPr bwMode="auto">
            <a:xfrm>
              <a:off x="6781800" y="990600"/>
              <a:ext cx="158750" cy="61913"/>
            </a:xfrm>
            <a:custGeom>
              <a:avLst/>
              <a:gdLst>
                <a:gd name="T0" fmla="*/ 38 w 41"/>
                <a:gd name="T1" fmla="*/ 0 h 16"/>
                <a:gd name="T2" fmla="*/ 8 w 41"/>
                <a:gd name="T3" fmla="*/ 0 h 16"/>
                <a:gd name="T4" fmla="*/ 0 w 41"/>
                <a:gd name="T5" fmla="*/ 8 h 16"/>
                <a:gd name="T6" fmla="*/ 8 w 41"/>
                <a:gd name="T7" fmla="*/ 16 h 16"/>
                <a:gd name="T8" fmla="*/ 41 w 41"/>
                <a:gd name="T9" fmla="*/ 16 h 16"/>
                <a:gd name="T10" fmla="*/ 38 w 41"/>
                <a:gd name="T11" fmla="*/ 2 h 16"/>
                <a:gd name="T12" fmla="*/ 38 w 41"/>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41" h="16">
                  <a:moveTo>
                    <a:pt x="38" y="0"/>
                  </a:moveTo>
                  <a:cubicBezTo>
                    <a:pt x="8" y="0"/>
                    <a:pt x="8" y="0"/>
                    <a:pt x="8" y="0"/>
                  </a:cubicBezTo>
                  <a:cubicBezTo>
                    <a:pt x="4" y="0"/>
                    <a:pt x="0" y="3"/>
                    <a:pt x="0" y="8"/>
                  </a:cubicBezTo>
                  <a:cubicBezTo>
                    <a:pt x="0" y="12"/>
                    <a:pt x="4" y="16"/>
                    <a:pt x="8" y="16"/>
                  </a:cubicBezTo>
                  <a:cubicBezTo>
                    <a:pt x="41" y="16"/>
                    <a:pt x="41" y="16"/>
                    <a:pt x="41" y="16"/>
                  </a:cubicBezTo>
                  <a:cubicBezTo>
                    <a:pt x="39" y="12"/>
                    <a:pt x="38" y="7"/>
                    <a:pt x="38" y="2"/>
                  </a:cubicBezTo>
                  <a:cubicBezTo>
                    <a:pt x="38" y="1"/>
                    <a:pt x="38" y="0"/>
                    <a:pt x="38"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9" name="Freeform 235"/>
            <p:cNvSpPr>
              <a:spLocks/>
            </p:cNvSpPr>
            <p:nvPr userDrawn="1"/>
          </p:nvSpPr>
          <p:spPr bwMode="auto">
            <a:xfrm>
              <a:off x="6770688" y="1055688"/>
              <a:ext cx="239713" cy="65088"/>
            </a:xfrm>
            <a:custGeom>
              <a:avLst/>
              <a:gdLst>
                <a:gd name="T0" fmla="*/ 45 w 62"/>
                <a:gd name="T1" fmla="*/ 0 h 17"/>
                <a:gd name="T2" fmla="*/ 8 w 62"/>
                <a:gd name="T3" fmla="*/ 0 h 17"/>
                <a:gd name="T4" fmla="*/ 0 w 62"/>
                <a:gd name="T5" fmla="*/ 8 h 17"/>
                <a:gd name="T6" fmla="*/ 8 w 62"/>
                <a:gd name="T7" fmla="*/ 17 h 17"/>
                <a:gd name="T8" fmla="*/ 62 w 62"/>
                <a:gd name="T9" fmla="*/ 17 h 17"/>
                <a:gd name="T10" fmla="*/ 45 w 62"/>
                <a:gd name="T11" fmla="*/ 0 h 17"/>
              </a:gdLst>
              <a:ahLst/>
              <a:cxnLst>
                <a:cxn ang="0">
                  <a:pos x="T0" y="T1"/>
                </a:cxn>
                <a:cxn ang="0">
                  <a:pos x="T2" y="T3"/>
                </a:cxn>
                <a:cxn ang="0">
                  <a:pos x="T4" y="T5"/>
                </a:cxn>
                <a:cxn ang="0">
                  <a:pos x="T6" y="T7"/>
                </a:cxn>
                <a:cxn ang="0">
                  <a:pos x="T8" y="T9"/>
                </a:cxn>
                <a:cxn ang="0">
                  <a:pos x="T10" y="T11"/>
                </a:cxn>
              </a:cxnLst>
              <a:rect l="0" t="0" r="r" b="b"/>
              <a:pathLst>
                <a:path w="62" h="17">
                  <a:moveTo>
                    <a:pt x="45" y="0"/>
                  </a:moveTo>
                  <a:cubicBezTo>
                    <a:pt x="8" y="0"/>
                    <a:pt x="8" y="0"/>
                    <a:pt x="8" y="0"/>
                  </a:cubicBezTo>
                  <a:cubicBezTo>
                    <a:pt x="3" y="0"/>
                    <a:pt x="0" y="4"/>
                    <a:pt x="0" y="8"/>
                  </a:cubicBezTo>
                  <a:cubicBezTo>
                    <a:pt x="0" y="13"/>
                    <a:pt x="3" y="17"/>
                    <a:pt x="8" y="17"/>
                  </a:cubicBezTo>
                  <a:cubicBezTo>
                    <a:pt x="62" y="17"/>
                    <a:pt x="62" y="17"/>
                    <a:pt x="62" y="17"/>
                  </a:cubicBezTo>
                  <a:cubicBezTo>
                    <a:pt x="54" y="13"/>
                    <a:pt x="48" y="8"/>
                    <a:pt x="45" y="0"/>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0" name="Freeform 236"/>
            <p:cNvSpPr>
              <a:spLocks noEditPoints="1"/>
            </p:cNvSpPr>
            <p:nvPr userDrawn="1"/>
          </p:nvSpPr>
          <p:spPr bwMode="auto">
            <a:xfrm>
              <a:off x="6948488" y="882650"/>
              <a:ext cx="227013" cy="227013"/>
            </a:xfrm>
            <a:custGeom>
              <a:avLst/>
              <a:gdLst>
                <a:gd name="T0" fmla="*/ 52 w 59"/>
                <a:gd name="T1" fmla="*/ 11 h 59"/>
                <a:gd name="T2" fmla="*/ 9 w 59"/>
                <a:gd name="T3" fmla="*/ 8 h 59"/>
                <a:gd name="T4" fmla="*/ 1 w 59"/>
                <a:gd name="T5" fmla="*/ 24 h 59"/>
                <a:gd name="T6" fmla="*/ 0 w 59"/>
                <a:gd name="T7" fmla="*/ 34 h 59"/>
                <a:gd name="T8" fmla="*/ 10 w 59"/>
                <a:gd name="T9" fmla="*/ 52 h 59"/>
                <a:gd name="T10" fmla="*/ 22 w 59"/>
                <a:gd name="T11" fmla="*/ 58 h 59"/>
                <a:gd name="T12" fmla="*/ 50 w 59"/>
                <a:gd name="T13" fmla="*/ 51 h 59"/>
                <a:gd name="T14" fmla="*/ 55 w 59"/>
                <a:gd name="T15" fmla="*/ 24 h 59"/>
                <a:gd name="T16" fmla="*/ 52 w 59"/>
                <a:gd name="T17" fmla="*/ 23 h 59"/>
                <a:gd name="T18" fmla="*/ 52 w 59"/>
                <a:gd name="T19" fmla="*/ 15 h 59"/>
                <a:gd name="T20" fmla="*/ 50 w 59"/>
                <a:gd name="T21" fmla="*/ 18 h 59"/>
                <a:gd name="T22" fmla="*/ 35 w 59"/>
                <a:gd name="T23" fmla="*/ 4 h 59"/>
                <a:gd name="T24" fmla="*/ 33 w 59"/>
                <a:gd name="T25" fmla="*/ 6 h 59"/>
                <a:gd name="T26" fmla="*/ 27 w 59"/>
                <a:gd name="T27" fmla="*/ 3 h 59"/>
                <a:gd name="T28" fmla="*/ 26 w 59"/>
                <a:gd name="T29" fmla="*/ 6 h 59"/>
                <a:gd name="T30" fmla="*/ 4 w 59"/>
                <a:gd name="T31" fmla="*/ 21 h 59"/>
                <a:gd name="T32" fmla="*/ 5 w 59"/>
                <a:gd name="T33" fmla="*/ 24 h 59"/>
                <a:gd name="T34" fmla="*/ 3 w 59"/>
                <a:gd name="T35" fmla="*/ 30 h 59"/>
                <a:gd name="T36" fmla="*/ 6 w 59"/>
                <a:gd name="T37" fmla="*/ 30 h 59"/>
                <a:gd name="T38" fmla="*/ 4 w 59"/>
                <a:gd name="T39" fmla="*/ 37 h 59"/>
                <a:gd name="T40" fmla="*/ 7 w 59"/>
                <a:gd name="T41" fmla="*/ 37 h 59"/>
                <a:gd name="T42" fmla="*/ 8 w 59"/>
                <a:gd name="T43" fmla="*/ 45 h 59"/>
                <a:gd name="T44" fmla="*/ 8 w 59"/>
                <a:gd name="T45" fmla="*/ 41 h 59"/>
                <a:gd name="T46" fmla="*/ 8 w 59"/>
                <a:gd name="T47" fmla="*/ 18 h 59"/>
                <a:gd name="T48" fmla="*/ 10 w 59"/>
                <a:gd name="T49" fmla="*/ 14 h 59"/>
                <a:gd name="T50" fmla="*/ 13 w 59"/>
                <a:gd name="T51" fmla="*/ 50 h 59"/>
                <a:gd name="T52" fmla="*/ 13 w 59"/>
                <a:gd name="T53" fmla="*/ 47 h 59"/>
                <a:gd name="T54" fmla="*/ 14 w 59"/>
                <a:gd name="T55" fmla="*/ 12 h 59"/>
                <a:gd name="T56" fmla="*/ 13 w 59"/>
                <a:gd name="T57" fmla="*/ 9 h 59"/>
                <a:gd name="T58" fmla="*/ 19 w 59"/>
                <a:gd name="T59" fmla="*/ 54 h 59"/>
                <a:gd name="T60" fmla="*/ 18 w 59"/>
                <a:gd name="T61" fmla="*/ 51 h 59"/>
                <a:gd name="T62" fmla="*/ 19 w 59"/>
                <a:gd name="T63" fmla="*/ 8 h 59"/>
                <a:gd name="T64" fmla="*/ 22 w 59"/>
                <a:gd name="T65" fmla="*/ 6 h 59"/>
                <a:gd name="T66" fmla="*/ 26 w 59"/>
                <a:gd name="T67" fmla="*/ 56 h 59"/>
                <a:gd name="T68" fmla="*/ 26 w 59"/>
                <a:gd name="T69" fmla="*/ 54 h 59"/>
                <a:gd name="T70" fmla="*/ 31 w 59"/>
                <a:gd name="T71" fmla="*/ 56 h 59"/>
                <a:gd name="T72" fmla="*/ 33 w 59"/>
                <a:gd name="T73" fmla="*/ 54 h 59"/>
                <a:gd name="T74" fmla="*/ 32 w 59"/>
                <a:gd name="T75" fmla="*/ 45 h 59"/>
                <a:gd name="T76" fmla="*/ 21 w 59"/>
                <a:gd name="T77" fmla="*/ 39 h 59"/>
                <a:gd name="T78" fmla="*/ 27 w 59"/>
                <a:gd name="T79" fmla="*/ 32 h 59"/>
                <a:gd name="T80" fmla="*/ 32 w 59"/>
                <a:gd name="T81" fmla="*/ 15 h 59"/>
                <a:gd name="T82" fmla="*/ 31 w 59"/>
                <a:gd name="T83" fmla="*/ 23 h 59"/>
                <a:gd name="T84" fmla="*/ 32 w 59"/>
                <a:gd name="T85" fmla="*/ 41 h 59"/>
                <a:gd name="T86" fmla="*/ 37 w 59"/>
                <a:gd name="T87" fmla="*/ 54 h 59"/>
                <a:gd name="T88" fmla="*/ 41 w 59"/>
                <a:gd name="T89" fmla="*/ 54 h 59"/>
                <a:gd name="T90" fmla="*/ 39 w 59"/>
                <a:gd name="T91" fmla="*/ 8 h 59"/>
                <a:gd name="T92" fmla="*/ 43 w 59"/>
                <a:gd name="T93" fmla="*/ 8 h 59"/>
                <a:gd name="T94" fmla="*/ 44 w 59"/>
                <a:gd name="T95" fmla="*/ 51 h 59"/>
                <a:gd name="T96" fmla="*/ 47 w 59"/>
                <a:gd name="T97" fmla="*/ 50 h 59"/>
                <a:gd name="T98" fmla="*/ 45 w 59"/>
                <a:gd name="T99" fmla="*/ 10 h 59"/>
                <a:gd name="T100" fmla="*/ 47 w 59"/>
                <a:gd name="T101" fmla="*/ 13 h 59"/>
                <a:gd name="T102" fmla="*/ 49 w 59"/>
                <a:gd name="T103" fmla="*/ 46 h 59"/>
                <a:gd name="T104" fmla="*/ 52 w 59"/>
                <a:gd name="T105" fmla="*/ 44 h 59"/>
                <a:gd name="T106" fmla="*/ 53 w 59"/>
                <a:gd name="T107" fmla="*/ 40 h 59"/>
                <a:gd name="T108" fmla="*/ 55 w 59"/>
                <a:gd name="T109" fmla="*/ 37 h 59"/>
                <a:gd name="T110" fmla="*/ 53 w 59"/>
                <a:gd name="T111" fmla="*/ 32 h 59"/>
                <a:gd name="T112" fmla="*/ 56 w 59"/>
                <a:gd name="T113" fmla="*/ 3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59">
                  <a:moveTo>
                    <a:pt x="57" y="18"/>
                  </a:moveTo>
                  <a:cubicBezTo>
                    <a:pt x="56" y="18"/>
                    <a:pt x="56" y="17"/>
                    <a:pt x="56" y="16"/>
                  </a:cubicBezTo>
                  <a:cubicBezTo>
                    <a:pt x="55" y="15"/>
                    <a:pt x="54" y="14"/>
                    <a:pt x="54" y="13"/>
                  </a:cubicBezTo>
                  <a:cubicBezTo>
                    <a:pt x="53" y="12"/>
                    <a:pt x="53" y="12"/>
                    <a:pt x="52" y="11"/>
                  </a:cubicBezTo>
                  <a:cubicBezTo>
                    <a:pt x="51" y="9"/>
                    <a:pt x="48" y="7"/>
                    <a:pt x="46" y="6"/>
                  </a:cubicBezTo>
                  <a:cubicBezTo>
                    <a:pt x="41" y="2"/>
                    <a:pt x="36" y="0"/>
                    <a:pt x="29" y="0"/>
                  </a:cubicBezTo>
                  <a:cubicBezTo>
                    <a:pt x="24" y="0"/>
                    <a:pt x="18" y="2"/>
                    <a:pt x="14" y="5"/>
                  </a:cubicBezTo>
                  <a:cubicBezTo>
                    <a:pt x="12" y="6"/>
                    <a:pt x="11" y="7"/>
                    <a:pt x="9" y="8"/>
                  </a:cubicBezTo>
                  <a:cubicBezTo>
                    <a:pt x="9" y="9"/>
                    <a:pt x="8" y="9"/>
                    <a:pt x="8" y="10"/>
                  </a:cubicBezTo>
                  <a:cubicBezTo>
                    <a:pt x="6" y="12"/>
                    <a:pt x="4" y="15"/>
                    <a:pt x="2" y="18"/>
                  </a:cubicBezTo>
                  <a:cubicBezTo>
                    <a:pt x="2" y="19"/>
                    <a:pt x="2" y="20"/>
                    <a:pt x="2" y="20"/>
                  </a:cubicBezTo>
                  <a:cubicBezTo>
                    <a:pt x="1" y="21"/>
                    <a:pt x="1" y="23"/>
                    <a:pt x="1" y="24"/>
                  </a:cubicBezTo>
                  <a:cubicBezTo>
                    <a:pt x="0" y="25"/>
                    <a:pt x="0" y="25"/>
                    <a:pt x="0" y="26"/>
                  </a:cubicBezTo>
                  <a:cubicBezTo>
                    <a:pt x="0" y="27"/>
                    <a:pt x="0" y="27"/>
                    <a:pt x="0" y="28"/>
                  </a:cubicBezTo>
                  <a:cubicBezTo>
                    <a:pt x="0" y="28"/>
                    <a:pt x="0" y="29"/>
                    <a:pt x="0" y="30"/>
                  </a:cubicBezTo>
                  <a:cubicBezTo>
                    <a:pt x="0" y="31"/>
                    <a:pt x="0" y="32"/>
                    <a:pt x="0" y="34"/>
                  </a:cubicBezTo>
                  <a:cubicBezTo>
                    <a:pt x="1" y="36"/>
                    <a:pt x="1" y="38"/>
                    <a:pt x="2" y="41"/>
                  </a:cubicBezTo>
                  <a:cubicBezTo>
                    <a:pt x="2" y="42"/>
                    <a:pt x="3" y="43"/>
                    <a:pt x="4" y="44"/>
                  </a:cubicBezTo>
                  <a:cubicBezTo>
                    <a:pt x="4" y="44"/>
                    <a:pt x="4" y="45"/>
                    <a:pt x="4" y="45"/>
                  </a:cubicBezTo>
                  <a:cubicBezTo>
                    <a:pt x="6" y="48"/>
                    <a:pt x="8" y="50"/>
                    <a:pt x="10" y="52"/>
                  </a:cubicBezTo>
                  <a:cubicBezTo>
                    <a:pt x="11" y="53"/>
                    <a:pt x="12" y="54"/>
                    <a:pt x="13" y="55"/>
                  </a:cubicBezTo>
                  <a:cubicBezTo>
                    <a:pt x="14" y="55"/>
                    <a:pt x="15" y="56"/>
                    <a:pt x="17" y="56"/>
                  </a:cubicBezTo>
                  <a:cubicBezTo>
                    <a:pt x="18" y="57"/>
                    <a:pt x="19" y="57"/>
                    <a:pt x="20" y="58"/>
                  </a:cubicBezTo>
                  <a:cubicBezTo>
                    <a:pt x="21" y="58"/>
                    <a:pt x="21" y="58"/>
                    <a:pt x="22" y="58"/>
                  </a:cubicBezTo>
                  <a:cubicBezTo>
                    <a:pt x="24" y="59"/>
                    <a:pt x="27" y="59"/>
                    <a:pt x="29" y="59"/>
                  </a:cubicBezTo>
                  <a:cubicBezTo>
                    <a:pt x="31" y="59"/>
                    <a:pt x="32" y="59"/>
                    <a:pt x="33" y="59"/>
                  </a:cubicBezTo>
                  <a:cubicBezTo>
                    <a:pt x="39" y="58"/>
                    <a:pt x="45" y="55"/>
                    <a:pt x="50" y="51"/>
                  </a:cubicBezTo>
                  <a:cubicBezTo>
                    <a:pt x="50" y="51"/>
                    <a:pt x="50" y="51"/>
                    <a:pt x="50" y="51"/>
                  </a:cubicBezTo>
                  <a:cubicBezTo>
                    <a:pt x="55" y="46"/>
                    <a:pt x="59" y="38"/>
                    <a:pt x="59" y="30"/>
                  </a:cubicBezTo>
                  <a:cubicBezTo>
                    <a:pt x="59" y="26"/>
                    <a:pt x="58" y="22"/>
                    <a:pt x="57" y="18"/>
                  </a:cubicBezTo>
                  <a:close/>
                  <a:moveTo>
                    <a:pt x="55" y="22"/>
                  </a:moveTo>
                  <a:cubicBezTo>
                    <a:pt x="55" y="23"/>
                    <a:pt x="55" y="23"/>
                    <a:pt x="55" y="24"/>
                  </a:cubicBezTo>
                  <a:cubicBezTo>
                    <a:pt x="56" y="25"/>
                    <a:pt x="55" y="26"/>
                    <a:pt x="54" y="26"/>
                  </a:cubicBezTo>
                  <a:cubicBezTo>
                    <a:pt x="54" y="26"/>
                    <a:pt x="54" y="26"/>
                    <a:pt x="54" y="26"/>
                  </a:cubicBezTo>
                  <a:cubicBezTo>
                    <a:pt x="54" y="26"/>
                    <a:pt x="53" y="25"/>
                    <a:pt x="53" y="25"/>
                  </a:cubicBezTo>
                  <a:cubicBezTo>
                    <a:pt x="53" y="24"/>
                    <a:pt x="53" y="24"/>
                    <a:pt x="52" y="23"/>
                  </a:cubicBezTo>
                  <a:cubicBezTo>
                    <a:pt x="52" y="22"/>
                    <a:pt x="53" y="22"/>
                    <a:pt x="53" y="21"/>
                  </a:cubicBezTo>
                  <a:cubicBezTo>
                    <a:pt x="54" y="21"/>
                    <a:pt x="55" y="22"/>
                    <a:pt x="55" y="22"/>
                  </a:cubicBezTo>
                  <a:close/>
                  <a:moveTo>
                    <a:pt x="50" y="15"/>
                  </a:moveTo>
                  <a:cubicBezTo>
                    <a:pt x="51" y="15"/>
                    <a:pt x="51" y="15"/>
                    <a:pt x="52" y="15"/>
                  </a:cubicBezTo>
                  <a:cubicBezTo>
                    <a:pt x="52" y="16"/>
                    <a:pt x="53" y="16"/>
                    <a:pt x="53" y="17"/>
                  </a:cubicBezTo>
                  <a:cubicBezTo>
                    <a:pt x="53" y="18"/>
                    <a:pt x="53" y="18"/>
                    <a:pt x="52" y="19"/>
                  </a:cubicBezTo>
                  <a:cubicBezTo>
                    <a:pt x="52" y="19"/>
                    <a:pt x="52" y="19"/>
                    <a:pt x="52" y="19"/>
                  </a:cubicBezTo>
                  <a:cubicBezTo>
                    <a:pt x="51" y="19"/>
                    <a:pt x="51" y="19"/>
                    <a:pt x="50" y="18"/>
                  </a:cubicBezTo>
                  <a:cubicBezTo>
                    <a:pt x="50" y="18"/>
                    <a:pt x="50" y="17"/>
                    <a:pt x="50" y="17"/>
                  </a:cubicBezTo>
                  <a:cubicBezTo>
                    <a:pt x="49" y="16"/>
                    <a:pt x="49" y="15"/>
                    <a:pt x="50" y="15"/>
                  </a:cubicBezTo>
                  <a:close/>
                  <a:moveTo>
                    <a:pt x="33" y="3"/>
                  </a:moveTo>
                  <a:cubicBezTo>
                    <a:pt x="34" y="4"/>
                    <a:pt x="34" y="4"/>
                    <a:pt x="35" y="4"/>
                  </a:cubicBezTo>
                  <a:cubicBezTo>
                    <a:pt x="36" y="4"/>
                    <a:pt x="36" y="5"/>
                    <a:pt x="36" y="5"/>
                  </a:cubicBezTo>
                  <a:cubicBezTo>
                    <a:pt x="36" y="6"/>
                    <a:pt x="35" y="6"/>
                    <a:pt x="35" y="6"/>
                  </a:cubicBezTo>
                  <a:cubicBezTo>
                    <a:pt x="35" y="6"/>
                    <a:pt x="35" y="6"/>
                    <a:pt x="34" y="6"/>
                  </a:cubicBezTo>
                  <a:cubicBezTo>
                    <a:pt x="34" y="6"/>
                    <a:pt x="33" y="6"/>
                    <a:pt x="33" y="6"/>
                  </a:cubicBezTo>
                  <a:cubicBezTo>
                    <a:pt x="32" y="6"/>
                    <a:pt x="32" y="5"/>
                    <a:pt x="32" y="5"/>
                  </a:cubicBezTo>
                  <a:cubicBezTo>
                    <a:pt x="32" y="4"/>
                    <a:pt x="32" y="3"/>
                    <a:pt x="33" y="3"/>
                  </a:cubicBezTo>
                  <a:close/>
                  <a:moveTo>
                    <a:pt x="26" y="3"/>
                  </a:moveTo>
                  <a:cubicBezTo>
                    <a:pt x="26" y="3"/>
                    <a:pt x="27" y="3"/>
                    <a:pt x="27" y="3"/>
                  </a:cubicBezTo>
                  <a:cubicBezTo>
                    <a:pt x="28" y="3"/>
                    <a:pt x="29" y="4"/>
                    <a:pt x="29" y="5"/>
                  </a:cubicBezTo>
                  <a:cubicBezTo>
                    <a:pt x="29" y="5"/>
                    <a:pt x="28" y="6"/>
                    <a:pt x="28" y="6"/>
                  </a:cubicBezTo>
                  <a:cubicBezTo>
                    <a:pt x="27" y="6"/>
                    <a:pt x="27" y="6"/>
                    <a:pt x="26" y="6"/>
                  </a:cubicBezTo>
                  <a:cubicBezTo>
                    <a:pt x="26" y="6"/>
                    <a:pt x="26" y="6"/>
                    <a:pt x="26" y="6"/>
                  </a:cubicBezTo>
                  <a:cubicBezTo>
                    <a:pt x="25" y="6"/>
                    <a:pt x="25" y="6"/>
                    <a:pt x="24" y="5"/>
                  </a:cubicBezTo>
                  <a:cubicBezTo>
                    <a:pt x="24" y="4"/>
                    <a:pt x="25" y="4"/>
                    <a:pt x="26" y="3"/>
                  </a:cubicBezTo>
                  <a:close/>
                  <a:moveTo>
                    <a:pt x="4" y="22"/>
                  </a:moveTo>
                  <a:cubicBezTo>
                    <a:pt x="4" y="22"/>
                    <a:pt x="4" y="21"/>
                    <a:pt x="4" y="21"/>
                  </a:cubicBezTo>
                  <a:cubicBezTo>
                    <a:pt x="5" y="20"/>
                    <a:pt x="6" y="20"/>
                    <a:pt x="6" y="20"/>
                  </a:cubicBezTo>
                  <a:cubicBezTo>
                    <a:pt x="7" y="20"/>
                    <a:pt x="7" y="21"/>
                    <a:pt x="7" y="22"/>
                  </a:cubicBezTo>
                  <a:cubicBezTo>
                    <a:pt x="7" y="22"/>
                    <a:pt x="7" y="23"/>
                    <a:pt x="6" y="23"/>
                  </a:cubicBezTo>
                  <a:cubicBezTo>
                    <a:pt x="6" y="24"/>
                    <a:pt x="6" y="24"/>
                    <a:pt x="5" y="24"/>
                  </a:cubicBezTo>
                  <a:cubicBezTo>
                    <a:pt x="5" y="24"/>
                    <a:pt x="5" y="24"/>
                    <a:pt x="5" y="24"/>
                  </a:cubicBezTo>
                  <a:cubicBezTo>
                    <a:pt x="4" y="24"/>
                    <a:pt x="4" y="23"/>
                    <a:pt x="4" y="22"/>
                  </a:cubicBezTo>
                  <a:close/>
                  <a:moveTo>
                    <a:pt x="3" y="30"/>
                  </a:moveTo>
                  <a:cubicBezTo>
                    <a:pt x="3" y="30"/>
                    <a:pt x="3" y="30"/>
                    <a:pt x="3" y="30"/>
                  </a:cubicBezTo>
                  <a:cubicBezTo>
                    <a:pt x="3" y="29"/>
                    <a:pt x="3" y="29"/>
                    <a:pt x="3" y="28"/>
                  </a:cubicBezTo>
                  <a:cubicBezTo>
                    <a:pt x="3" y="27"/>
                    <a:pt x="4" y="27"/>
                    <a:pt x="4" y="27"/>
                  </a:cubicBezTo>
                  <a:cubicBezTo>
                    <a:pt x="5" y="27"/>
                    <a:pt x="6" y="27"/>
                    <a:pt x="6" y="28"/>
                  </a:cubicBezTo>
                  <a:cubicBezTo>
                    <a:pt x="6" y="29"/>
                    <a:pt x="6" y="29"/>
                    <a:pt x="6" y="30"/>
                  </a:cubicBezTo>
                  <a:cubicBezTo>
                    <a:pt x="6" y="31"/>
                    <a:pt x="5" y="31"/>
                    <a:pt x="4" y="31"/>
                  </a:cubicBezTo>
                  <a:cubicBezTo>
                    <a:pt x="3" y="31"/>
                    <a:pt x="3" y="31"/>
                    <a:pt x="3" y="30"/>
                  </a:cubicBezTo>
                  <a:close/>
                  <a:moveTo>
                    <a:pt x="5" y="38"/>
                  </a:moveTo>
                  <a:cubicBezTo>
                    <a:pt x="5" y="38"/>
                    <a:pt x="4" y="38"/>
                    <a:pt x="4" y="37"/>
                  </a:cubicBezTo>
                  <a:cubicBezTo>
                    <a:pt x="4" y="37"/>
                    <a:pt x="4" y="36"/>
                    <a:pt x="3" y="36"/>
                  </a:cubicBezTo>
                  <a:cubicBezTo>
                    <a:pt x="3" y="35"/>
                    <a:pt x="4" y="34"/>
                    <a:pt x="4" y="34"/>
                  </a:cubicBezTo>
                  <a:cubicBezTo>
                    <a:pt x="5" y="34"/>
                    <a:pt x="6" y="34"/>
                    <a:pt x="6" y="35"/>
                  </a:cubicBezTo>
                  <a:cubicBezTo>
                    <a:pt x="6" y="36"/>
                    <a:pt x="6" y="36"/>
                    <a:pt x="7" y="37"/>
                  </a:cubicBezTo>
                  <a:cubicBezTo>
                    <a:pt x="7" y="37"/>
                    <a:pt x="6" y="38"/>
                    <a:pt x="6" y="38"/>
                  </a:cubicBezTo>
                  <a:cubicBezTo>
                    <a:pt x="5" y="38"/>
                    <a:pt x="5" y="38"/>
                    <a:pt x="5" y="38"/>
                  </a:cubicBezTo>
                  <a:close/>
                  <a:moveTo>
                    <a:pt x="9" y="45"/>
                  </a:moveTo>
                  <a:cubicBezTo>
                    <a:pt x="9" y="45"/>
                    <a:pt x="8" y="45"/>
                    <a:pt x="8" y="45"/>
                  </a:cubicBezTo>
                  <a:cubicBezTo>
                    <a:pt x="8" y="45"/>
                    <a:pt x="7" y="45"/>
                    <a:pt x="7" y="44"/>
                  </a:cubicBezTo>
                  <a:cubicBezTo>
                    <a:pt x="7" y="44"/>
                    <a:pt x="6" y="43"/>
                    <a:pt x="6" y="43"/>
                  </a:cubicBezTo>
                  <a:cubicBezTo>
                    <a:pt x="6" y="42"/>
                    <a:pt x="6" y="41"/>
                    <a:pt x="7" y="41"/>
                  </a:cubicBezTo>
                  <a:cubicBezTo>
                    <a:pt x="7" y="40"/>
                    <a:pt x="8" y="41"/>
                    <a:pt x="8" y="41"/>
                  </a:cubicBezTo>
                  <a:cubicBezTo>
                    <a:pt x="9" y="42"/>
                    <a:pt x="9" y="42"/>
                    <a:pt x="9" y="43"/>
                  </a:cubicBezTo>
                  <a:cubicBezTo>
                    <a:pt x="10" y="43"/>
                    <a:pt x="10" y="44"/>
                    <a:pt x="9" y="45"/>
                  </a:cubicBezTo>
                  <a:close/>
                  <a:moveTo>
                    <a:pt x="9" y="17"/>
                  </a:moveTo>
                  <a:cubicBezTo>
                    <a:pt x="9" y="17"/>
                    <a:pt x="9" y="18"/>
                    <a:pt x="8" y="18"/>
                  </a:cubicBezTo>
                  <a:cubicBezTo>
                    <a:pt x="8" y="18"/>
                    <a:pt x="8" y="17"/>
                    <a:pt x="7" y="17"/>
                  </a:cubicBezTo>
                  <a:cubicBezTo>
                    <a:pt x="7" y="17"/>
                    <a:pt x="7" y="16"/>
                    <a:pt x="7" y="15"/>
                  </a:cubicBezTo>
                  <a:cubicBezTo>
                    <a:pt x="7" y="15"/>
                    <a:pt x="8" y="14"/>
                    <a:pt x="8" y="14"/>
                  </a:cubicBezTo>
                  <a:cubicBezTo>
                    <a:pt x="9" y="13"/>
                    <a:pt x="9" y="13"/>
                    <a:pt x="10" y="14"/>
                  </a:cubicBezTo>
                  <a:cubicBezTo>
                    <a:pt x="11" y="14"/>
                    <a:pt x="11" y="15"/>
                    <a:pt x="10" y="16"/>
                  </a:cubicBezTo>
                  <a:cubicBezTo>
                    <a:pt x="10" y="16"/>
                    <a:pt x="10" y="16"/>
                    <a:pt x="9" y="17"/>
                  </a:cubicBezTo>
                  <a:close/>
                  <a:moveTo>
                    <a:pt x="14" y="50"/>
                  </a:moveTo>
                  <a:cubicBezTo>
                    <a:pt x="14" y="50"/>
                    <a:pt x="13" y="50"/>
                    <a:pt x="13" y="50"/>
                  </a:cubicBezTo>
                  <a:cubicBezTo>
                    <a:pt x="13" y="50"/>
                    <a:pt x="12" y="50"/>
                    <a:pt x="12" y="50"/>
                  </a:cubicBezTo>
                  <a:cubicBezTo>
                    <a:pt x="12" y="50"/>
                    <a:pt x="11" y="49"/>
                    <a:pt x="11" y="49"/>
                  </a:cubicBezTo>
                  <a:cubicBezTo>
                    <a:pt x="10" y="48"/>
                    <a:pt x="10" y="47"/>
                    <a:pt x="11" y="47"/>
                  </a:cubicBezTo>
                  <a:cubicBezTo>
                    <a:pt x="11" y="46"/>
                    <a:pt x="12" y="46"/>
                    <a:pt x="13" y="47"/>
                  </a:cubicBezTo>
                  <a:cubicBezTo>
                    <a:pt x="13" y="47"/>
                    <a:pt x="13" y="48"/>
                    <a:pt x="14" y="48"/>
                  </a:cubicBezTo>
                  <a:cubicBezTo>
                    <a:pt x="14" y="48"/>
                    <a:pt x="14" y="49"/>
                    <a:pt x="14" y="50"/>
                  </a:cubicBezTo>
                  <a:close/>
                  <a:moveTo>
                    <a:pt x="15" y="11"/>
                  </a:moveTo>
                  <a:cubicBezTo>
                    <a:pt x="15" y="11"/>
                    <a:pt x="14" y="11"/>
                    <a:pt x="14" y="12"/>
                  </a:cubicBezTo>
                  <a:cubicBezTo>
                    <a:pt x="13" y="12"/>
                    <a:pt x="13" y="12"/>
                    <a:pt x="13" y="12"/>
                  </a:cubicBezTo>
                  <a:cubicBezTo>
                    <a:pt x="12" y="12"/>
                    <a:pt x="12" y="12"/>
                    <a:pt x="12" y="12"/>
                  </a:cubicBezTo>
                  <a:cubicBezTo>
                    <a:pt x="11" y="11"/>
                    <a:pt x="11" y="10"/>
                    <a:pt x="12" y="10"/>
                  </a:cubicBezTo>
                  <a:cubicBezTo>
                    <a:pt x="12" y="9"/>
                    <a:pt x="13" y="9"/>
                    <a:pt x="13" y="9"/>
                  </a:cubicBezTo>
                  <a:cubicBezTo>
                    <a:pt x="14" y="8"/>
                    <a:pt x="15" y="8"/>
                    <a:pt x="15" y="9"/>
                  </a:cubicBezTo>
                  <a:cubicBezTo>
                    <a:pt x="16" y="9"/>
                    <a:pt x="16" y="10"/>
                    <a:pt x="15" y="11"/>
                  </a:cubicBezTo>
                  <a:close/>
                  <a:moveTo>
                    <a:pt x="20" y="53"/>
                  </a:moveTo>
                  <a:cubicBezTo>
                    <a:pt x="20" y="54"/>
                    <a:pt x="20" y="54"/>
                    <a:pt x="19" y="54"/>
                  </a:cubicBezTo>
                  <a:cubicBezTo>
                    <a:pt x="19" y="54"/>
                    <a:pt x="19" y="54"/>
                    <a:pt x="18" y="54"/>
                  </a:cubicBezTo>
                  <a:cubicBezTo>
                    <a:pt x="18" y="54"/>
                    <a:pt x="17" y="54"/>
                    <a:pt x="17" y="53"/>
                  </a:cubicBezTo>
                  <a:cubicBezTo>
                    <a:pt x="16" y="53"/>
                    <a:pt x="16" y="52"/>
                    <a:pt x="16" y="51"/>
                  </a:cubicBezTo>
                  <a:cubicBezTo>
                    <a:pt x="17" y="51"/>
                    <a:pt x="17" y="51"/>
                    <a:pt x="18" y="51"/>
                  </a:cubicBezTo>
                  <a:cubicBezTo>
                    <a:pt x="19" y="51"/>
                    <a:pt x="19" y="51"/>
                    <a:pt x="20" y="52"/>
                  </a:cubicBezTo>
                  <a:cubicBezTo>
                    <a:pt x="20" y="52"/>
                    <a:pt x="21" y="53"/>
                    <a:pt x="20" y="53"/>
                  </a:cubicBezTo>
                  <a:close/>
                  <a:moveTo>
                    <a:pt x="19" y="8"/>
                  </a:moveTo>
                  <a:cubicBezTo>
                    <a:pt x="19" y="8"/>
                    <a:pt x="19" y="8"/>
                    <a:pt x="19" y="8"/>
                  </a:cubicBezTo>
                  <a:cubicBezTo>
                    <a:pt x="18" y="8"/>
                    <a:pt x="18" y="8"/>
                    <a:pt x="18" y="7"/>
                  </a:cubicBezTo>
                  <a:cubicBezTo>
                    <a:pt x="17" y="7"/>
                    <a:pt x="18" y="6"/>
                    <a:pt x="18" y="6"/>
                  </a:cubicBezTo>
                  <a:cubicBezTo>
                    <a:pt x="19" y="5"/>
                    <a:pt x="19" y="5"/>
                    <a:pt x="20" y="5"/>
                  </a:cubicBezTo>
                  <a:cubicBezTo>
                    <a:pt x="21" y="5"/>
                    <a:pt x="22" y="5"/>
                    <a:pt x="22" y="6"/>
                  </a:cubicBezTo>
                  <a:cubicBezTo>
                    <a:pt x="22" y="6"/>
                    <a:pt x="22" y="7"/>
                    <a:pt x="21" y="7"/>
                  </a:cubicBezTo>
                  <a:cubicBezTo>
                    <a:pt x="21" y="8"/>
                    <a:pt x="20" y="8"/>
                    <a:pt x="19" y="8"/>
                  </a:cubicBezTo>
                  <a:close/>
                  <a:moveTo>
                    <a:pt x="26" y="56"/>
                  </a:moveTo>
                  <a:cubicBezTo>
                    <a:pt x="26" y="56"/>
                    <a:pt x="26" y="56"/>
                    <a:pt x="26" y="56"/>
                  </a:cubicBezTo>
                  <a:cubicBezTo>
                    <a:pt x="25" y="56"/>
                    <a:pt x="24" y="56"/>
                    <a:pt x="24" y="56"/>
                  </a:cubicBezTo>
                  <a:cubicBezTo>
                    <a:pt x="23" y="56"/>
                    <a:pt x="23" y="55"/>
                    <a:pt x="23" y="54"/>
                  </a:cubicBezTo>
                  <a:cubicBezTo>
                    <a:pt x="23" y="54"/>
                    <a:pt x="24" y="53"/>
                    <a:pt x="24" y="53"/>
                  </a:cubicBezTo>
                  <a:cubicBezTo>
                    <a:pt x="25" y="53"/>
                    <a:pt x="26" y="53"/>
                    <a:pt x="26" y="54"/>
                  </a:cubicBezTo>
                  <a:cubicBezTo>
                    <a:pt x="27" y="54"/>
                    <a:pt x="27" y="54"/>
                    <a:pt x="27" y="55"/>
                  </a:cubicBezTo>
                  <a:cubicBezTo>
                    <a:pt x="27" y="56"/>
                    <a:pt x="27" y="56"/>
                    <a:pt x="26" y="56"/>
                  </a:cubicBezTo>
                  <a:close/>
                  <a:moveTo>
                    <a:pt x="33" y="56"/>
                  </a:moveTo>
                  <a:cubicBezTo>
                    <a:pt x="33" y="56"/>
                    <a:pt x="32" y="56"/>
                    <a:pt x="31" y="56"/>
                  </a:cubicBezTo>
                  <a:cubicBezTo>
                    <a:pt x="31" y="56"/>
                    <a:pt x="31" y="56"/>
                    <a:pt x="31" y="56"/>
                  </a:cubicBezTo>
                  <a:cubicBezTo>
                    <a:pt x="31" y="56"/>
                    <a:pt x="30" y="56"/>
                    <a:pt x="30" y="55"/>
                  </a:cubicBezTo>
                  <a:cubicBezTo>
                    <a:pt x="30" y="54"/>
                    <a:pt x="30" y="54"/>
                    <a:pt x="31" y="54"/>
                  </a:cubicBezTo>
                  <a:cubicBezTo>
                    <a:pt x="32" y="54"/>
                    <a:pt x="32" y="54"/>
                    <a:pt x="33" y="54"/>
                  </a:cubicBezTo>
                  <a:cubicBezTo>
                    <a:pt x="34" y="53"/>
                    <a:pt x="34" y="54"/>
                    <a:pt x="34" y="55"/>
                  </a:cubicBezTo>
                  <a:cubicBezTo>
                    <a:pt x="35" y="55"/>
                    <a:pt x="34" y="56"/>
                    <a:pt x="33" y="56"/>
                  </a:cubicBezTo>
                  <a:close/>
                  <a:moveTo>
                    <a:pt x="32" y="41"/>
                  </a:moveTo>
                  <a:cubicBezTo>
                    <a:pt x="32" y="45"/>
                    <a:pt x="32" y="45"/>
                    <a:pt x="32" y="45"/>
                  </a:cubicBezTo>
                  <a:cubicBezTo>
                    <a:pt x="29" y="45"/>
                    <a:pt x="29" y="45"/>
                    <a:pt x="29" y="45"/>
                  </a:cubicBezTo>
                  <a:cubicBezTo>
                    <a:pt x="29" y="42"/>
                    <a:pt x="29" y="42"/>
                    <a:pt x="29" y="42"/>
                  </a:cubicBezTo>
                  <a:cubicBezTo>
                    <a:pt x="28" y="42"/>
                    <a:pt x="26" y="41"/>
                    <a:pt x="25" y="41"/>
                  </a:cubicBezTo>
                  <a:cubicBezTo>
                    <a:pt x="24" y="40"/>
                    <a:pt x="22" y="40"/>
                    <a:pt x="21" y="39"/>
                  </a:cubicBezTo>
                  <a:cubicBezTo>
                    <a:pt x="24" y="34"/>
                    <a:pt x="24" y="34"/>
                    <a:pt x="24" y="34"/>
                  </a:cubicBezTo>
                  <a:cubicBezTo>
                    <a:pt x="25" y="35"/>
                    <a:pt x="27" y="37"/>
                    <a:pt x="29" y="37"/>
                  </a:cubicBezTo>
                  <a:cubicBezTo>
                    <a:pt x="31" y="37"/>
                    <a:pt x="32" y="36"/>
                    <a:pt x="32" y="35"/>
                  </a:cubicBezTo>
                  <a:cubicBezTo>
                    <a:pt x="32" y="33"/>
                    <a:pt x="30" y="33"/>
                    <a:pt x="27" y="32"/>
                  </a:cubicBezTo>
                  <a:cubicBezTo>
                    <a:pt x="25" y="31"/>
                    <a:pt x="23" y="29"/>
                    <a:pt x="23" y="26"/>
                  </a:cubicBezTo>
                  <a:cubicBezTo>
                    <a:pt x="23" y="22"/>
                    <a:pt x="25" y="19"/>
                    <a:pt x="29" y="19"/>
                  </a:cubicBezTo>
                  <a:cubicBezTo>
                    <a:pt x="29" y="15"/>
                    <a:pt x="29" y="15"/>
                    <a:pt x="29" y="15"/>
                  </a:cubicBezTo>
                  <a:cubicBezTo>
                    <a:pt x="32" y="15"/>
                    <a:pt x="32" y="15"/>
                    <a:pt x="32" y="15"/>
                  </a:cubicBezTo>
                  <a:cubicBezTo>
                    <a:pt x="32" y="19"/>
                    <a:pt x="32" y="19"/>
                    <a:pt x="32" y="19"/>
                  </a:cubicBezTo>
                  <a:cubicBezTo>
                    <a:pt x="34" y="19"/>
                    <a:pt x="36" y="19"/>
                    <a:pt x="37" y="20"/>
                  </a:cubicBezTo>
                  <a:cubicBezTo>
                    <a:pt x="35" y="25"/>
                    <a:pt x="35" y="25"/>
                    <a:pt x="35" y="25"/>
                  </a:cubicBezTo>
                  <a:cubicBezTo>
                    <a:pt x="34" y="24"/>
                    <a:pt x="32" y="23"/>
                    <a:pt x="31" y="23"/>
                  </a:cubicBezTo>
                  <a:cubicBezTo>
                    <a:pt x="30" y="23"/>
                    <a:pt x="28" y="24"/>
                    <a:pt x="28" y="25"/>
                  </a:cubicBezTo>
                  <a:cubicBezTo>
                    <a:pt x="28" y="26"/>
                    <a:pt x="30" y="27"/>
                    <a:pt x="31" y="27"/>
                  </a:cubicBezTo>
                  <a:cubicBezTo>
                    <a:pt x="35" y="28"/>
                    <a:pt x="38" y="30"/>
                    <a:pt x="38" y="34"/>
                  </a:cubicBezTo>
                  <a:cubicBezTo>
                    <a:pt x="38" y="38"/>
                    <a:pt x="36" y="40"/>
                    <a:pt x="32" y="41"/>
                  </a:cubicBezTo>
                  <a:close/>
                  <a:moveTo>
                    <a:pt x="41" y="54"/>
                  </a:moveTo>
                  <a:cubicBezTo>
                    <a:pt x="40" y="54"/>
                    <a:pt x="39" y="55"/>
                    <a:pt x="39" y="55"/>
                  </a:cubicBezTo>
                  <a:cubicBezTo>
                    <a:pt x="39" y="55"/>
                    <a:pt x="39" y="55"/>
                    <a:pt x="38" y="55"/>
                  </a:cubicBezTo>
                  <a:cubicBezTo>
                    <a:pt x="38" y="55"/>
                    <a:pt x="37" y="55"/>
                    <a:pt x="37" y="54"/>
                  </a:cubicBezTo>
                  <a:cubicBezTo>
                    <a:pt x="37" y="53"/>
                    <a:pt x="37" y="53"/>
                    <a:pt x="38" y="52"/>
                  </a:cubicBezTo>
                  <a:cubicBezTo>
                    <a:pt x="38" y="52"/>
                    <a:pt x="39" y="52"/>
                    <a:pt x="39" y="52"/>
                  </a:cubicBezTo>
                  <a:cubicBezTo>
                    <a:pt x="40" y="51"/>
                    <a:pt x="41" y="52"/>
                    <a:pt x="41" y="52"/>
                  </a:cubicBezTo>
                  <a:cubicBezTo>
                    <a:pt x="42" y="53"/>
                    <a:pt x="41" y="54"/>
                    <a:pt x="41" y="54"/>
                  </a:cubicBezTo>
                  <a:close/>
                  <a:moveTo>
                    <a:pt x="43" y="8"/>
                  </a:moveTo>
                  <a:cubicBezTo>
                    <a:pt x="42" y="9"/>
                    <a:pt x="42" y="9"/>
                    <a:pt x="42" y="9"/>
                  </a:cubicBezTo>
                  <a:cubicBezTo>
                    <a:pt x="41" y="9"/>
                    <a:pt x="41" y="9"/>
                    <a:pt x="41" y="9"/>
                  </a:cubicBezTo>
                  <a:cubicBezTo>
                    <a:pt x="40" y="9"/>
                    <a:pt x="40" y="8"/>
                    <a:pt x="39" y="8"/>
                  </a:cubicBezTo>
                  <a:cubicBezTo>
                    <a:pt x="39" y="8"/>
                    <a:pt x="38" y="7"/>
                    <a:pt x="39" y="6"/>
                  </a:cubicBezTo>
                  <a:cubicBezTo>
                    <a:pt x="39" y="6"/>
                    <a:pt x="40" y="5"/>
                    <a:pt x="40" y="6"/>
                  </a:cubicBezTo>
                  <a:cubicBezTo>
                    <a:pt x="41" y="6"/>
                    <a:pt x="42" y="6"/>
                    <a:pt x="42" y="6"/>
                  </a:cubicBezTo>
                  <a:cubicBezTo>
                    <a:pt x="43" y="7"/>
                    <a:pt x="43" y="8"/>
                    <a:pt x="43" y="8"/>
                  </a:cubicBezTo>
                  <a:close/>
                  <a:moveTo>
                    <a:pt x="47" y="50"/>
                  </a:moveTo>
                  <a:cubicBezTo>
                    <a:pt x="46" y="50"/>
                    <a:pt x="46" y="51"/>
                    <a:pt x="45" y="51"/>
                  </a:cubicBezTo>
                  <a:cubicBezTo>
                    <a:pt x="45" y="51"/>
                    <a:pt x="45" y="51"/>
                    <a:pt x="45" y="51"/>
                  </a:cubicBezTo>
                  <a:cubicBezTo>
                    <a:pt x="44" y="51"/>
                    <a:pt x="44" y="51"/>
                    <a:pt x="44" y="51"/>
                  </a:cubicBezTo>
                  <a:cubicBezTo>
                    <a:pt x="43" y="50"/>
                    <a:pt x="43" y="49"/>
                    <a:pt x="44" y="49"/>
                  </a:cubicBezTo>
                  <a:cubicBezTo>
                    <a:pt x="44" y="49"/>
                    <a:pt x="45" y="48"/>
                    <a:pt x="45" y="48"/>
                  </a:cubicBezTo>
                  <a:cubicBezTo>
                    <a:pt x="46" y="47"/>
                    <a:pt x="47" y="48"/>
                    <a:pt x="47" y="48"/>
                  </a:cubicBezTo>
                  <a:cubicBezTo>
                    <a:pt x="48" y="49"/>
                    <a:pt x="48" y="49"/>
                    <a:pt x="47" y="50"/>
                  </a:cubicBezTo>
                  <a:close/>
                  <a:moveTo>
                    <a:pt x="47" y="13"/>
                  </a:moveTo>
                  <a:cubicBezTo>
                    <a:pt x="47" y="13"/>
                    <a:pt x="47" y="13"/>
                    <a:pt x="46" y="13"/>
                  </a:cubicBezTo>
                  <a:cubicBezTo>
                    <a:pt x="46" y="12"/>
                    <a:pt x="46" y="12"/>
                    <a:pt x="45" y="12"/>
                  </a:cubicBezTo>
                  <a:cubicBezTo>
                    <a:pt x="45" y="11"/>
                    <a:pt x="44" y="10"/>
                    <a:pt x="45" y="10"/>
                  </a:cubicBezTo>
                  <a:cubicBezTo>
                    <a:pt x="45" y="9"/>
                    <a:pt x="46" y="9"/>
                    <a:pt x="47" y="10"/>
                  </a:cubicBezTo>
                  <a:cubicBezTo>
                    <a:pt x="47" y="10"/>
                    <a:pt x="48" y="10"/>
                    <a:pt x="48" y="11"/>
                  </a:cubicBezTo>
                  <a:cubicBezTo>
                    <a:pt x="49" y="11"/>
                    <a:pt x="49" y="12"/>
                    <a:pt x="48" y="13"/>
                  </a:cubicBezTo>
                  <a:cubicBezTo>
                    <a:pt x="48" y="13"/>
                    <a:pt x="48" y="13"/>
                    <a:pt x="47" y="13"/>
                  </a:cubicBezTo>
                  <a:close/>
                  <a:moveTo>
                    <a:pt x="52" y="44"/>
                  </a:moveTo>
                  <a:cubicBezTo>
                    <a:pt x="52" y="45"/>
                    <a:pt x="51" y="45"/>
                    <a:pt x="51" y="46"/>
                  </a:cubicBezTo>
                  <a:cubicBezTo>
                    <a:pt x="51" y="46"/>
                    <a:pt x="50" y="46"/>
                    <a:pt x="50" y="46"/>
                  </a:cubicBezTo>
                  <a:cubicBezTo>
                    <a:pt x="49" y="46"/>
                    <a:pt x="49" y="46"/>
                    <a:pt x="49" y="46"/>
                  </a:cubicBezTo>
                  <a:cubicBezTo>
                    <a:pt x="48" y="46"/>
                    <a:pt x="48" y="45"/>
                    <a:pt x="49" y="44"/>
                  </a:cubicBezTo>
                  <a:cubicBezTo>
                    <a:pt x="49" y="44"/>
                    <a:pt x="49" y="43"/>
                    <a:pt x="50" y="43"/>
                  </a:cubicBezTo>
                  <a:cubicBezTo>
                    <a:pt x="50" y="42"/>
                    <a:pt x="51" y="42"/>
                    <a:pt x="52" y="42"/>
                  </a:cubicBezTo>
                  <a:cubicBezTo>
                    <a:pt x="52" y="43"/>
                    <a:pt x="52" y="44"/>
                    <a:pt x="52" y="44"/>
                  </a:cubicBezTo>
                  <a:close/>
                  <a:moveTo>
                    <a:pt x="55" y="37"/>
                  </a:moveTo>
                  <a:cubicBezTo>
                    <a:pt x="55" y="38"/>
                    <a:pt x="55" y="39"/>
                    <a:pt x="54" y="39"/>
                  </a:cubicBezTo>
                  <a:cubicBezTo>
                    <a:pt x="54" y="40"/>
                    <a:pt x="54" y="40"/>
                    <a:pt x="53" y="40"/>
                  </a:cubicBezTo>
                  <a:cubicBezTo>
                    <a:pt x="53" y="40"/>
                    <a:pt x="53" y="40"/>
                    <a:pt x="53" y="40"/>
                  </a:cubicBezTo>
                  <a:cubicBezTo>
                    <a:pt x="52" y="40"/>
                    <a:pt x="52" y="39"/>
                    <a:pt x="52" y="38"/>
                  </a:cubicBezTo>
                  <a:cubicBezTo>
                    <a:pt x="52" y="38"/>
                    <a:pt x="52" y="37"/>
                    <a:pt x="52" y="37"/>
                  </a:cubicBezTo>
                  <a:cubicBezTo>
                    <a:pt x="53" y="36"/>
                    <a:pt x="53" y="35"/>
                    <a:pt x="54" y="36"/>
                  </a:cubicBezTo>
                  <a:cubicBezTo>
                    <a:pt x="55" y="36"/>
                    <a:pt x="55" y="37"/>
                    <a:pt x="55" y="37"/>
                  </a:cubicBezTo>
                  <a:close/>
                  <a:moveTo>
                    <a:pt x="56" y="32"/>
                  </a:moveTo>
                  <a:cubicBezTo>
                    <a:pt x="56" y="32"/>
                    <a:pt x="55" y="33"/>
                    <a:pt x="55" y="33"/>
                  </a:cubicBezTo>
                  <a:cubicBezTo>
                    <a:pt x="55" y="33"/>
                    <a:pt x="55" y="33"/>
                    <a:pt x="55" y="33"/>
                  </a:cubicBezTo>
                  <a:cubicBezTo>
                    <a:pt x="54" y="33"/>
                    <a:pt x="53" y="32"/>
                    <a:pt x="53" y="32"/>
                  </a:cubicBezTo>
                  <a:cubicBezTo>
                    <a:pt x="53" y="31"/>
                    <a:pt x="53" y="30"/>
                    <a:pt x="53" y="30"/>
                  </a:cubicBezTo>
                  <a:cubicBezTo>
                    <a:pt x="53" y="29"/>
                    <a:pt x="54" y="28"/>
                    <a:pt x="55" y="28"/>
                  </a:cubicBezTo>
                  <a:cubicBezTo>
                    <a:pt x="56" y="28"/>
                    <a:pt x="56" y="29"/>
                    <a:pt x="56" y="30"/>
                  </a:cubicBezTo>
                  <a:cubicBezTo>
                    <a:pt x="56" y="30"/>
                    <a:pt x="56" y="30"/>
                    <a:pt x="56" y="30"/>
                  </a:cubicBezTo>
                  <a:cubicBezTo>
                    <a:pt x="56" y="30"/>
                    <a:pt x="56" y="31"/>
                    <a:pt x="56" y="32"/>
                  </a:cubicBezTo>
                  <a:close/>
                </a:path>
              </a:pathLst>
            </a:custGeom>
            <a:solidFill>
              <a:srgbClr val="004D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1" name="Freeform 237"/>
            <p:cNvSpPr>
              <a:spLocks/>
            </p:cNvSpPr>
            <p:nvPr userDrawn="1"/>
          </p:nvSpPr>
          <p:spPr bwMode="auto">
            <a:xfrm>
              <a:off x="6959600" y="1012825"/>
              <a:ext cx="15875" cy="15875"/>
            </a:xfrm>
            <a:custGeom>
              <a:avLst/>
              <a:gdLst>
                <a:gd name="T0" fmla="*/ 4 w 4"/>
                <a:gd name="T1" fmla="*/ 3 h 4"/>
                <a:gd name="T2" fmla="*/ 3 w 4"/>
                <a:gd name="T3" fmla="*/ 1 h 4"/>
                <a:gd name="T4" fmla="*/ 1 w 4"/>
                <a:gd name="T5" fmla="*/ 0 h 4"/>
                <a:gd name="T6" fmla="*/ 0 w 4"/>
                <a:gd name="T7" fmla="*/ 2 h 4"/>
                <a:gd name="T8" fmla="*/ 1 w 4"/>
                <a:gd name="T9" fmla="*/ 3 h 4"/>
                <a:gd name="T10" fmla="*/ 2 w 4"/>
                <a:gd name="T11" fmla="*/ 4 h 4"/>
                <a:gd name="T12" fmla="*/ 3 w 4"/>
                <a:gd name="T13" fmla="*/ 4 h 4"/>
                <a:gd name="T14" fmla="*/ 4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3"/>
                  </a:moveTo>
                  <a:cubicBezTo>
                    <a:pt x="3" y="2"/>
                    <a:pt x="3" y="2"/>
                    <a:pt x="3" y="1"/>
                  </a:cubicBezTo>
                  <a:cubicBezTo>
                    <a:pt x="3" y="0"/>
                    <a:pt x="2" y="0"/>
                    <a:pt x="1" y="0"/>
                  </a:cubicBezTo>
                  <a:cubicBezTo>
                    <a:pt x="1" y="0"/>
                    <a:pt x="0" y="1"/>
                    <a:pt x="0" y="2"/>
                  </a:cubicBezTo>
                  <a:cubicBezTo>
                    <a:pt x="1" y="2"/>
                    <a:pt x="1" y="3"/>
                    <a:pt x="1" y="3"/>
                  </a:cubicBezTo>
                  <a:cubicBezTo>
                    <a:pt x="1" y="4"/>
                    <a:pt x="2" y="4"/>
                    <a:pt x="2" y="4"/>
                  </a:cubicBezTo>
                  <a:cubicBezTo>
                    <a:pt x="2" y="4"/>
                    <a:pt x="2" y="4"/>
                    <a:pt x="3" y="4"/>
                  </a:cubicBezTo>
                  <a:cubicBezTo>
                    <a:pt x="3" y="4"/>
                    <a:pt x="4" y="3"/>
                    <a:pt x="4"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2" name="Freeform 238"/>
            <p:cNvSpPr>
              <a:spLocks/>
            </p:cNvSpPr>
            <p:nvPr userDrawn="1"/>
          </p:nvSpPr>
          <p:spPr bwMode="auto">
            <a:xfrm>
              <a:off x="6970713" y="1036638"/>
              <a:ext cx="15875" cy="19050"/>
            </a:xfrm>
            <a:custGeom>
              <a:avLst/>
              <a:gdLst>
                <a:gd name="T0" fmla="*/ 2 w 4"/>
                <a:gd name="T1" fmla="*/ 1 h 5"/>
                <a:gd name="T2" fmla="*/ 1 w 4"/>
                <a:gd name="T3" fmla="*/ 1 h 5"/>
                <a:gd name="T4" fmla="*/ 0 w 4"/>
                <a:gd name="T5" fmla="*/ 3 h 5"/>
                <a:gd name="T6" fmla="*/ 1 w 4"/>
                <a:gd name="T7" fmla="*/ 4 h 5"/>
                <a:gd name="T8" fmla="*/ 2 w 4"/>
                <a:gd name="T9" fmla="*/ 5 h 5"/>
                <a:gd name="T10" fmla="*/ 3 w 4"/>
                <a:gd name="T11" fmla="*/ 5 h 5"/>
                <a:gd name="T12" fmla="*/ 3 w 4"/>
                <a:gd name="T13" fmla="*/ 3 h 5"/>
                <a:gd name="T14" fmla="*/ 2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2" y="1"/>
                  </a:moveTo>
                  <a:cubicBezTo>
                    <a:pt x="2" y="1"/>
                    <a:pt x="1" y="0"/>
                    <a:pt x="1" y="1"/>
                  </a:cubicBezTo>
                  <a:cubicBezTo>
                    <a:pt x="0" y="1"/>
                    <a:pt x="0" y="2"/>
                    <a:pt x="0" y="3"/>
                  </a:cubicBezTo>
                  <a:cubicBezTo>
                    <a:pt x="0" y="3"/>
                    <a:pt x="1" y="4"/>
                    <a:pt x="1" y="4"/>
                  </a:cubicBezTo>
                  <a:cubicBezTo>
                    <a:pt x="1" y="5"/>
                    <a:pt x="2" y="5"/>
                    <a:pt x="2" y="5"/>
                  </a:cubicBezTo>
                  <a:cubicBezTo>
                    <a:pt x="2" y="5"/>
                    <a:pt x="3" y="5"/>
                    <a:pt x="3" y="5"/>
                  </a:cubicBezTo>
                  <a:cubicBezTo>
                    <a:pt x="4" y="4"/>
                    <a:pt x="4" y="3"/>
                    <a:pt x="3" y="3"/>
                  </a:cubicBezTo>
                  <a:cubicBezTo>
                    <a:pt x="3" y="2"/>
                    <a:pt x="3"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3" name="Freeform 239"/>
            <p:cNvSpPr>
              <a:spLocks/>
            </p:cNvSpPr>
            <p:nvPr userDrawn="1"/>
          </p:nvSpPr>
          <p:spPr bwMode="auto">
            <a:xfrm>
              <a:off x="6986588" y="1060450"/>
              <a:ext cx="15875" cy="14288"/>
            </a:xfrm>
            <a:custGeom>
              <a:avLst/>
              <a:gdLst>
                <a:gd name="T0" fmla="*/ 3 w 4"/>
                <a:gd name="T1" fmla="*/ 1 h 4"/>
                <a:gd name="T2" fmla="*/ 1 w 4"/>
                <a:gd name="T3" fmla="*/ 1 h 4"/>
                <a:gd name="T4" fmla="*/ 1 w 4"/>
                <a:gd name="T5" fmla="*/ 3 h 4"/>
                <a:gd name="T6" fmla="*/ 2 w 4"/>
                <a:gd name="T7" fmla="*/ 4 h 4"/>
                <a:gd name="T8" fmla="*/ 3 w 4"/>
                <a:gd name="T9" fmla="*/ 4 h 4"/>
                <a:gd name="T10" fmla="*/ 4 w 4"/>
                <a:gd name="T11" fmla="*/ 4 h 4"/>
                <a:gd name="T12" fmla="*/ 4 w 4"/>
                <a:gd name="T13" fmla="*/ 2 h 4"/>
                <a:gd name="T14" fmla="*/ 3 w 4"/>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3" y="1"/>
                  </a:moveTo>
                  <a:cubicBezTo>
                    <a:pt x="2" y="0"/>
                    <a:pt x="1" y="0"/>
                    <a:pt x="1" y="1"/>
                  </a:cubicBezTo>
                  <a:cubicBezTo>
                    <a:pt x="0" y="1"/>
                    <a:pt x="0" y="2"/>
                    <a:pt x="1" y="3"/>
                  </a:cubicBezTo>
                  <a:cubicBezTo>
                    <a:pt x="1" y="3"/>
                    <a:pt x="2" y="4"/>
                    <a:pt x="2" y="4"/>
                  </a:cubicBezTo>
                  <a:cubicBezTo>
                    <a:pt x="2" y="4"/>
                    <a:pt x="3" y="4"/>
                    <a:pt x="3" y="4"/>
                  </a:cubicBezTo>
                  <a:cubicBezTo>
                    <a:pt x="3" y="4"/>
                    <a:pt x="4" y="4"/>
                    <a:pt x="4" y="4"/>
                  </a:cubicBezTo>
                  <a:cubicBezTo>
                    <a:pt x="4" y="3"/>
                    <a:pt x="4" y="2"/>
                    <a:pt x="4" y="2"/>
                  </a:cubicBezTo>
                  <a:cubicBezTo>
                    <a:pt x="3" y="2"/>
                    <a:pt x="3"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4" name="Freeform 240"/>
            <p:cNvSpPr>
              <a:spLocks/>
            </p:cNvSpPr>
            <p:nvPr userDrawn="1"/>
          </p:nvSpPr>
          <p:spPr bwMode="auto">
            <a:xfrm>
              <a:off x="6975475" y="931863"/>
              <a:ext cx="15875" cy="19050"/>
            </a:xfrm>
            <a:custGeom>
              <a:avLst/>
              <a:gdLst>
                <a:gd name="T0" fmla="*/ 3 w 4"/>
                <a:gd name="T1" fmla="*/ 1 h 5"/>
                <a:gd name="T2" fmla="*/ 1 w 4"/>
                <a:gd name="T3" fmla="*/ 1 h 5"/>
                <a:gd name="T4" fmla="*/ 0 w 4"/>
                <a:gd name="T5" fmla="*/ 2 h 5"/>
                <a:gd name="T6" fmla="*/ 0 w 4"/>
                <a:gd name="T7" fmla="*/ 4 h 5"/>
                <a:gd name="T8" fmla="*/ 1 w 4"/>
                <a:gd name="T9" fmla="*/ 5 h 5"/>
                <a:gd name="T10" fmla="*/ 2 w 4"/>
                <a:gd name="T11" fmla="*/ 4 h 5"/>
                <a:gd name="T12" fmla="*/ 3 w 4"/>
                <a:gd name="T13" fmla="*/ 3 h 5"/>
                <a:gd name="T14" fmla="*/ 3 w 4"/>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3" y="1"/>
                  </a:moveTo>
                  <a:cubicBezTo>
                    <a:pt x="2" y="0"/>
                    <a:pt x="2" y="0"/>
                    <a:pt x="1" y="1"/>
                  </a:cubicBezTo>
                  <a:cubicBezTo>
                    <a:pt x="1" y="1"/>
                    <a:pt x="0" y="2"/>
                    <a:pt x="0" y="2"/>
                  </a:cubicBezTo>
                  <a:cubicBezTo>
                    <a:pt x="0" y="3"/>
                    <a:pt x="0" y="4"/>
                    <a:pt x="0" y="4"/>
                  </a:cubicBezTo>
                  <a:cubicBezTo>
                    <a:pt x="1" y="4"/>
                    <a:pt x="1" y="5"/>
                    <a:pt x="1" y="5"/>
                  </a:cubicBezTo>
                  <a:cubicBezTo>
                    <a:pt x="2" y="5"/>
                    <a:pt x="2" y="4"/>
                    <a:pt x="2" y="4"/>
                  </a:cubicBezTo>
                  <a:cubicBezTo>
                    <a:pt x="3" y="3"/>
                    <a:pt x="3" y="3"/>
                    <a:pt x="3" y="3"/>
                  </a:cubicBezTo>
                  <a:cubicBezTo>
                    <a:pt x="4" y="2"/>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5" name="Freeform 241"/>
            <p:cNvSpPr>
              <a:spLocks/>
            </p:cNvSpPr>
            <p:nvPr userDrawn="1"/>
          </p:nvSpPr>
          <p:spPr bwMode="auto">
            <a:xfrm>
              <a:off x="7040563" y="893763"/>
              <a:ext cx="19050" cy="11113"/>
            </a:xfrm>
            <a:custGeom>
              <a:avLst/>
              <a:gdLst>
                <a:gd name="T0" fmla="*/ 2 w 5"/>
                <a:gd name="T1" fmla="*/ 3 h 3"/>
                <a:gd name="T2" fmla="*/ 2 w 5"/>
                <a:gd name="T3" fmla="*/ 3 h 3"/>
                <a:gd name="T4" fmla="*/ 4 w 5"/>
                <a:gd name="T5" fmla="*/ 3 h 3"/>
                <a:gd name="T6" fmla="*/ 5 w 5"/>
                <a:gd name="T7" fmla="*/ 2 h 3"/>
                <a:gd name="T8" fmla="*/ 3 w 5"/>
                <a:gd name="T9" fmla="*/ 0 h 3"/>
                <a:gd name="T10" fmla="*/ 2 w 5"/>
                <a:gd name="T11" fmla="*/ 0 h 3"/>
                <a:gd name="T12" fmla="*/ 0 w 5"/>
                <a:gd name="T13" fmla="*/ 2 h 3"/>
                <a:gd name="T14" fmla="*/ 2 w 5"/>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2" y="3"/>
                  </a:moveTo>
                  <a:cubicBezTo>
                    <a:pt x="2" y="3"/>
                    <a:pt x="2" y="3"/>
                    <a:pt x="2" y="3"/>
                  </a:cubicBezTo>
                  <a:cubicBezTo>
                    <a:pt x="3" y="3"/>
                    <a:pt x="3" y="3"/>
                    <a:pt x="4" y="3"/>
                  </a:cubicBezTo>
                  <a:cubicBezTo>
                    <a:pt x="4" y="3"/>
                    <a:pt x="5" y="2"/>
                    <a:pt x="5" y="2"/>
                  </a:cubicBezTo>
                  <a:cubicBezTo>
                    <a:pt x="5" y="1"/>
                    <a:pt x="4" y="0"/>
                    <a:pt x="3" y="0"/>
                  </a:cubicBezTo>
                  <a:cubicBezTo>
                    <a:pt x="3" y="0"/>
                    <a:pt x="2" y="0"/>
                    <a:pt x="2" y="0"/>
                  </a:cubicBezTo>
                  <a:cubicBezTo>
                    <a:pt x="1" y="1"/>
                    <a:pt x="0" y="1"/>
                    <a:pt x="0" y="2"/>
                  </a:cubicBezTo>
                  <a:cubicBezTo>
                    <a:pt x="1" y="3"/>
                    <a:pt x="1" y="3"/>
                    <a:pt x="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6" name="Freeform 242"/>
            <p:cNvSpPr>
              <a:spLocks/>
            </p:cNvSpPr>
            <p:nvPr userDrawn="1"/>
          </p:nvSpPr>
          <p:spPr bwMode="auto">
            <a:xfrm>
              <a:off x="7072313" y="893763"/>
              <a:ext cx="14288" cy="11113"/>
            </a:xfrm>
            <a:custGeom>
              <a:avLst/>
              <a:gdLst>
                <a:gd name="T0" fmla="*/ 1 w 4"/>
                <a:gd name="T1" fmla="*/ 3 h 3"/>
                <a:gd name="T2" fmla="*/ 2 w 4"/>
                <a:gd name="T3" fmla="*/ 3 h 3"/>
                <a:gd name="T4" fmla="*/ 3 w 4"/>
                <a:gd name="T5" fmla="*/ 3 h 3"/>
                <a:gd name="T6" fmla="*/ 4 w 4"/>
                <a:gd name="T7" fmla="*/ 2 h 3"/>
                <a:gd name="T8" fmla="*/ 3 w 4"/>
                <a:gd name="T9" fmla="*/ 1 h 3"/>
                <a:gd name="T10" fmla="*/ 1 w 4"/>
                <a:gd name="T11" fmla="*/ 0 h 3"/>
                <a:gd name="T12" fmla="*/ 0 w 4"/>
                <a:gd name="T13" fmla="*/ 2 h 3"/>
                <a:gd name="T14" fmla="*/ 1 w 4"/>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1" y="3"/>
                  </a:moveTo>
                  <a:cubicBezTo>
                    <a:pt x="1" y="3"/>
                    <a:pt x="2" y="3"/>
                    <a:pt x="2" y="3"/>
                  </a:cubicBezTo>
                  <a:cubicBezTo>
                    <a:pt x="3" y="3"/>
                    <a:pt x="3" y="3"/>
                    <a:pt x="3" y="3"/>
                  </a:cubicBezTo>
                  <a:cubicBezTo>
                    <a:pt x="3" y="3"/>
                    <a:pt x="4" y="3"/>
                    <a:pt x="4" y="2"/>
                  </a:cubicBezTo>
                  <a:cubicBezTo>
                    <a:pt x="4" y="2"/>
                    <a:pt x="4" y="1"/>
                    <a:pt x="3" y="1"/>
                  </a:cubicBezTo>
                  <a:cubicBezTo>
                    <a:pt x="2" y="1"/>
                    <a:pt x="2" y="1"/>
                    <a:pt x="1" y="0"/>
                  </a:cubicBezTo>
                  <a:cubicBezTo>
                    <a:pt x="0" y="0"/>
                    <a:pt x="0" y="1"/>
                    <a:pt x="0" y="2"/>
                  </a:cubicBezTo>
                  <a:cubicBezTo>
                    <a:pt x="0" y="2"/>
                    <a:pt x="0"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7" name="Freeform 243"/>
            <p:cNvSpPr>
              <a:spLocks/>
            </p:cNvSpPr>
            <p:nvPr userDrawn="1"/>
          </p:nvSpPr>
          <p:spPr bwMode="auto">
            <a:xfrm>
              <a:off x="7137400" y="939800"/>
              <a:ext cx="15875" cy="15875"/>
            </a:xfrm>
            <a:custGeom>
              <a:avLst/>
              <a:gdLst>
                <a:gd name="T0" fmla="*/ 1 w 4"/>
                <a:gd name="T1" fmla="*/ 3 h 4"/>
                <a:gd name="T2" fmla="*/ 3 w 4"/>
                <a:gd name="T3" fmla="*/ 4 h 4"/>
                <a:gd name="T4" fmla="*/ 3 w 4"/>
                <a:gd name="T5" fmla="*/ 4 h 4"/>
                <a:gd name="T6" fmla="*/ 4 w 4"/>
                <a:gd name="T7" fmla="*/ 2 h 4"/>
                <a:gd name="T8" fmla="*/ 3 w 4"/>
                <a:gd name="T9" fmla="*/ 0 h 4"/>
                <a:gd name="T10" fmla="*/ 1 w 4"/>
                <a:gd name="T11" fmla="*/ 0 h 4"/>
                <a:gd name="T12" fmla="*/ 1 w 4"/>
                <a:gd name="T13" fmla="*/ 2 h 4"/>
                <a:gd name="T14" fmla="*/ 1 w 4"/>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1" y="3"/>
                  </a:moveTo>
                  <a:cubicBezTo>
                    <a:pt x="2" y="4"/>
                    <a:pt x="2" y="4"/>
                    <a:pt x="3" y="4"/>
                  </a:cubicBezTo>
                  <a:cubicBezTo>
                    <a:pt x="3" y="4"/>
                    <a:pt x="3" y="4"/>
                    <a:pt x="3" y="4"/>
                  </a:cubicBezTo>
                  <a:cubicBezTo>
                    <a:pt x="4" y="3"/>
                    <a:pt x="4" y="3"/>
                    <a:pt x="4" y="2"/>
                  </a:cubicBezTo>
                  <a:cubicBezTo>
                    <a:pt x="4" y="1"/>
                    <a:pt x="3" y="1"/>
                    <a:pt x="3" y="0"/>
                  </a:cubicBezTo>
                  <a:cubicBezTo>
                    <a:pt x="2" y="0"/>
                    <a:pt x="2" y="0"/>
                    <a:pt x="1" y="0"/>
                  </a:cubicBezTo>
                  <a:cubicBezTo>
                    <a:pt x="0" y="0"/>
                    <a:pt x="0" y="1"/>
                    <a:pt x="1" y="2"/>
                  </a:cubicBezTo>
                  <a:cubicBezTo>
                    <a:pt x="1" y="2"/>
                    <a:pt x="1" y="3"/>
                    <a:pt x="1"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8" name="Freeform 244"/>
            <p:cNvSpPr>
              <a:spLocks/>
            </p:cNvSpPr>
            <p:nvPr userDrawn="1"/>
          </p:nvSpPr>
          <p:spPr bwMode="auto">
            <a:xfrm>
              <a:off x="7148513" y="963613"/>
              <a:ext cx="15875" cy="19050"/>
            </a:xfrm>
            <a:custGeom>
              <a:avLst/>
              <a:gdLst>
                <a:gd name="T0" fmla="*/ 0 w 4"/>
                <a:gd name="T1" fmla="*/ 2 h 5"/>
                <a:gd name="T2" fmla="*/ 1 w 4"/>
                <a:gd name="T3" fmla="*/ 4 h 5"/>
                <a:gd name="T4" fmla="*/ 2 w 4"/>
                <a:gd name="T5" fmla="*/ 5 h 5"/>
                <a:gd name="T6" fmla="*/ 2 w 4"/>
                <a:gd name="T7" fmla="*/ 5 h 5"/>
                <a:gd name="T8" fmla="*/ 3 w 4"/>
                <a:gd name="T9" fmla="*/ 3 h 5"/>
                <a:gd name="T10" fmla="*/ 3 w 4"/>
                <a:gd name="T11" fmla="*/ 1 h 5"/>
                <a:gd name="T12" fmla="*/ 1 w 4"/>
                <a:gd name="T13" fmla="*/ 0 h 5"/>
                <a:gd name="T14" fmla="*/ 0 w 4"/>
                <a:gd name="T15" fmla="*/ 2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5">
                  <a:moveTo>
                    <a:pt x="0" y="2"/>
                  </a:moveTo>
                  <a:cubicBezTo>
                    <a:pt x="1" y="3"/>
                    <a:pt x="1" y="3"/>
                    <a:pt x="1" y="4"/>
                  </a:cubicBezTo>
                  <a:cubicBezTo>
                    <a:pt x="1" y="4"/>
                    <a:pt x="2" y="5"/>
                    <a:pt x="2" y="5"/>
                  </a:cubicBezTo>
                  <a:cubicBezTo>
                    <a:pt x="2" y="5"/>
                    <a:pt x="2" y="5"/>
                    <a:pt x="2" y="5"/>
                  </a:cubicBezTo>
                  <a:cubicBezTo>
                    <a:pt x="3" y="5"/>
                    <a:pt x="4" y="4"/>
                    <a:pt x="3" y="3"/>
                  </a:cubicBezTo>
                  <a:cubicBezTo>
                    <a:pt x="3" y="2"/>
                    <a:pt x="3" y="2"/>
                    <a:pt x="3" y="1"/>
                  </a:cubicBezTo>
                  <a:cubicBezTo>
                    <a:pt x="3" y="1"/>
                    <a:pt x="2" y="0"/>
                    <a:pt x="1" y="0"/>
                  </a:cubicBezTo>
                  <a:cubicBezTo>
                    <a:pt x="1" y="1"/>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89" name="Freeform 245"/>
            <p:cNvSpPr>
              <a:spLocks/>
            </p:cNvSpPr>
            <p:nvPr userDrawn="1"/>
          </p:nvSpPr>
          <p:spPr bwMode="auto">
            <a:xfrm>
              <a:off x="6991350" y="912813"/>
              <a:ext cx="19050" cy="15875"/>
            </a:xfrm>
            <a:custGeom>
              <a:avLst/>
              <a:gdLst>
                <a:gd name="T0" fmla="*/ 2 w 5"/>
                <a:gd name="T1" fmla="*/ 1 h 4"/>
                <a:gd name="T2" fmla="*/ 1 w 5"/>
                <a:gd name="T3" fmla="*/ 2 h 4"/>
                <a:gd name="T4" fmla="*/ 1 w 5"/>
                <a:gd name="T5" fmla="*/ 4 h 4"/>
                <a:gd name="T6" fmla="*/ 2 w 5"/>
                <a:gd name="T7" fmla="*/ 4 h 4"/>
                <a:gd name="T8" fmla="*/ 3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2"/>
                  </a:cubicBezTo>
                  <a:cubicBezTo>
                    <a:pt x="0" y="2"/>
                    <a:pt x="0" y="3"/>
                    <a:pt x="1" y="4"/>
                  </a:cubicBezTo>
                  <a:cubicBezTo>
                    <a:pt x="1" y="4"/>
                    <a:pt x="1" y="4"/>
                    <a:pt x="2" y="4"/>
                  </a:cubicBezTo>
                  <a:cubicBezTo>
                    <a:pt x="2" y="4"/>
                    <a:pt x="2" y="4"/>
                    <a:pt x="3" y="4"/>
                  </a:cubicBezTo>
                  <a:cubicBezTo>
                    <a:pt x="3" y="3"/>
                    <a:pt x="4" y="3"/>
                    <a:pt x="4" y="3"/>
                  </a:cubicBezTo>
                  <a:cubicBezTo>
                    <a:pt x="5" y="2"/>
                    <a:pt x="5" y="1"/>
                    <a:pt x="4" y="1"/>
                  </a:cubicBezTo>
                  <a:cubicBezTo>
                    <a:pt x="4" y="0"/>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0" name="Freeform 246"/>
            <p:cNvSpPr>
              <a:spLocks/>
            </p:cNvSpPr>
            <p:nvPr userDrawn="1"/>
          </p:nvSpPr>
          <p:spPr bwMode="auto">
            <a:xfrm>
              <a:off x="6959600" y="985838"/>
              <a:ext cx="11113" cy="15875"/>
            </a:xfrm>
            <a:custGeom>
              <a:avLst/>
              <a:gdLst>
                <a:gd name="T0" fmla="*/ 3 w 3"/>
                <a:gd name="T1" fmla="*/ 3 h 4"/>
                <a:gd name="T2" fmla="*/ 3 w 3"/>
                <a:gd name="T3" fmla="*/ 1 h 4"/>
                <a:gd name="T4" fmla="*/ 1 w 3"/>
                <a:gd name="T5" fmla="*/ 0 h 4"/>
                <a:gd name="T6" fmla="*/ 0 w 3"/>
                <a:gd name="T7" fmla="*/ 1 h 4"/>
                <a:gd name="T8" fmla="*/ 0 w 3"/>
                <a:gd name="T9" fmla="*/ 3 h 4"/>
                <a:gd name="T10" fmla="*/ 0 w 3"/>
                <a:gd name="T11" fmla="*/ 3 h 4"/>
                <a:gd name="T12" fmla="*/ 1 w 3"/>
                <a:gd name="T13" fmla="*/ 4 h 4"/>
                <a:gd name="T14" fmla="*/ 3 w 3"/>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3" y="3"/>
                  </a:moveTo>
                  <a:cubicBezTo>
                    <a:pt x="3" y="2"/>
                    <a:pt x="3" y="2"/>
                    <a:pt x="3" y="1"/>
                  </a:cubicBezTo>
                  <a:cubicBezTo>
                    <a:pt x="3" y="0"/>
                    <a:pt x="2" y="0"/>
                    <a:pt x="1" y="0"/>
                  </a:cubicBezTo>
                  <a:cubicBezTo>
                    <a:pt x="1" y="0"/>
                    <a:pt x="0" y="0"/>
                    <a:pt x="0" y="1"/>
                  </a:cubicBezTo>
                  <a:cubicBezTo>
                    <a:pt x="0" y="2"/>
                    <a:pt x="0" y="2"/>
                    <a:pt x="0" y="3"/>
                  </a:cubicBezTo>
                  <a:cubicBezTo>
                    <a:pt x="0" y="3"/>
                    <a:pt x="0" y="3"/>
                    <a:pt x="0" y="3"/>
                  </a:cubicBezTo>
                  <a:cubicBezTo>
                    <a:pt x="0" y="4"/>
                    <a:pt x="0" y="4"/>
                    <a:pt x="1" y="4"/>
                  </a:cubicBezTo>
                  <a:cubicBezTo>
                    <a:pt x="2" y="4"/>
                    <a:pt x="3" y="4"/>
                    <a:pt x="3"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1" name="Freeform 247"/>
            <p:cNvSpPr>
              <a:spLocks/>
            </p:cNvSpPr>
            <p:nvPr userDrawn="1"/>
          </p:nvSpPr>
          <p:spPr bwMode="auto">
            <a:xfrm>
              <a:off x="6964363" y="958850"/>
              <a:ext cx="11113" cy="15875"/>
            </a:xfrm>
            <a:custGeom>
              <a:avLst/>
              <a:gdLst>
                <a:gd name="T0" fmla="*/ 1 w 3"/>
                <a:gd name="T1" fmla="*/ 4 h 4"/>
                <a:gd name="T2" fmla="*/ 1 w 3"/>
                <a:gd name="T3" fmla="*/ 4 h 4"/>
                <a:gd name="T4" fmla="*/ 2 w 3"/>
                <a:gd name="T5" fmla="*/ 3 h 4"/>
                <a:gd name="T6" fmla="*/ 3 w 3"/>
                <a:gd name="T7" fmla="*/ 2 h 4"/>
                <a:gd name="T8" fmla="*/ 2 w 3"/>
                <a:gd name="T9" fmla="*/ 0 h 4"/>
                <a:gd name="T10" fmla="*/ 0 w 3"/>
                <a:gd name="T11" fmla="*/ 1 h 4"/>
                <a:gd name="T12" fmla="*/ 0 w 3"/>
                <a:gd name="T13" fmla="*/ 2 h 4"/>
                <a:gd name="T14" fmla="*/ 1 w 3"/>
                <a:gd name="T15" fmla="*/ 4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4">
                  <a:moveTo>
                    <a:pt x="1" y="4"/>
                  </a:moveTo>
                  <a:cubicBezTo>
                    <a:pt x="1" y="4"/>
                    <a:pt x="1" y="4"/>
                    <a:pt x="1" y="4"/>
                  </a:cubicBezTo>
                  <a:cubicBezTo>
                    <a:pt x="2" y="4"/>
                    <a:pt x="2" y="4"/>
                    <a:pt x="2" y="3"/>
                  </a:cubicBezTo>
                  <a:cubicBezTo>
                    <a:pt x="3" y="3"/>
                    <a:pt x="3" y="2"/>
                    <a:pt x="3" y="2"/>
                  </a:cubicBezTo>
                  <a:cubicBezTo>
                    <a:pt x="3" y="1"/>
                    <a:pt x="3" y="0"/>
                    <a:pt x="2" y="0"/>
                  </a:cubicBezTo>
                  <a:cubicBezTo>
                    <a:pt x="2" y="0"/>
                    <a:pt x="1" y="0"/>
                    <a:pt x="0" y="1"/>
                  </a:cubicBezTo>
                  <a:cubicBezTo>
                    <a:pt x="0" y="1"/>
                    <a:pt x="0" y="2"/>
                    <a:pt x="0" y="2"/>
                  </a:cubicBezTo>
                  <a:cubicBezTo>
                    <a:pt x="0" y="3"/>
                    <a:pt x="0" y="4"/>
                    <a:pt x="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2" name="Freeform 248"/>
            <p:cNvSpPr>
              <a:spLocks/>
            </p:cNvSpPr>
            <p:nvPr userDrawn="1"/>
          </p:nvSpPr>
          <p:spPr bwMode="auto">
            <a:xfrm>
              <a:off x="7010400" y="1079500"/>
              <a:ext cx="19050" cy="11113"/>
            </a:xfrm>
            <a:custGeom>
              <a:avLst/>
              <a:gdLst>
                <a:gd name="T0" fmla="*/ 4 w 5"/>
                <a:gd name="T1" fmla="*/ 1 h 3"/>
                <a:gd name="T2" fmla="*/ 2 w 5"/>
                <a:gd name="T3" fmla="*/ 0 h 3"/>
                <a:gd name="T4" fmla="*/ 0 w 5"/>
                <a:gd name="T5" fmla="*/ 0 h 3"/>
                <a:gd name="T6" fmla="*/ 1 w 5"/>
                <a:gd name="T7" fmla="*/ 2 h 3"/>
                <a:gd name="T8" fmla="*/ 2 w 5"/>
                <a:gd name="T9" fmla="*/ 3 h 3"/>
                <a:gd name="T10" fmla="*/ 3 w 5"/>
                <a:gd name="T11" fmla="*/ 3 h 3"/>
                <a:gd name="T12" fmla="*/ 4 w 5"/>
                <a:gd name="T13" fmla="*/ 2 h 3"/>
                <a:gd name="T14" fmla="*/ 4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4" y="1"/>
                  </a:moveTo>
                  <a:cubicBezTo>
                    <a:pt x="3" y="0"/>
                    <a:pt x="3" y="0"/>
                    <a:pt x="2" y="0"/>
                  </a:cubicBezTo>
                  <a:cubicBezTo>
                    <a:pt x="1" y="0"/>
                    <a:pt x="1" y="0"/>
                    <a:pt x="0" y="0"/>
                  </a:cubicBezTo>
                  <a:cubicBezTo>
                    <a:pt x="0" y="1"/>
                    <a:pt x="0" y="2"/>
                    <a:pt x="1" y="2"/>
                  </a:cubicBezTo>
                  <a:cubicBezTo>
                    <a:pt x="1" y="3"/>
                    <a:pt x="2" y="3"/>
                    <a:pt x="2" y="3"/>
                  </a:cubicBezTo>
                  <a:cubicBezTo>
                    <a:pt x="3" y="3"/>
                    <a:pt x="3" y="3"/>
                    <a:pt x="3" y="3"/>
                  </a:cubicBezTo>
                  <a:cubicBezTo>
                    <a:pt x="4" y="3"/>
                    <a:pt x="4" y="3"/>
                    <a:pt x="4" y="2"/>
                  </a:cubicBezTo>
                  <a:cubicBezTo>
                    <a:pt x="5" y="2"/>
                    <a:pt x="4" y="1"/>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3" name="Freeform 249"/>
            <p:cNvSpPr>
              <a:spLocks/>
            </p:cNvSpPr>
            <p:nvPr userDrawn="1"/>
          </p:nvSpPr>
          <p:spPr bwMode="auto">
            <a:xfrm>
              <a:off x="7134225" y="1044575"/>
              <a:ext cx="14288" cy="15875"/>
            </a:xfrm>
            <a:custGeom>
              <a:avLst/>
              <a:gdLst>
                <a:gd name="T0" fmla="*/ 4 w 4"/>
                <a:gd name="T1" fmla="*/ 0 h 4"/>
                <a:gd name="T2" fmla="*/ 2 w 4"/>
                <a:gd name="T3" fmla="*/ 1 h 4"/>
                <a:gd name="T4" fmla="*/ 1 w 4"/>
                <a:gd name="T5" fmla="*/ 2 h 4"/>
                <a:gd name="T6" fmla="*/ 1 w 4"/>
                <a:gd name="T7" fmla="*/ 4 h 4"/>
                <a:gd name="T8" fmla="*/ 2 w 4"/>
                <a:gd name="T9" fmla="*/ 4 h 4"/>
                <a:gd name="T10" fmla="*/ 3 w 4"/>
                <a:gd name="T11" fmla="*/ 4 h 4"/>
                <a:gd name="T12" fmla="*/ 4 w 4"/>
                <a:gd name="T13" fmla="*/ 2 h 4"/>
                <a:gd name="T14" fmla="*/ 4 w 4"/>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4">
                  <a:moveTo>
                    <a:pt x="4" y="0"/>
                  </a:moveTo>
                  <a:cubicBezTo>
                    <a:pt x="3" y="0"/>
                    <a:pt x="2" y="0"/>
                    <a:pt x="2" y="1"/>
                  </a:cubicBezTo>
                  <a:cubicBezTo>
                    <a:pt x="1" y="1"/>
                    <a:pt x="1" y="2"/>
                    <a:pt x="1" y="2"/>
                  </a:cubicBezTo>
                  <a:cubicBezTo>
                    <a:pt x="0" y="3"/>
                    <a:pt x="0" y="4"/>
                    <a:pt x="1" y="4"/>
                  </a:cubicBezTo>
                  <a:cubicBezTo>
                    <a:pt x="1" y="4"/>
                    <a:pt x="1" y="4"/>
                    <a:pt x="2" y="4"/>
                  </a:cubicBezTo>
                  <a:cubicBezTo>
                    <a:pt x="2" y="4"/>
                    <a:pt x="3" y="4"/>
                    <a:pt x="3" y="4"/>
                  </a:cubicBezTo>
                  <a:cubicBezTo>
                    <a:pt x="3" y="3"/>
                    <a:pt x="4" y="3"/>
                    <a:pt x="4" y="2"/>
                  </a:cubicBezTo>
                  <a:cubicBezTo>
                    <a:pt x="4" y="2"/>
                    <a:pt x="4" y="1"/>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4" name="Freeform 250"/>
            <p:cNvSpPr>
              <a:spLocks/>
            </p:cNvSpPr>
            <p:nvPr userDrawn="1"/>
          </p:nvSpPr>
          <p:spPr bwMode="auto">
            <a:xfrm>
              <a:off x="7118350" y="917575"/>
              <a:ext cx="19050" cy="14288"/>
            </a:xfrm>
            <a:custGeom>
              <a:avLst/>
              <a:gdLst>
                <a:gd name="T0" fmla="*/ 4 w 5"/>
                <a:gd name="T1" fmla="*/ 2 h 4"/>
                <a:gd name="T2" fmla="*/ 3 w 5"/>
                <a:gd name="T3" fmla="*/ 1 h 4"/>
                <a:gd name="T4" fmla="*/ 1 w 5"/>
                <a:gd name="T5" fmla="*/ 1 h 4"/>
                <a:gd name="T6" fmla="*/ 1 w 5"/>
                <a:gd name="T7" fmla="*/ 3 h 4"/>
                <a:gd name="T8" fmla="*/ 2 w 5"/>
                <a:gd name="T9" fmla="*/ 4 h 4"/>
                <a:gd name="T10" fmla="*/ 3 w 5"/>
                <a:gd name="T11" fmla="*/ 4 h 4"/>
                <a:gd name="T12" fmla="*/ 4 w 5"/>
                <a:gd name="T13" fmla="*/ 4 h 4"/>
                <a:gd name="T14" fmla="*/ 4 w 5"/>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2"/>
                  </a:moveTo>
                  <a:cubicBezTo>
                    <a:pt x="4" y="1"/>
                    <a:pt x="3" y="1"/>
                    <a:pt x="3" y="1"/>
                  </a:cubicBezTo>
                  <a:cubicBezTo>
                    <a:pt x="2" y="0"/>
                    <a:pt x="1" y="0"/>
                    <a:pt x="1" y="1"/>
                  </a:cubicBezTo>
                  <a:cubicBezTo>
                    <a:pt x="0" y="1"/>
                    <a:pt x="1" y="2"/>
                    <a:pt x="1" y="3"/>
                  </a:cubicBezTo>
                  <a:cubicBezTo>
                    <a:pt x="2" y="3"/>
                    <a:pt x="2" y="3"/>
                    <a:pt x="2" y="4"/>
                  </a:cubicBezTo>
                  <a:cubicBezTo>
                    <a:pt x="3" y="4"/>
                    <a:pt x="3" y="4"/>
                    <a:pt x="3" y="4"/>
                  </a:cubicBezTo>
                  <a:cubicBezTo>
                    <a:pt x="4" y="4"/>
                    <a:pt x="4" y="4"/>
                    <a:pt x="4"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5" name="Freeform 251"/>
            <p:cNvSpPr>
              <a:spLocks/>
            </p:cNvSpPr>
            <p:nvPr userDrawn="1"/>
          </p:nvSpPr>
          <p:spPr bwMode="auto">
            <a:xfrm>
              <a:off x="7148513" y="1017588"/>
              <a:ext cx="12700" cy="19050"/>
            </a:xfrm>
            <a:custGeom>
              <a:avLst/>
              <a:gdLst>
                <a:gd name="T0" fmla="*/ 2 w 3"/>
                <a:gd name="T1" fmla="*/ 1 h 5"/>
                <a:gd name="T2" fmla="*/ 0 w 3"/>
                <a:gd name="T3" fmla="*/ 2 h 5"/>
                <a:gd name="T4" fmla="*/ 0 w 3"/>
                <a:gd name="T5" fmla="*/ 3 h 5"/>
                <a:gd name="T6" fmla="*/ 1 w 3"/>
                <a:gd name="T7" fmla="*/ 5 h 5"/>
                <a:gd name="T8" fmla="*/ 1 w 3"/>
                <a:gd name="T9" fmla="*/ 5 h 5"/>
                <a:gd name="T10" fmla="*/ 2 w 3"/>
                <a:gd name="T11" fmla="*/ 4 h 5"/>
                <a:gd name="T12" fmla="*/ 3 w 3"/>
                <a:gd name="T13" fmla="*/ 2 h 5"/>
                <a:gd name="T14" fmla="*/ 2 w 3"/>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5">
                  <a:moveTo>
                    <a:pt x="2" y="1"/>
                  </a:moveTo>
                  <a:cubicBezTo>
                    <a:pt x="1" y="0"/>
                    <a:pt x="1" y="1"/>
                    <a:pt x="0" y="2"/>
                  </a:cubicBezTo>
                  <a:cubicBezTo>
                    <a:pt x="0" y="2"/>
                    <a:pt x="0" y="3"/>
                    <a:pt x="0" y="3"/>
                  </a:cubicBezTo>
                  <a:cubicBezTo>
                    <a:pt x="0" y="4"/>
                    <a:pt x="0" y="5"/>
                    <a:pt x="1" y="5"/>
                  </a:cubicBezTo>
                  <a:cubicBezTo>
                    <a:pt x="1" y="5"/>
                    <a:pt x="1" y="5"/>
                    <a:pt x="1" y="5"/>
                  </a:cubicBezTo>
                  <a:cubicBezTo>
                    <a:pt x="2" y="5"/>
                    <a:pt x="2" y="5"/>
                    <a:pt x="2" y="4"/>
                  </a:cubicBezTo>
                  <a:cubicBezTo>
                    <a:pt x="3" y="4"/>
                    <a:pt x="3" y="3"/>
                    <a:pt x="3" y="2"/>
                  </a:cubicBezTo>
                  <a:cubicBezTo>
                    <a:pt x="3" y="2"/>
                    <a:pt x="3" y="1"/>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6" name="Freeform 252"/>
            <p:cNvSpPr>
              <a:spLocks/>
            </p:cNvSpPr>
            <p:nvPr userDrawn="1"/>
          </p:nvSpPr>
          <p:spPr bwMode="auto">
            <a:xfrm>
              <a:off x="7153275" y="990600"/>
              <a:ext cx="11113" cy="19050"/>
            </a:xfrm>
            <a:custGeom>
              <a:avLst/>
              <a:gdLst>
                <a:gd name="T0" fmla="*/ 2 w 3"/>
                <a:gd name="T1" fmla="*/ 0 h 5"/>
                <a:gd name="T2" fmla="*/ 0 w 3"/>
                <a:gd name="T3" fmla="*/ 2 h 5"/>
                <a:gd name="T4" fmla="*/ 0 w 3"/>
                <a:gd name="T5" fmla="*/ 4 h 5"/>
                <a:gd name="T6" fmla="*/ 2 w 3"/>
                <a:gd name="T7" fmla="*/ 5 h 5"/>
                <a:gd name="T8" fmla="*/ 2 w 3"/>
                <a:gd name="T9" fmla="*/ 5 h 5"/>
                <a:gd name="T10" fmla="*/ 3 w 3"/>
                <a:gd name="T11" fmla="*/ 4 h 5"/>
                <a:gd name="T12" fmla="*/ 3 w 3"/>
                <a:gd name="T13" fmla="*/ 2 h 5"/>
                <a:gd name="T14" fmla="*/ 3 w 3"/>
                <a:gd name="T15" fmla="*/ 2 h 5"/>
                <a:gd name="T16" fmla="*/ 2 w 3"/>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5">
                  <a:moveTo>
                    <a:pt x="2" y="0"/>
                  </a:moveTo>
                  <a:cubicBezTo>
                    <a:pt x="1" y="0"/>
                    <a:pt x="0" y="1"/>
                    <a:pt x="0" y="2"/>
                  </a:cubicBezTo>
                  <a:cubicBezTo>
                    <a:pt x="0" y="2"/>
                    <a:pt x="0" y="3"/>
                    <a:pt x="0" y="4"/>
                  </a:cubicBezTo>
                  <a:cubicBezTo>
                    <a:pt x="0" y="4"/>
                    <a:pt x="1" y="5"/>
                    <a:pt x="2" y="5"/>
                  </a:cubicBezTo>
                  <a:cubicBezTo>
                    <a:pt x="2" y="5"/>
                    <a:pt x="2" y="5"/>
                    <a:pt x="2" y="5"/>
                  </a:cubicBezTo>
                  <a:cubicBezTo>
                    <a:pt x="2" y="5"/>
                    <a:pt x="3" y="4"/>
                    <a:pt x="3" y="4"/>
                  </a:cubicBezTo>
                  <a:cubicBezTo>
                    <a:pt x="3" y="3"/>
                    <a:pt x="3" y="2"/>
                    <a:pt x="3" y="2"/>
                  </a:cubicBezTo>
                  <a:cubicBezTo>
                    <a:pt x="3" y="2"/>
                    <a:pt x="3" y="2"/>
                    <a:pt x="3" y="2"/>
                  </a:cubicBezTo>
                  <a:cubicBezTo>
                    <a:pt x="3" y="1"/>
                    <a:pt x="3" y="0"/>
                    <a:pt x="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7" name="Freeform 253"/>
            <p:cNvSpPr>
              <a:spLocks/>
            </p:cNvSpPr>
            <p:nvPr userDrawn="1"/>
          </p:nvSpPr>
          <p:spPr bwMode="auto">
            <a:xfrm>
              <a:off x="7113588" y="1063625"/>
              <a:ext cx="20638" cy="15875"/>
            </a:xfrm>
            <a:custGeom>
              <a:avLst/>
              <a:gdLst>
                <a:gd name="T0" fmla="*/ 2 w 5"/>
                <a:gd name="T1" fmla="*/ 1 h 4"/>
                <a:gd name="T2" fmla="*/ 1 w 5"/>
                <a:gd name="T3" fmla="*/ 2 h 4"/>
                <a:gd name="T4" fmla="*/ 1 w 5"/>
                <a:gd name="T5" fmla="*/ 4 h 4"/>
                <a:gd name="T6" fmla="*/ 2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2"/>
                    <a:pt x="1" y="2"/>
                  </a:cubicBezTo>
                  <a:cubicBezTo>
                    <a:pt x="0" y="2"/>
                    <a:pt x="0" y="3"/>
                    <a:pt x="1" y="4"/>
                  </a:cubicBezTo>
                  <a:cubicBezTo>
                    <a:pt x="1" y="4"/>
                    <a:pt x="1" y="4"/>
                    <a:pt x="2" y="4"/>
                  </a:cubicBezTo>
                  <a:cubicBezTo>
                    <a:pt x="2" y="4"/>
                    <a:pt x="2" y="4"/>
                    <a:pt x="2" y="4"/>
                  </a:cubicBezTo>
                  <a:cubicBezTo>
                    <a:pt x="3" y="4"/>
                    <a:pt x="3" y="3"/>
                    <a:pt x="4" y="3"/>
                  </a:cubicBezTo>
                  <a:cubicBezTo>
                    <a:pt x="5" y="2"/>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8" name="Freeform 254"/>
            <p:cNvSpPr>
              <a:spLocks/>
            </p:cNvSpPr>
            <p:nvPr userDrawn="1"/>
          </p:nvSpPr>
          <p:spPr bwMode="auto">
            <a:xfrm>
              <a:off x="7091363" y="1079500"/>
              <a:ext cx="19050" cy="14288"/>
            </a:xfrm>
            <a:custGeom>
              <a:avLst/>
              <a:gdLst>
                <a:gd name="T0" fmla="*/ 2 w 5"/>
                <a:gd name="T1" fmla="*/ 1 h 4"/>
                <a:gd name="T2" fmla="*/ 1 w 5"/>
                <a:gd name="T3" fmla="*/ 1 h 4"/>
                <a:gd name="T4" fmla="*/ 0 w 5"/>
                <a:gd name="T5" fmla="*/ 3 h 4"/>
                <a:gd name="T6" fmla="*/ 1 w 5"/>
                <a:gd name="T7" fmla="*/ 4 h 4"/>
                <a:gd name="T8" fmla="*/ 2 w 5"/>
                <a:gd name="T9" fmla="*/ 4 h 4"/>
                <a:gd name="T10" fmla="*/ 4 w 5"/>
                <a:gd name="T11" fmla="*/ 3 h 4"/>
                <a:gd name="T12" fmla="*/ 4 w 5"/>
                <a:gd name="T13" fmla="*/ 1 h 4"/>
                <a:gd name="T14" fmla="*/ 2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2" y="1"/>
                  </a:moveTo>
                  <a:cubicBezTo>
                    <a:pt x="2" y="1"/>
                    <a:pt x="1" y="1"/>
                    <a:pt x="1" y="1"/>
                  </a:cubicBezTo>
                  <a:cubicBezTo>
                    <a:pt x="0" y="2"/>
                    <a:pt x="0" y="2"/>
                    <a:pt x="0" y="3"/>
                  </a:cubicBezTo>
                  <a:cubicBezTo>
                    <a:pt x="0" y="4"/>
                    <a:pt x="1" y="4"/>
                    <a:pt x="1" y="4"/>
                  </a:cubicBezTo>
                  <a:cubicBezTo>
                    <a:pt x="2" y="4"/>
                    <a:pt x="2" y="4"/>
                    <a:pt x="2" y="4"/>
                  </a:cubicBezTo>
                  <a:cubicBezTo>
                    <a:pt x="2" y="4"/>
                    <a:pt x="3" y="3"/>
                    <a:pt x="4" y="3"/>
                  </a:cubicBezTo>
                  <a:cubicBezTo>
                    <a:pt x="4" y="3"/>
                    <a:pt x="5" y="2"/>
                    <a:pt x="4" y="1"/>
                  </a:cubicBezTo>
                  <a:cubicBezTo>
                    <a:pt x="4" y="1"/>
                    <a:pt x="3"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99" name="Freeform 255"/>
            <p:cNvSpPr>
              <a:spLocks/>
            </p:cNvSpPr>
            <p:nvPr userDrawn="1"/>
          </p:nvSpPr>
          <p:spPr bwMode="auto">
            <a:xfrm>
              <a:off x="7037388" y="1087438"/>
              <a:ext cx="14288" cy="11113"/>
            </a:xfrm>
            <a:custGeom>
              <a:avLst/>
              <a:gdLst>
                <a:gd name="T0" fmla="*/ 3 w 4"/>
                <a:gd name="T1" fmla="*/ 1 h 3"/>
                <a:gd name="T2" fmla="*/ 1 w 4"/>
                <a:gd name="T3" fmla="*/ 0 h 3"/>
                <a:gd name="T4" fmla="*/ 0 w 4"/>
                <a:gd name="T5" fmla="*/ 1 h 3"/>
                <a:gd name="T6" fmla="*/ 1 w 4"/>
                <a:gd name="T7" fmla="*/ 3 h 3"/>
                <a:gd name="T8" fmla="*/ 3 w 4"/>
                <a:gd name="T9" fmla="*/ 3 h 3"/>
                <a:gd name="T10" fmla="*/ 3 w 4"/>
                <a:gd name="T11" fmla="*/ 3 h 3"/>
                <a:gd name="T12" fmla="*/ 4 w 4"/>
                <a:gd name="T13" fmla="*/ 2 h 3"/>
                <a:gd name="T14" fmla="*/ 3 w 4"/>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3">
                  <a:moveTo>
                    <a:pt x="3" y="1"/>
                  </a:moveTo>
                  <a:cubicBezTo>
                    <a:pt x="3" y="0"/>
                    <a:pt x="2" y="0"/>
                    <a:pt x="1" y="0"/>
                  </a:cubicBezTo>
                  <a:cubicBezTo>
                    <a:pt x="1" y="0"/>
                    <a:pt x="0" y="1"/>
                    <a:pt x="0" y="1"/>
                  </a:cubicBezTo>
                  <a:cubicBezTo>
                    <a:pt x="0" y="2"/>
                    <a:pt x="0" y="3"/>
                    <a:pt x="1" y="3"/>
                  </a:cubicBezTo>
                  <a:cubicBezTo>
                    <a:pt x="1" y="3"/>
                    <a:pt x="2" y="3"/>
                    <a:pt x="3" y="3"/>
                  </a:cubicBezTo>
                  <a:cubicBezTo>
                    <a:pt x="3" y="3"/>
                    <a:pt x="3" y="3"/>
                    <a:pt x="3" y="3"/>
                  </a:cubicBezTo>
                  <a:cubicBezTo>
                    <a:pt x="4" y="3"/>
                    <a:pt x="4" y="3"/>
                    <a:pt x="4" y="2"/>
                  </a:cubicBezTo>
                  <a:cubicBezTo>
                    <a:pt x="4" y="1"/>
                    <a:pt x="4" y="1"/>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0" name="Freeform 256"/>
            <p:cNvSpPr>
              <a:spLocks/>
            </p:cNvSpPr>
            <p:nvPr userDrawn="1"/>
          </p:nvSpPr>
          <p:spPr bwMode="auto">
            <a:xfrm>
              <a:off x="7064375" y="1087438"/>
              <a:ext cx="19050" cy="11113"/>
            </a:xfrm>
            <a:custGeom>
              <a:avLst/>
              <a:gdLst>
                <a:gd name="T0" fmla="*/ 3 w 5"/>
                <a:gd name="T1" fmla="*/ 1 h 3"/>
                <a:gd name="T2" fmla="*/ 1 w 5"/>
                <a:gd name="T3" fmla="*/ 1 h 3"/>
                <a:gd name="T4" fmla="*/ 0 w 5"/>
                <a:gd name="T5" fmla="*/ 2 h 3"/>
                <a:gd name="T6" fmla="*/ 1 w 5"/>
                <a:gd name="T7" fmla="*/ 3 h 3"/>
                <a:gd name="T8" fmla="*/ 1 w 5"/>
                <a:gd name="T9" fmla="*/ 3 h 3"/>
                <a:gd name="T10" fmla="*/ 3 w 5"/>
                <a:gd name="T11" fmla="*/ 3 h 3"/>
                <a:gd name="T12" fmla="*/ 4 w 5"/>
                <a:gd name="T13" fmla="*/ 2 h 3"/>
                <a:gd name="T14" fmla="*/ 3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3" y="1"/>
                  </a:moveTo>
                  <a:cubicBezTo>
                    <a:pt x="2" y="1"/>
                    <a:pt x="2" y="1"/>
                    <a:pt x="1" y="1"/>
                  </a:cubicBezTo>
                  <a:cubicBezTo>
                    <a:pt x="0" y="1"/>
                    <a:pt x="0" y="1"/>
                    <a:pt x="0" y="2"/>
                  </a:cubicBezTo>
                  <a:cubicBezTo>
                    <a:pt x="0" y="3"/>
                    <a:pt x="1" y="3"/>
                    <a:pt x="1" y="3"/>
                  </a:cubicBezTo>
                  <a:cubicBezTo>
                    <a:pt x="1" y="3"/>
                    <a:pt x="1" y="3"/>
                    <a:pt x="1" y="3"/>
                  </a:cubicBezTo>
                  <a:cubicBezTo>
                    <a:pt x="2" y="3"/>
                    <a:pt x="3" y="3"/>
                    <a:pt x="3" y="3"/>
                  </a:cubicBezTo>
                  <a:cubicBezTo>
                    <a:pt x="4" y="3"/>
                    <a:pt x="5" y="2"/>
                    <a:pt x="4" y="2"/>
                  </a:cubicBezTo>
                  <a:cubicBezTo>
                    <a:pt x="4" y="1"/>
                    <a:pt x="4" y="0"/>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1" name="Freeform 257"/>
            <p:cNvSpPr>
              <a:spLocks/>
            </p:cNvSpPr>
            <p:nvPr userDrawn="1"/>
          </p:nvSpPr>
          <p:spPr bwMode="auto">
            <a:xfrm>
              <a:off x="7013575" y="901700"/>
              <a:ext cx="19050" cy="11113"/>
            </a:xfrm>
            <a:custGeom>
              <a:avLst/>
              <a:gdLst>
                <a:gd name="T0" fmla="*/ 5 w 5"/>
                <a:gd name="T1" fmla="*/ 1 h 3"/>
                <a:gd name="T2" fmla="*/ 3 w 5"/>
                <a:gd name="T3" fmla="*/ 0 h 3"/>
                <a:gd name="T4" fmla="*/ 1 w 5"/>
                <a:gd name="T5" fmla="*/ 1 h 3"/>
                <a:gd name="T6" fmla="*/ 1 w 5"/>
                <a:gd name="T7" fmla="*/ 2 h 3"/>
                <a:gd name="T8" fmla="*/ 2 w 5"/>
                <a:gd name="T9" fmla="*/ 3 h 3"/>
                <a:gd name="T10" fmla="*/ 2 w 5"/>
                <a:gd name="T11" fmla="*/ 3 h 3"/>
                <a:gd name="T12" fmla="*/ 4 w 5"/>
                <a:gd name="T13" fmla="*/ 2 h 3"/>
                <a:gd name="T14" fmla="*/ 5 w 5"/>
                <a:gd name="T15" fmla="*/ 1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
                  <a:moveTo>
                    <a:pt x="5" y="1"/>
                  </a:moveTo>
                  <a:cubicBezTo>
                    <a:pt x="5" y="0"/>
                    <a:pt x="4" y="0"/>
                    <a:pt x="3" y="0"/>
                  </a:cubicBezTo>
                  <a:cubicBezTo>
                    <a:pt x="2" y="0"/>
                    <a:pt x="2" y="0"/>
                    <a:pt x="1" y="1"/>
                  </a:cubicBezTo>
                  <a:cubicBezTo>
                    <a:pt x="1" y="1"/>
                    <a:pt x="0" y="2"/>
                    <a:pt x="1" y="2"/>
                  </a:cubicBezTo>
                  <a:cubicBezTo>
                    <a:pt x="1" y="3"/>
                    <a:pt x="1" y="3"/>
                    <a:pt x="2" y="3"/>
                  </a:cubicBezTo>
                  <a:cubicBezTo>
                    <a:pt x="2" y="3"/>
                    <a:pt x="2" y="3"/>
                    <a:pt x="2" y="3"/>
                  </a:cubicBezTo>
                  <a:cubicBezTo>
                    <a:pt x="3" y="3"/>
                    <a:pt x="4" y="3"/>
                    <a:pt x="4" y="2"/>
                  </a:cubicBezTo>
                  <a:cubicBezTo>
                    <a:pt x="5" y="2"/>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302" name="Freeform 258"/>
            <p:cNvSpPr>
              <a:spLocks/>
            </p:cNvSpPr>
            <p:nvPr userDrawn="1"/>
          </p:nvSpPr>
          <p:spPr bwMode="auto">
            <a:xfrm>
              <a:off x="7094538" y="901700"/>
              <a:ext cx="19050" cy="15875"/>
            </a:xfrm>
            <a:custGeom>
              <a:avLst/>
              <a:gdLst>
                <a:gd name="T0" fmla="*/ 4 w 5"/>
                <a:gd name="T1" fmla="*/ 1 h 4"/>
                <a:gd name="T2" fmla="*/ 2 w 5"/>
                <a:gd name="T3" fmla="*/ 1 h 4"/>
                <a:gd name="T4" fmla="*/ 1 w 5"/>
                <a:gd name="T5" fmla="*/ 1 h 4"/>
                <a:gd name="T6" fmla="*/ 1 w 5"/>
                <a:gd name="T7" fmla="*/ 3 h 4"/>
                <a:gd name="T8" fmla="*/ 3 w 5"/>
                <a:gd name="T9" fmla="*/ 4 h 4"/>
                <a:gd name="T10" fmla="*/ 4 w 5"/>
                <a:gd name="T11" fmla="*/ 4 h 4"/>
                <a:gd name="T12" fmla="*/ 5 w 5"/>
                <a:gd name="T13" fmla="*/ 3 h 4"/>
                <a:gd name="T14" fmla="*/ 4 w 5"/>
                <a:gd name="T15" fmla="*/ 1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4" y="1"/>
                  </a:moveTo>
                  <a:cubicBezTo>
                    <a:pt x="4" y="1"/>
                    <a:pt x="3" y="1"/>
                    <a:pt x="2" y="1"/>
                  </a:cubicBezTo>
                  <a:cubicBezTo>
                    <a:pt x="2" y="0"/>
                    <a:pt x="1" y="1"/>
                    <a:pt x="1" y="1"/>
                  </a:cubicBezTo>
                  <a:cubicBezTo>
                    <a:pt x="0" y="2"/>
                    <a:pt x="1" y="3"/>
                    <a:pt x="1" y="3"/>
                  </a:cubicBezTo>
                  <a:cubicBezTo>
                    <a:pt x="2" y="3"/>
                    <a:pt x="2" y="4"/>
                    <a:pt x="3" y="4"/>
                  </a:cubicBezTo>
                  <a:cubicBezTo>
                    <a:pt x="3" y="4"/>
                    <a:pt x="3" y="4"/>
                    <a:pt x="4" y="4"/>
                  </a:cubicBezTo>
                  <a:cubicBezTo>
                    <a:pt x="4" y="4"/>
                    <a:pt x="4" y="4"/>
                    <a:pt x="5" y="3"/>
                  </a:cubicBezTo>
                  <a:cubicBezTo>
                    <a:pt x="5" y="3"/>
                    <a:pt x="5" y="2"/>
                    <a:pt x="4"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spTree>
    <p:extLst>
      <p:ext uri="{BB962C8B-B14F-4D97-AF65-F5344CB8AC3E}">
        <p14:creationId xmlns:p14="http://schemas.microsoft.com/office/powerpoint/2010/main" val="249678093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Basic Page With header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2D4B517-E49B-41B6-9DBC-23634E0F1CDC}" type="slidenum">
              <a:rPr lang="en-CA" smtClean="0"/>
              <a:t>‹#›</a:t>
            </a:fld>
            <a:endParaRPr lang="en-CA"/>
          </a:p>
        </p:txBody>
      </p:sp>
      <p:sp>
        <p:nvSpPr>
          <p:cNvPr id="8" name="Text Placeholder 7"/>
          <p:cNvSpPr>
            <a:spLocks noGrp="1"/>
          </p:cNvSpPr>
          <p:nvPr>
            <p:ph type="body" sz="quarter" idx="11" hasCustomPrompt="1"/>
          </p:nvPr>
        </p:nvSpPr>
        <p:spPr>
          <a:xfrm>
            <a:off x="759199" y="138062"/>
            <a:ext cx="5432982" cy="878670"/>
          </a:xfrm>
          <a:prstGeom prst="rect">
            <a:avLst/>
          </a:prstGeom>
        </p:spPr>
        <p:txBody>
          <a:bodyPr lIns="0" tIns="0" rIns="0" b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aseline="0">
                <a:solidFill>
                  <a:schemeClr val="accent1"/>
                </a:solidFill>
                <a:latin typeface="Calibri" panose="020F0502020204030204" pitchFamily="34" charset="0"/>
              </a:defRPr>
            </a:lvl1pPr>
            <a:lvl2pPr marL="457200" indent="0">
              <a:buNone/>
              <a:defRPr/>
            </a:lvl2pPr>
          </a:lstStyle>
          <a:p>
            <a:pPr lvl="0"/>
            <a:r>
              <a:rPr lang="en-US" dirty="0"/>
              <a:t>Header text</a:t>
            </a:r>
          </a:p>
        </p:txBody>
      </p:sp>
      <p:sp>
        <p:nvSpPr>
          <p:cNvPr id="11" name="Content Placeholder 2"/>
          <p:cNvSpPr>
            <a:spLocks noGrp="1"/>
          </p:cNvSpPr>
          <p:nvPr>
            <p:ph idx="10" hasCustomPrompt="1"/>
          </p:nvPr>
        </p:nvSpPr>
        <p:spPr>
          <a:xfrm>
            <a:off x="786210" y="1124744"/>
            <a:ext cx="7571580" cy="5293146"/>
          </a:xfrm>
          <a:prstGeom prst="rect">
            <a:avLst/>
          </a:prstGeom>
        </p:spPr>
        <p:txBody>
          <a:bodyPr lIns="0" tIns="0" rIns="0" bIns="0"/>
          <a:lstStyle>
            <a:lvl1pPr marL="0" indent="0">
              <a:buNone/>
              <a:defRPr sz="2200">
                <a:solidFill>
                  <a:srgbClr val="004D71"/>
                </a:solidFill>
                <a:latin typeface="Calibri" panose="020F0502020204030204" pitchFamily="34" charset="0"/>
              </a:defRPr>
            </a:lvl1pPr>
            <a:lvl2pPr>
              <a:defRPr sz="2000">
                <a:solidFill>
                  <a:srgbClr val="004D71"/>
                </a:solidFill>
                <a:latin typeface="Calibri" panose="020F0502020204030204" pitchFamily="34" charset="0"/>
              </a:defRPr>
            </a:lvl2pPr>
            <a:lvl3pPr>
              <a:defRPr sz="1800">
                <a:solidFill>
                  <a:srgbClr val="004D71"/>
                </a:solidFill>
                <a:latin typeface="Calibri" panose="020F0502020204030204" pitchFamily="34" charset="0"/>
              </a:defRPr>
            </a:lvl3pPr>
            <a:lvl4pPr>
              <a:defRPr sz="1600">
                <a:solidFill>
                  <a:srgbClr val="004D71"/>
                </a:solidFill>
                <a:latin typeface="Calibri" panose="020F0502020204030204" pitchFamily="34" charset="0"/>
              </a:defRPr>
            </a:lvl4pPr>
            <a:lvl5pPr marL="0" indent="1255713">
              <a:defRPr sz="1400">
                <a:solidFill>
                  <a:srgbClr val="004D71"/>
                </a:solidFill>
                <a:latin typeface="Calibri" panose="020F0502020204030204" pitchFamily="34" charset="0"/>
              </a:defRPr>
            </a:lvl5pPr>
          </a:lstStyle>
          <a:p>
            <a:pPr lvl="0"/>
            <a:r>
              <a:rPr lang="en-CA" altLang="ko-KR" dirty="0"/>
              <a:t>Click to add text</a:t>
            </a:r>
          </a:p>
        </p:txBody>
      </p:sp>
    </p:spTree>
    <p:extLst>
      <p:ext uri="{BB962C8B-B14F-4D97-AF65-F5344CB8AC3E}">
        <p14:creationId xmlns:p14="http://schemas.microsoft.com/office/powerpoint/2010/main" val="391992264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D4B517-E49B-41B6-9DBC-23634E0F1CDC}" type="slidenum">
              <a:rPr lang="en-CA" smtClean="0"/>
              <a:t>‹#›</a:t>
            </a:fld>
            <a:endParaRPr lang="en-CA"/>
          </a:p>
        </p:txBody>
      </p:sp>
      <p:sp>
        <p:nvSpPr>
          <p:cNvPr id="3" name="Title Placeholder 2"/>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4" name="hl"/>
          <p:cNvSpPr txBox="1"/>
          <p:nvPr userDrawn="1"/>
        </p:nvSpPr>
        <p:spPr>
          <a:xfrm>
            <a:off x="0" y="0"/>
            <a:ext cx="9144000" cy="369332"/>
          </a:xfrm>
          <a:prstGeom prst="rect">
            <a:avLst/>
          </a:prstGeom>
          <a:noFill/>
        </p:spPr>
        <p:txBody>
          <a:bodyPr vert="horz" rtlCol="0">
            <a:spAutoFit/>
          </a:bodyPr>
          <a:lstStyle/>
          <a:p>
            <a:endParaRPr lang="en-CA">
              <a:solidFill>
                <a:schemeClr val="tx1"/>
              </a:solidFill>
            </a:endParaRPr>
          </a:p>
        </p:txBody>
      </p:sp>
      <p:sp>
        <p:nvSpPr>
          <p:cNvPr id="2" name="MSIPCMContentMarking" descr="{&quot;HashCode&quot;:-889066947,&quot;Placement&quot;:&quot;Header&quot;,&quot;Top&quot;:0.0,&quot;Left&quot;:246.083221,&quot;SlideWidth&quot;:720,&quot;SlideHeight&quot;:540}">
            <a:extLst>
              <a:ext uri="{FF2B5EF4-FFF2-40B4-BE49-F238E27FC236}">
                <a16:creationId xmlns:a16="http://schemas.microsoft.com/office/drawing/2014/main" id="{117EE8E9-9626-47AD-9F8B-312BD14B892E}"/>
              </a:ext>
            </a:extLst>
          </p:cNvPr>
          <p:cNvSpPr txBox="1"/>
          <p:nvPr userDrawn="1"/>
        </p:nvSpPr>
        <p:spPr>
          <a:xfrm>
            <a:off x="3125257" y="0"/>
            <a:ext cx="6018743" cy="460980"/>
          </a:xfrm>
          <a:prstGeom prst="rect">
            <a:avLst/>
          </a:prstGeom>
          <a:noFill/>
        </p:spPr>
        <p:txBody>
          <a:bodyPr vert="horz" wrap="square" lIns="0" tIns="0" rIns="0" bIns="0" rtlCol="0" anchor="ctr" anchorCtr="1">
            <a:spAutoFit/>
          </a:bodyPr>
          <a:lstStyle/>
          <a:p>
            <a:pPr algn="r">
              <a:spcBef>
                <a:spcPts val="0"/>
              </a:spcBef>
              <a:spcAft>
                <a:spcPts val="0"/>
              </a:spcAft>
            </a:pPr>
            <a:r>
              <a:rPr lang="fr-FR" sz="1200">
                <a:solidFill>
                  <a:srgbClr val="0000FF"/>
                </a:solidFill>
                <a:latin typeface="Arial" panose="020B0604020202020204" pitchFamily="34" charset="0"/>
              </a:rPr>
              <a:t>PROTECTED B / PROTÉGÉ B
Negotiations Confidence / Déclaration confidentielle dans le cadre de négociations</a:t>
            </a:r>
            <a:endParaRPr lang="en-US" sz="1200">
              <a:solidFill>
                <a:srgbClr val="0000FF"/>
              </a:solidFill>
              <a:latin typeface="Arial" panose="020B0604020202020204" pitchFamily="34" charset="0"/>
            </a:endParaRPr>
          </a:p>
        </p:txBody>
      </p:sp>
    </p:spTree>
    <p:extLst>
      <p:ext uri="{BB962C8B-B14F-4D97-AF65-F5344CB8AC3E}">
        <p14:creationId xmlns:p14="http://schemas.microsoft.com/office/powerpoint/2010/main" val="3236022259"/>
      </p:ext>
    </p:extLst>
  </p:cSld>
  <p:clrMap bg1="lt1" tx1="dk1" bg2="lt2" tx2="dk2" accent1="accent1" accent2="accent2" accent3="accent3" accent4="accent4" accent5="accent5" accent6="accent6" hlink="hlink" folHlink="folHlink"/>
  <p:sldLayoutIdLst>
    <p:sldLayoutId id="2147483667" r:id="rId1"/>
    <p:sldLayoutId id="2147483649" r:id="rId2"/>
    <p:sldLayoutId id="2147483651" r:id="rId3"/>
    <p:sldLayoutId id="2147483663" r:id="rId4"/>
    <p:sldLayoutId id="2147483664" r:id="rId5"/>
    <p:sldLayoutId id="2147483666" r:id="rId6"/>
    <p:sldLayoutId id="2147483662" r:id="rId7"/>
    <p:sldLayoutId id="2147483661" r:id="rId8"/>
    <p:sldLayoutId id="2147483677" r:id="rId9"/>
    <p:sldLayoutId id="2147483678" r:id="rId10"/>
  </p:sldLayoutIdLst>
  <p:hf hdr="0" ft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xml"/><Relationship Id="rId5" Type="http://schemas.openxmlformats.org/officeDocument/2006/relationships/tags" Target="../tags/tag6.xml"/><Relationship Id="rId4"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2.xml"/><Relationship Id="rId4"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tags" Target="../tags/tag17.xml"/><Relationship Id="rId3" Type="http://schemas.openxmlformats.org/officeDocument/2006/relationships/tags" Target="../tags/tag12.xml"/><Relationship Id="rId7" Type="http://schemas.openxmlformats.org/officeDocument/2006/relationships/tags" Target="../tags/tag16.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11" Type="http://schemas.openxmlformats.org/officeDocument/2006/relationships/slideLayout" Target="../slideLayouts/slideLayout9.xml"/><Relationship Id="rId5" Type="http://schemas.openxmlformats.org/officeDocument/2006/relationships/tags" Target="../tags/tag14.xml"/><Relationship Id="rId10" Type="http://schemas.openxmlformats.org/officeDocument/2006/relationships/tags" Target="../tags/tag19.xml"/><Relationship Id="rId4" Type="http://schemas.openxmlformats.org/officeDocument/2006/relationships/tags" Target="../tags/tag13.xml"/><Relationship Id="rId9"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custDataLst>
              <p:tags r:id="rId1"/>
            </p:custDataLst>
          </p:nvPr>
        </p:nvSpPr>
        <p:spPr/>
        <p:txBody>
          <a:bodyPr/>
          <a:lstStyle/>
          <a:p>
            <a:fld id="{32D4B517-E49B-41B6-9DBC-23634E0F1CDC}" type="slidenum">
              <a:rPr lang="en-CA" smtClean="0"/>
              <a:t>1</a:t>
            </a:fld>
            <a:endParaRPr lang="en-CA"/>
          </a:p>
        </p:txBody>
      </p:sp>
      <p:sp>
        <p:nvSpPr>
          <p:cNvPr id="5" name="Text Placeholder 4"/>
          <p:cNvSpPr>
            <a:spLocks noGrp="1"/>
          </p:cNvSpPr>
          <p:nvPr>
            <p:ph type="body" sz="quarter" idx="13"/>
            <p:custDataLst>
              <p:tags r:id="rId2"/>
            </p:custDataLst>
          </p:nvPr>
        </p:nvSpPr>
        <p:spPr>
          <a:xfrm>
            <a:off x="755576" y="3637637"/>
            <a:ext cx="5652628" cy="1954506"/>
          </a:xfrm>
        </p:spPr>
        <p:txBody>
          <a:bodyPr/>
          <a:lstStyle/>
          <a:p>
            <a:pPr algn="just"/>
            <a:r>
              <a:rPr lang="en-CA" sz="1400" dirty="0">
                <a:solidFill>
                  <a:schemeClr val="tx1">
                    <a:lumMod val="85000"/>
                    <a:lumOff val="15000"/>
                  </a:schemeClr>
                </a:solidFill>
              </a:rPr>
              <a:t>				</a:t>
            </a:r>
          </a:p>
        </p:txBody>
      </p:sp>
      <p:pic>
        <p:nvPicPr>
          <p:cNvPr id="7" name="Picture 2"/>
          <p:cNvPicPr>
            <a:picLocks noChangeAspect="1" noChangeArrowheads="1"/>
          </p:cNvPicPr>
          <p:nvPr>
            <p:custDataLst>
              <p:tags r:id="rId3"/>
            </p:custDataLst>
          </p:nvPr>
        </p:nvPicPr>
        <p:blipFill>
          <a:blip r:embed="rId8"/>
          <a:srcRect/>
          <a:stretch>
            <a:fillRect/>
          </a:stretch>
        </p:blipFill>
        <p:spPr>
          <a:xfrm>
            <a:off x="6749379" y="2127163"/>
            <a:ext cx="2394621" cy="2536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a:spLocks noGrp="1"/>
          </p:cNvSpPr>
          <p:nvPr>
            <p:ph type="ctrTitle"/>
            <p:custDataLst>
              <p:tags r:id="rId4"/>
            </p:custDataLst>
          </p:nvPr>
        </p:nvSpPr>
        <p:spPr>
          <a:xfrm>
            <a:off x="683568" y="2441188"/>
            <a:ext cx="6260881" cy="1908212"/>
          </a:xfrm>
        </p:spPr>
        <p:txBody>
          <a:bodyPr>
            <a:normAutofit fontScale="90000"/>
          </a:bodyPr>
          <a:lstStyle/>
          <a:p>
            <a:br>
              <a:rPr lang="en-CA" dirty="0">
                <a:solidFill>
                  <a:schemeClr val="tx1">
                    <a:lumMod val="65000"/>
                    <a:lumOff val="35000"/>
                  </a:schemeClr>
                </a:solidFill>
              </a:rPr>
            </a:br>
            <a:r>
              <a:rPr lang="en-CA" sz="4000" dirty="0">
                <a:solidFill>
                  <a:schemeClr val="tx1"/>
                </a:solidFill>
              </a:rPr>
              <a:t>Collective Bargaining </a:t>
            </a:r>
            <a:br>
              <a:rPr lang="en-CA" sz="4000" dirty="0">
                <a:solidFill>
                  <a:schemeClr val="tx1"/>
                </a:solidFill>
              </a:rPr>
            </a:br>
            <a:r>
              <a:rPr lang="en-CA" sz="4000" dirty="0">
                <a:solidFill>
                  <a:schemeClr val="tx1"/>
                </a:solidFill>
              </a:rPr>
              <a:t>Update</a:t>
            </a:r>
            <a:br>
              <a:rPr lang="en-CA" sz="2800" dirty="0">
                <a:solidFill>
                  <a:schemeClr val="tx1"/>
                </a:solidFill>
              </a:rPr>
            </a:br>
            <a:br>
              <a:rPr lang="en-CA" sz="2800" dirty="0">
                <a:solidFill>
                  <a:schemeClr val="tx1"/>
                </a:solidFill>
              </a:rPr>
            </a:br>
            <a:endParaRPr lang="en-CA" sz="2800" dirty="0">
              <a:solidFill>
                <a:schemeClr val="tx1"/>
              </a:solidFill>
            </a:endParaRPr>
          </a:p>
        </p:txBody>
      </p:sp>
      <p:sp>
        <p:nvSpPr>
          <p:cNvPr id="2" name="TextBox 1"/>
          <p:cNvSpPr txBox="1"/>
          <p:nvPr>
            <p:custDataLst>
              <p:tags r:id="rId5"/>
            </p:custDataLst>
          </p:nvPr>
        </p:nvSpPr>
        <p:spPr>
          <a:xfrm>
            <a:off x="751222" y="5114962"/>
            <a:ext cx="5324778" cy="861774"/>
          </a:xfrm>
          <a:prstGeom prst="rect">
            <a:avLst/>
          </a:prstGeom>
          <a:noFill/>
        </p:spPr>
        <p:txBody>
          <a:bodyPr wrap="square" rtlCol="0">
            <a:spAutoFit/>
          </a:bodyPr>
          <a:lstStyle/>
          <a:p>
            <a:r>
              <a:rPr lang="en-CA" dirty="0">
                <a:solidFill>
                  <a:prstClr val="black">
                    <a:lumMod val="85000"/>
                    <a:lumOff val="15000"/>
                  </a:prstClr>
                </a:solidFill>
              </a:rPr>
              <a:t>Contract Management Committee Meeting</a:t>
            </a:r>
          </a:p>
          <a:p>
            <a:r>
              <a:rPr lang="en-CA" dirty="0">
                <a:solidFill>
                  <a:prstClr val="black">
                    <a:lumMod val="85000"/>
                    <a:lumOff val="15000"/>
                  </a:prstClr>
                </a:solidFill>
              </a:rPr>
              <a:t>February 14, 2023 </a:t>
            </a:r>
          </a:p>
          <a:p>
            <a:endParaRPr lang="en-CA" sz="1400" dirty="0">
              <a:solidFill>
                <a:prstClr val="black">
                  <a:lumMod val="85000"/>
                  <a:lumOff val="15000"/>
                </a:prstClr>
              </a:solidFill>
            </a:endParaRPr>
          </a:p>
        </p:txBody>
      </p:sp>
    </p:spTree>
    <p:extLst>
      <p:ext uri="{BB962C8B-B14F-4D97-AF65-F5344CB8AC3E}">
        <p14:creationId xmlns:p14="http://schemas.microsoft.com/office/powerpoint/2010/main" val="34909767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custDataLst>
              <p:tags r:id="rId1"/>
            </p:custDataLst>
          </p:nvPr>
        </p:nvSpPr>
        <p:spPr>
          <a:xfrm>
            <a:off x="431540" y="404664"/>
            <a:ext cx="8496944" cy="480391"/>
          </a:xfrm>
        </p:spPr>
        <p:txBody>
          <a:bodyPr/>
          <a:lstStyle/>
          <a:p>
            <a:r>
              <a:rPr lang="en-US" b="1" cap="all" dirty="0">
                <a:solidFill>
                  <a:schemeClr val="tx1">
                    <a:lumMod val="65000"/>
                    <a:lumOff val="35000"/>
                  </a:schemeClr>
                </a:solidFill>
              </a:rPr>
              <a:t>Bargaining Timelines and Milestones</a:t>
            </a:r>
            <a:endParaRPr lang="en-CA" b="1" cap="all" dirty="0">
              <a:solidFill>
                <a:schemeClr val="tx1">
                  <a:lumMod val="65000"/>
                  <a:lumOff val="35000"/>
                </a:schemeClr>
              </a:solidFill>
            </a:endParaRPr>
          </a:p>
        </p:txBody>
      </p:sp>
      <p:sp>
        <p:nvSpPr>
          <p:cNvPr id="7" name="Slide Number Placeholder 6"/>
          <p:cNvSpPr>
            <a:spLocks noGrp="1"/>
          </p:cNvSpPr>
          <p:nvPr>
            <p:ph type="sldNum" sz="quarter" idx="12"/>
            <p:custDataLst>
              <p:tags r:id="rId2"/>
            </p:custDataLst>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D4B517-E49B-41B6-9DBC-23634E0F1CDC}" type="slidenum">
              <a:rPr kumimoji="0" lang="en-CA"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 name="TextBox 1"/>
          <p:cNvSpPr txBox="1"/>
          <p:nvPr>
            <p:custDataLst>
              <p:tags r:id="rId3"/>
            </p:custDataLst>
          </p:nvPr>
        </p:nvSpPr>
        <p:spPr>
          <a:xfrm>
            <a:off x="251520" y="1205746"/>
            <a:ext cx="8218774" cy="417037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lvl="0" indent="-285750">
              <a:spcAft>
                <a:spcPts val="600"/>
              </a:spcAft>
              <a:buFont typeface="Arial" panose="020B0604020202020204" pitchFamily="34" charset="0"/>
              <a:buChar char="•"/>
              <a:defRPr/>
            </a:pPr>
            <a:r>
              <a:rPr lang="en-US" sz="2200" b="1" dirty="0">
                <a:solidFill>
                  <a:prstClr val="black"/>
                </a:solidFill>
                <a:latin typeface="Calibri"/>
              </a:rPr>
              <a:t>Notice to Bargain</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The NPF served Notice to Bargain on December 9, 2022</a:t>
            </a:r>
          </a:p>
          <a:p>
            <a:pPr lvl="0">
              <a:spcAft>
                <a:spcPts val="600"/>
              </a:spcAft>
              <a:defRPr/>
            </a:pPr>
            <a:endParaRPr lang="en-US" sz="2200" dirty="0">
              <a:solidFill>
                <a:prstClr val="black"/>
              </a:solidFill>
              <a:latin typeface="Calibri"/>
            </a:endParaRPr>
          </a:p>
          <a:p>
            <a:pPr marL="285750" lvl="0" indent="-285750">
              <a:spcAft>
                <a:spcPts val="600"/>
              </a:spcAft>
              <a:buFont typeface="Arial" panose="020B0604020202020204" pitchFamily="34" charset="0"/>
              <a:buChar char="•"/>
              <a:defRPr/>
            </a:pPr>
            <a:r>
              <a:rPr lang="en-US" sz="2200" b="1" dirty="0">
                <a:solidFill>
                  <a:prstClr val="black"/>
                </a:solidFill>
                <a:latin typeface="Calibri"/>
              </a:rPr>
              <a:t>Exchange of Proposals </a:t>
            </a:r>
            <a:endParaRPr lang="en-US" sz="2200" dirty="0">
              <a:solidFill>
                <a:prstClr val="black"/>
              </a:solidFill>
              <a:latin typeface="Calibri"/>
            </a:endParaRPr>
          </a:p>
          <a:p>
            <a:pPr marL="800100" lvl="1" indent="-342900">
              <a:spcAft>
                <a:spcPts val="600"/>
              </a:spcAft>
              <a:buFont typeface="Courier New" panose="02070309020205020404" pitchFamily="49" charset="0"/>
              <a:buChar char="o"/>
              <a:defRPr/>
            </a:pPr>
            <a:r>
              <a:rPr lang="en-US" sz="2200" dirty="0">
                <a:solidFill>
                  <a:prstClr val="black"/>
                </a:solidFill>
                <a:latin typeface="Calibri"/>
              </a:rPr>
              <a:t>The parties exchanged Book of Proposals on January 10, 2023.</a:t>
            </a:r>
          </a:p>
          <a:p>
            <a:pPr marL="800100" lvl="1" indent="-342900">
              <a:spcAft>
                <a:spcPts val="600"/>
              </a:spcAft>
              <a:buFont typeface="Courier New" panose="02070309020205020404" pitchFamily="49" charset="0"/>
              <a:buChar char="o"/>
              <a:defRPr/>
            </a:pPr>
            <a:endParaRPr lang="en-US" sz="2200" dirty="0">
              <a:solidFill>
                <a:prstClr val="black"/>
              </a:solidFill>
              <a:latin typeface="Calibri"/>
            </a:endParaRPr>
          </a:p>
          <a:p>
            <a:pPr marL="342900" indent="-342900">
              <a:spcAft>
                <a:spcPts val="600"/>
              </a:spcAft>
              <a:buFont typeface="Arial" panose="020B0604020202020204" pitchFamily="34" charset="0"/>
              <a:buChar char="•"/>
              <a:defRPr/>
            </a:pPr>
            <a:r>
              <a:rPr lang="en-US" sz="2200" b="1" dirty="0">
                <a:solidFill>
                  <a:prstClr val="black"/>
                </a:solidFill>
                <a:latin typeface="Calibri"/>
              </a:rPr>
              <a:t>Negotiation Sessions</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1</a:t>
            </a:r>
            <a:r>
              <a:rPr lang="en-US" sz="2200" baseline="30000" dirty="0">
                <a:solidFill>
                  <a:prstClr val="black"/>
                </a:solidFill>
                <a:latin typeface="Calibri"/>
              </a:rPr>
              <a:t>st</a:t>
            </a:r>
            <a:r>
              <a:rPr lang="en-US" sz="2200" dirty="0">
                <a:solidFill>
                  <a:prstClr val="black"/>
                </a:solidFill>
                <a:latin typeface="Calibri"/>
              </a:rPr>
              <a:t> Session: January 23 to 26, 2023</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2</a:t>
            </a:r>
            <a:r>
              <a:rPr lang="en-US" sz="2200" baseline="30000" dirty="0">
                <a:solidFill>
                  <a:prstClr val="black"/>
                </a:solidFill>
                <a:latin typeface="Calibri"/>
              </a:rPr>
              <a:t>nd</a:t>
            </a:r>
            <a:r>
              <a:rPr lang="en-US" sz="2200" dirty="0">
                <a:solidFill>
                  <a:prstClr val="black"/>
                </a:solidFill>
                <a:latin typeface="Calibri"/>
              </a:rPr>
              <a:t> Session: February 21 to 23, 2023</a:t>
            </a:r>
          </a:p>
          <a:p>
            <a:pPr marL="800100" lvl="1" indent="-342900">
              <a:spcAft>
                <a:spcPts val="600"/>
              </a:spcAft>
              <a:buFont typeface="Courier New" panose="02070309020205020404" pitchFamily="49" charset="0"/>
              <a:buChar char="o"/>
              <a:defRPr/>
            </a:pPr>
            <a:r>
              <a:rPr lang="en-US" sz="2200" dirty="0">
                <a:solidFill>
                  <a:prstClr val="black"/>
                </a:solidFill>
                <a:latin typeface="Calibri"/>
              </a:rPr>
              <a:t>3</a:t>
            </a:r>
            <a:r>
              <a:rPr lang="en-US" sz="2200" baseline="30000" dirty="0">
                <a:solidFill>
                  <a:prstClr val="black"/>
                </a:solidFill>
                <a:latin typeface="Calibri"/>
              </a:rPr>
              <a:t>rd</a:t>
            </a:r>
            <a:r>
              <a:rPr lang="en-US" sz="2200" dirty="0">
                <a:solidFill>
                  <a:prstClr val="black"/>
                </a:solidFill>
                <a:latin typeface="Calibri"/>
              </a:rPr>
              <a:t> Session: April 4 to 6, 2023  </a:t>
            </a:r>
          </a:p>
        </p:txBody>
      </p:sp>
    </p:spTree>
    <p:extLst>
      <p:ext uri="{BB962C8B-B14F-4D97-AF65-F5344CB8AC3E}">
        <p14:creationId xmlns:p14="http://schemas.microsoft.com/office/powerpoint/2010/main" val="3200476159"/>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F906AF-5CD9-D901-4D26-2D5DDE826176}"/>
              </a:ext>
            </a:extLst>
          </p:cNvPr>
          <p:cNvSpPr>
            <a:spLocks noGrp="1"/>
          </p:cNvSpPr>
          <p:nvPr>
            <p:ph type="sldNum" sz="quarter" idx="12"/>
            <p:custDataLst>
              <p:tags r:id="rId1"/>
            </p:custDataLst>
          </p:nvPr>
        </p:nvSpPr>
        <p:spPr>
          <a:xfrm>
            <a:off x="6152803" y="6333466"/>
            <a:ext cx="2722690" cy="414128"/>
          </a:xfrm>
        </p:spPr>
        <p:txBody>
          <a:bodyPr/>
          <a:lstStyle/>
          <a:p>
            <a:fld id="{32D4B517-E49B-41B6-9DBC-23634E0F1CDC}" type="slidenum">
              <a:rPr lang="en-CA" smtClean="0"/>
              <a:t>3</a:t>
            </a:fld>
            <a:endParaRPr lang="en-CA" dirty="0"/>
          </a:p>
        </p:txBody>
      </p:sp>
      <p:sp>
        <p:nvSpPr>
          <p:cNvPr id="3" name="Text Placeholder 2">
            <a:extLst>
              <a:ext uri="{FF2B5EF4-FFF2-40B4-BE49-F238E27FC236}">
                <a16:creationId xmlns:a16="http://schemas.microsoft.com/office/drawing/2014/main" id="{634AAEBF-0574-6C46-06D4-019E12EB3B82}"/>
              </a:ext>
            </a:extLst>
          </p:cNvPr>
          <p:cNvSpPr>
            <a:spLocks noGrp="1"/>
          </p:cNvSpPr>
          <p:nvPr>
            <p:ph type="body" sz="quarter" idx="11"/>
            <p:custDataLst>
              <p:tags r:id="rId2"/>
            </p:custDataLst>
          </p:nvPr>
        </p:nvSpPr>
        <p:spPr>
          <a:xfrm>
            <a:off x="457200" y="440110"/>
            <a:ext cx="6096000" cy="878670"/>
          </a:xfrm>
        </p:spPr>
        <p:txBody>
          <a:bodyPr/>
          <a:lstStyle/>
          <a:p>
            <a:r>
              <a:rPr lang="en-US" b="1" dirty="0">
                <a:solidFill>
                  <a:schemeClr val="tx1">
                    <a:lumMod val="65000"/>
                    <a:lumOff val="35000"/>
                  </a:schemeClr>
                </a:solidFill>
              </a:rPr>
              <a:t>SCOPE OF BARGAINING</a:t>
            </a:r>
          </a:p>
        </p:txBody>
      </p:sp>
      <p:grpSp>
        <p:nvGrpSpPr>
          <p:cNvPr id="23" name="Group 22">
            <a:extLst>
              <a:ext uri="{FF2B5EF4-FFF2-40B4-BE49-F238E27FC236}">
                <a16:creationId xmlns:a16="http://schemas.microsoft.com/office/drawing/2014/main" id="{7132EDF9-95F0-5DF2-4AB8-BF3E39B36982}"/>
              </a:ext>
            </a:extLst>
          </p:cNvPr>
          <p:cNvGrpSpPr/>
          <p:nvPr/>
        </p:nvGrpSpPr>
        <p:grpSpPr>
          <a:xfrm>
            <a:off x="3228884" y="1066153"/>
            <a:ext cx="2771685" cy="5351735"/>
            <a:chOff x="799190" y="1911237"/>
            <a:chExt cx="3238500" cy="2708121"/>
          </a:xfrm>
        </p:grpSpPr>
        <p:sp>
          <p:nvSpPr>
            <p:cNvPr id="24" name="Rectangle 23">
              <a:extLst>
                <a:ext uri="{FF2B5EF4-FFF2-40B4-BE49-F238E27FC236}">
                  <a16:creationId xmlns:a16="http://schemas.microsoft.com/office/drawing/2014/main" id="{CBCD4B3A-A733-6EE0-2DC5-A0AE81B503B3}"/>
                </a:ext>
              </a:extLst>
            </p:cNvPr>
            <p:cNvSpPr/>
            <p:nvPr>
              <p:custDataLst>
                <p:tags r:id="rId9"/>
              </p:custDataLst>
            </p:nvPr>
          </p:nvSpPr>
          <p:spPr>
            <a:xfrm>
              <a:off x="799190" y="1911237"/>
              <a:ext cx="3238500" cy="478007"/>
            </a:xfrm>
            <a:prstGeom prst="rect">
              <a:avLst/>
            </a:prstGeom>
            <a:solidFill>
              <a:srgbClr val="005172"/>
            </a:solid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Calibri" panose="020F0502020204030204" pitchFamily="34" charset="0"/>
                  <a:cs typeface="Arial" pitchFamily="34" charset="0"/>
                </a:rPr>
                <a:t>Within Scope of Collective Bargaining </a:t>
              </a:r>
            </a:p>
          </p:txBody>
        </p:sp>
        <p:sp>
          <p:nvSpPr>
            <p:cNvPr id="25" name="Rectangle 24">
              <a:extLst>
                <a:ext uri="{FF2B5EF4-FFF2-40B4-BE49-F238E27FC236}">
                  <a16:creationId xmlns:a16="http://schemas.microsoft.com/office/drawing/2014/main" id="{298EA037-66D7-5EA5-A93B-36CB368688C1}"/>
                </a:ext>
              </a:extLst>
            </p:cNvPr>
            <p:cNvSpPr/>
            <p:nvPr>
              <p:custDataLst>
                <p:tags r:id="rId10"/>
              </p:custDataLst>
            </p:nvPr>
          </p:nvSpPr>
          <p:spPr>
            <a:xfrm>
              <a:off x="799190" y="2398772"/>
              <a:ext cx="3238500" cy="2220586"/>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Union Security </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Representation</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Dues</a:t>
              </a:r>
            </a:p>
            <a:p>
              <a:pPr marL="285750" indent="-285750">
                <a:buFont typeface="Arial" panose="020B0604020202020204" pitchFamily="34" charset="0"/>
                <a:buChar char="•"/>
              </a:pPr>
              <a:r>
                <a:rPr lang="en-US" sz="1400" b="1" dirty="0" err="1">
                  <a:solidFill>
                    <a:srgbClr val="004D71"/>
                  </a:solidFill>
                  <a:latin typeface="Calibri" panose="020F0502020204030204" pitchFamily="34" charset="0"/>
                  <a:cs typeface="Arial" pitchFamily="34" charset="0"/>
                </a:rPr>
                <a:t>Labour</a:t>
              </a:r>
              <a:r>
                <a:rPr lang="en-US" sz="1400" b="1" dirty="0">
                  <a:solidFill>
                    <a:srgbClr val="004D71"/>
                  </a:solidFill>
                  <a:latin typeface="Calibri" panose="020F0502020204030204" pitchFamily="34" charset="0"/>
                  <a:cs typeface="Arial" pitchFamily="34" charset="0"/>
                </a:rPr>
                <a:t> Relations </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Grievance Procedure</a:t>
              </a: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Working Conditions</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Hours of Work</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Standby</a:t>
              </a: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Leave Provisions</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Annual Leave</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Maternity/Parental Leave</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Designated Paid Holidays</a:t>
              </a: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Compensation</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Salary</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Allowances	</a:t>
              </a:r>
            </a:p>
            <a:p>
              <a:pPr marL="742950" lvl="1" indent="-285750">
                <a:buFont typeface="Arial" panose="020B0604020202020204" pitchFamily="34" charset="0"/>
                <a:buChar char="•"/>
              </a:pPr>
              <a:r>
                <a:rPr lang="en-US" sz="1400" dirty="0">
                  <a:solidFill>
                    <a:srgbClr val="004D71"/>
                  </a:solidFill>
                  <a:latin typeface="Calibri" panose="020F0502020204030204" pitchFamily="34" charset="0"/>
                  <a:cs typeface="Arial" pitchFamily="34" charset="0"/>
                </a:rPr>
                <a:t>Overtime</a:t>
              </a:r>
            </a:p>
          </p:txBody>
        </p:sp>
      </p:grpSp>
      <p:grpSp>
        <p:nvGrpSpPr>
          <p:cNvPr id="26" name="Group 25">
            <a:extLst>
              <a:ext uri="{FF2B5EF4-FFF2-40B4-BE49-F238E27FC236}">
                <a16:creationId xmlns:a16="http://schemas.microsoft.com/office/drawing/2014/main" id="{A22E43E8-1185-8121-C9FD-480F9D7B6290}"/>
              </a:ext>
            </a:extLst>
          </p:cNvPr>
          <p:cNvGrpSpPr/>
          <p:nvPr/>
        </p:nvGrpSpPr>
        <p:grpSpPr>
          <a:xfrm>
            <a:off x="219511" y="1066154"/>
            <a:ext cx="2771685" cy="5351735"/>
            <a:chOff x="5286374" y="1905000"/>
            <a:chExt cx="3238501" cy="2708121"/>
          </a:xfrm>
        </p:grpSpPr>
        <p:sp>
          <p:nvSpPr>
            <p:cNvPr id="27" name="Rectangle 26">
              <a:extLst>
                <a:ext uri="{FF2B5EF4-FFF2-40B4-BE49-F238E27FC236}">
                  <a16:creationId xmlns:a16="http://schemas.microsoft.com/office/drawing/2014/main" id="{0FECB2F7-387B-E4B8-0D32-951DDF0DADA2}"/>
                </a:ext>
              </a:extLst>
            </p:cNvPr>
            <p:cNvSpPr/>
            <p:nvPr>
              <p:custDataLst>
                <p:tags r:id="rId5"/>
              </p:custDataLst>
            </p:nvPr>
          </p:nvSpPr>
          <p:spPr>
            <a:xfrm>
              <a:off x="5286375" y="1905000"/>
              <a:ext cx="3238500" cy="478007"/>
            </a:xfrm>
            <a:prstGeom prst="rect">
              <a:avLst/>
            </a:prstGeom>
            <a:solidFill>
              <a:srgbClr val="005172"/>
            </a:solid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a:solidFill>
                  <a:schemeClr val="bg1"/>
                </a:solidFill>
                <a:latin typeface="Calibri" panose="020F0502020204030204" pitchFamily="34" charset="0"/>
                <a:cs typeface="Arial" pitchFamily="34" charset="0"/>
              </a:endParaRPr>
            </a:p>
          </p:txBody>
        </p:sp>
        <p:sp>
          <p:nvSpPr>
            <p:cNvPr id="28" name="Rectangle 27">
              <a:extLst>
                <a:ext uri="{FF2B5EF4-FFF2-40B4-BE49-F238E27FC236}">
                  <a16:creationId xmlns:a16="http://schemas.microsoft.com/office/drawing/2014/main" id="{5676FF8A-1627-FACA-B4C7-88EC0A2A3E30}"/>
                </a:ext>
              </a:extLst>
            </p:cNvPr>
            <p:cNvSpPr/>
            <p:nvPr>
              <p:custDataLst>
                <p:tags r:id="rId6"/>
              </p:custDataLst>
            </p:nvPr>
          </p:nvSpPr>
          <p:spPr>
            <a:xfrm>
              <a:off x="5286375" y="2383007"/>
              <a:ext cx="3238500" cy="735845"/>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300" dirty="0">
                <a:solidFill>
                  <a:schemeClr val="tx1">
                    <a:lumMod val="65000"/>
                    <a:lumOff val="35000"/>
                  </a:schemeClr>
                </a:solidFill>
                <a:latin typeface="Calibri" panose="020F0502020204030204" pitchFamily="34" charset="0"/>
                <a:cs typeface="Arial" pitchFamily="34" charset="0"/>
              </a:endParaRPr>
            </a:p>
          </p:txBody>
        </p:sp>
        <p:sp>
          <p:nvSpPr>
            <p:cNvPr id="29" name="Rectangle 28">
              <a:extLst>
                <a:ext uri="{FF2B5EF4-FFF2-40B4-BE49-F238E27FC236}">
                  <a16:creationId xmlns:a16="http://schemas.microsoft.com/office/drawing/2014/main" id="{A570F4EB-B2EF-DE54-6FBB-94956083B348}"/>
                </a:ext>
              </a:extLst>
            </p:cNvPr>
            <p:cNvSpPr/>
            <p:nvPr>
              <p:custDataLst>
                <p:tags r:id="rId7"/>
              </p:custDataLst>
            </p:nvPr>
          </p:nvSpPr>
          <p:spPr>
            <a:xfrm>
              <a:off x="5286375" y="3118852"/>
              <a:ext cx="3238500" cy="758424"/>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300" dirty="0">
                <a:solidFill>
                  <a:schemeClr val="tx1">
                    <a:lumMod val="65000"/>
                    <a:lumOff val="35000"/>
                  </a:schemeClr>
                </a:solidFill>
                <a:latin typeface="Calibri" panose="020F0502020204030204" pitchFamily="34" charset="0"/>
                <a:cs typeface="Arial" pitchFamily="34" charset="0"/>
              </a:endParaRPr>
            </a:p>
          </p:txBody>
        </p:sp>
        <p:sp>
          <p:nvSpPr>
            <p:cNvPr id="30" name="Rectangle 29">
              <a:extLst>
                <a:ext uri="{FF2B5EF4-FFF2-40B4-BE49-F238E27FC236}">
                  <a16:creationId xmlns:a16="http://schemas.microsoft.com/office/drawing/2014/main" id="{77EF1A71-EFEA-06D1-86A2-13C0F5B6C43E}"/>
                </a:ext>
              </a:extLst>
            </p:cNvPr>
            <p:cNvSpPr/>
            <p:nvPr>
              <p:custDataLst>
                <p:tags r:id="rId8"/>
              </p:custDataLst>
            </p:nvPr>
          </p:nvSpPr>
          <p:spPr>
            <a:xfrm>
              <a:off x="5286375" y="3877276"/>
              <a:ext cx="3238500" cy="735845"/>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endParaRPr lang="en-US" sz="1300" dirty="0">
                <a:solidFill>
                  <a:schemeClr val="tx1">
                    <a:lumMod val="65000"/>
                    <a:lumOff val="35000"/>
                  </a:schemeClr>
                </a:solidFill>
                <a:latin typeface="Calibri" panose="020F0502020204030204" pitchFamily="34" charset="0"/>
                <a:cs typeface="Arial" pitchFamily="34" charset="0"/>
              </a:endParaRPr>
            </a:p>
          </p:txBody>
        </p:sp>
        <p:sp>
          <p:nvSpPr>
            <p:cNvPr id="31" name="Rectangle 30">
              <a:extLst>
                <a:ext uri="{FF2B5EF4-FFF2-40B4-BE49-F238E27FC236}">
                  <a16:creationId xmlns:a16="http://schemas.microsoft.com/office/drawing/2014/main" id="{5FA29CD7-0E0A-AB14-5FFF-4C4FE458D3A8}"/>
                </a:ext>
              </a:extLst>
            </p:cNvPr>
            <p:cNvSpPr/>
            <p:nvPr/>
          </p:nvSpPr>
          <p:spPr>
            <a:xfrm>
              <a:off x="5286374" y="1905000"/>
              <a:ext cx="3238501" cy="478007"/>
            </a:xfrm>
            <a:prstGeom prst="rect">
              <a:avLst/>
            </a:prstGeom>
          </p:spPr>
          <p:txBody>
            <a:bodyPr wrap="square" anchor="ctr" anchorCtr="0">
              <a:normAutofit/>
            </a:bodyPr>
            <a:lstStyle/>
            <a:p>
              <a:pPr algn="ctr"/>
              <a:r>
                <a:rPr lang="en-US" sz="2000" b="1" dirty="0">
                  <a:solidFill>
                    <a:schemeClr val="bg1"/>
                  </a:solidFill>
                  <a:latin typeface="Calibri" panose="020F0502020204030204" pitchFamily="34" charset="0"/>
                  <a:cs typeface="Arial" pitchFamily="34" charset="0"/>
                </a:rPr>
                <a:t>Outside Scope of</a:t>
              </a:r>
            </a:p>
            <a:p>
              <a:pPr algn="ctr"/>
              <a:r>
                <a:rPr lang="en-US" sz="2000" b="1" dirty="0">
                  <a:solidFill>
                    <a:schemeClr val="bg1"/>
                  </a:solidFill>
                  <a:latin typeface="Calibri" panose="020F0502020204030204" pitchFamily="34" charset="0"/>
                  <a:cs typeface="Arial" pitchFamily="34" charset="0"/>
                </a:rPr>
                <a:t>Collective Bargaining </a:t>
              </a:r>
            </a:p>
          </p:txBody>
        </p:sp>
        <p:sp>
          <p:nvSpPr>
            <p:cNvPr id="32" name="Rectangle 31">
              <a:extLst>
                <a:ext uri="{FF2B5EF4-FFF2-40B4-BE49-F238E27FC236}">
                  <a16:creationId xmlns:a16="http://schemas.microsoft.com/office/drawing/2014/main" id="{DFBDF053-01BB-56B9-C427-D31B9D4736A7}"/>
                </a:ext>
              </a:extLst>
            </p:cNvPr>
            <p:cNvSpPr/>
            <p:nvPr/>
          </p:nvSpPr>
          <p:spPr>
            <a:xfrm>
              <a:off x="5286375" y="2398772"/>
              <a:ext cx="3238500" cy="658324"/>
            </a:xfrm>
            <a:prstGeom prst="rect">
              <a:avLst/>
            </a:prstGeom>
          </p:spPr>
          <p:txBody>
            <a:bodyPr wrap="square" anchor="ctr" anchorCtr="0">
              <a:noAutofit/>
            </a:bodyPr>
            <a:lstStyle/>
            <a:p>
              <a:r>
                <a:rPr lang="en-US" sz="1200" b="1" dirty="0">
                  <a:solidFill>
                    <a:srgbClr val="004D71"/>
                  </a:solidFill>
                  <a:latin typeface="Calibri" panose="020F0502020204030204" pitchFamily="34" charset="0"/>
                  <a:cs typeface="Arial" pitchFamily="34" charset="0"/>
                </a:rPr>
                <a:t>Legislation</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Financial Administration Act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RCMP Act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RCMP Superannuation Act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Federal Public Sector </a:t>
              </a:r>
              <a:r>
                <a:rPr lang="en-US" sz="1200" dirty="0" err="1">
                  <a:solidFill>
                    <a:srgbClr val="004D71"/>
                  </a:solidFill>
                  <a:latin typeface="Calibri" panose="020F0502020204030204" pitchFamily="34" charset="0"/>
                  <a:cs typeface="Arial" pitchFamily="34" charset="0"/>
                </a:rPr>
                <a:t>Labour</a:t>
              </a:r>
              <a:r>
                <a:rPr lang="en-US" sz="1200" dirty="0">
                  <a:solidFill>
                    <a:srgbClr val="004D71"/>
                  </a:solidFill>
                  <a:latin typeface="Calibri" panose="020F0502020204030204" pitchFamily="34" charset="0"/>
                  <a:cs typeface="Arial" pitchFamily="34" charset="0"/>
                </a:rPr>
                <a:t> Relations Act</a:t>
              </a:r>
            </a:p>
            <a:p>
              <a:pPr marL="285750" indent="-285750">
                <a:buFont typeface="Arial" panose="020B0604020202020204" pitchFamily="34" charset="0"/>
                <a:buChar char="•"/>
              </a:pPr>
              <a:endParaRPr lang="en-US" sz="1400" b="1" dirty="0">
                <a:solidFill>
                  <a:srgbClr val="004D71"/>
                </a:solidFill>
                <a:latin typeface="Calibri" panose="020F0502020204030204" pitchFamily="34" charset="0"/>
                <a:cs typeface="Arial" pitchFamily="34" charset="0"/>
              </a:endParaRPr>
            </a:p>
          </p:txBody>
        </p:sp>
        <p:sp>
          <p:nvSpPr>
            <p:cNvPr id="33" name="Rectangle 32">
              <a:extLst>
                <a:ext uri="{FF2B5EF4-FFF2-40B4-BE49-F238E27FC236}">
                  <a16:creationId xmlns:a16="http://schemas.microsoft.com/office/drawing/2014/main" id="{4E19D5A8-1D3D-9796-C9A5-E0AA0D279FB0}"/>
                </a:ext>
              </a:extLst>
            </p:cNvPr>
            <p:cNvSpPr/>
            <p:nvPr/>
          </p:nvSpPr>
          <p:spPr>
            <a:xfrm>
              <a:off x="5286375" y="3246415"/>
              <a:ext cx="3238500" cy="592517"/>
            </a:xfrm>
            <a:prstGeom prst="rect">
              <a:avLst/>
            </a:prstGeom>
          </p:spPr>
          <p:txBody>
            <a:bodyPr wrap="square" anchor="ctr" anchorCtr="0">
              <a:noAutofit/>
            </a:bodyPr>
            <a:lstStyle/>
            <a:p>
              <a:r>
                <a:rPr lang="en-US" sz="1200" b="1" dirty="0">
                  <a:solidFill>
                    <a:srgbClr val="004D71"/>
                  </a:solidFill>
                  <a:latin typeface="Calibri" panose="020F0502020204030204" pitchFamily="34" charset="0"/>
                  <a:cs typeface="Arial" pitchFamily="34" charset="0"/>
                </a:rPr>
                <a:t>Commissioner Authorities and Management Rights</a:t>
              </a:r>
              <a:r>
                <a:rPr lang="en-US" sz="1200" b="1" dirty="0">
                  <a:solidFill>
                    <a:srgbClr val="FF0000"/>
                  </a:solidFill>
                  <a:latin typeface="Calibri" panose="020F0502020204030204" pitchFamily="34" charset="0"/>
                  <a:cs typeface="Arial" pitchFamily="34" charset="0"/>
                </a:rPr>
                <a: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Police Operations</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Conduct </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Resourcing, Staffing and Promotions</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Classification</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Performance Management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RCMP Policies</a:t>
              </a:r>
            </a:p>
            <a:p>
              <a:pPr marL="285750" indent="-285750">
                <a:buFont typeface="Arial" panose="020B0604020202020204" pitchFamily="34" charset="0"/>
                <a:buChar char="•"/>
              </a:pPr>
              <a:endParaRPr lang="en-US" sz="1400" b="1" dirty="0">
                <a:solidFill>
                  <a:srgbClr val="004D71"/>
                </a:solidFill>
                <a:latin typeface="Calibri" panose="020F0502020204030204" pitchFamily="34" charset="0"/>
                <a:cs typeface="Arial" pitchFamily="34" charset="0"/>
              </a:endParaRPr>
            </a:p>
          </p:txBody>
        </p:sp>
        <p:sp>
          <p:nvSpPr>
            <p:cNvPr id="34" name="Rectangle 33">
              <a:extLst>
                <a:ext uri="{FF2B5EF4-FFF2-40B4-BE49-F238E27FC236}">
                  <a16:creationId xmlns:a16="http://schemas.microsoft.com/office/drawing/2014/main" id="{48106EEB-7001-664F-D4F0-6CC81FD7A27F}"/>
                </a:ext>
              </a:extLst>
            </p:cNvPr>
            <p:cNvSpPr/>
            <p:nvPr/>
          </p:nvSpPr>
          <p:spPr>
            <a:xfrm>
              <a:off x="5286375" y="3877276"/>
              <a:ext cx="3238500" cy="735845"/>
            </a:xfrm>
            <a:prstGeom prst="rect">
              <a:avLst/>
            </a:prstGeom>
          </p:spPr>
          <p:txBody>
            <a:bodyPr wrap="square" anchor="ctr" anchorCtr="0">
              <a:noAutofit/>
            </a:bodyPr>
            <a:lstStyle/>
            <a:p>
              <a:r>
                <a:rPr lang="en-US" sz="1200" b="1" dirty="0">
                  <a:solidFill>
                    <a:srgbClr val="004D71"/>
                  </a:solidFill>
                  <a:latin typeface="Calibri" panose="020F0502020204030204" pitchFamily="34" charset="0"/>
                  <a:cs typeface="Arial" pitchFamily="34" charset="0"/>
                </a:rPr>
                <a:t>Other Terms and Conditions Managed Elsewhere</a:t>
              </a:r>
              <a:r>
                <a:rPr lang="en-US" sz="1200" b="1" dirty="0">
                  <a:solidFill>
                    <a:srgbClr val="FF0000"/>
                  </a:solidFill>
                  <a:latin typeface="Calibri" panose="020F0502020204030204" pitchFamily="34" charset="0"/>
                  <a:cs typeface="Arial" pitchFamily="34" charset="0"/>
                </a:rPr>
                <a:t>*</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NJC Directives (e.g. Travel, IPGHD…etc.)</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Health Care</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Dental Care</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VAC Benefits</a:t>
              </a:r>
            </a:p>
            <a:p>
              <a:pPr marL="285750" indent="-285750">
                <a:buFont typeface="Arial" panose="020B0604020202020204" pitchFamily="34" charset="0"/>
                <a:buChar char="•"/>
              </a:pPr>
              <a:r>
                <a:rPr lang="en-US" sz="1200" dirty="0">
                  <a:solidFill>
                    <a:srgbClr val="004D71"/>
                  </a:solidFill>
                  <a:latin typeface="Calibri" panose="020F0502020204030204" pitchFamily="34" charset="0"/>
                  <a:cs typeface="Arial" pitchFamily="34" charset="0"/>
                </a:rPr>
                <a:t>Insurance </a:t>
              </a:r>
            </a:p>
          </p:txBody>
        </p:sp>
      </p:grpSp>
      <p:sp>
        <p:nvSpPr>
          <p:cNvPr id="37" name="TextBox 36">
            <a:extLst>
              <a:ext uri="{FF2B5EF4-FFF2-40B4-BE49-F238E27FC236}">
                <a16:creationId xmlns:a16="http://schemas.microsoft.com/office/drawing/2014/main" id="{80F8759C-3397-8EC6-B88D-FAF146204B47}"/>
              </a:ext>
            </a:extLst>
          </p:cNvPr>
          <p:cNvSpPr txBox="1"/>
          <p:nvPr/>
        </p:nvSpPr>
        <p:spPr>
          <a:xfrm>
            <a:off x="1919221" y="6220072"/>
            <a:ext cx="1415186" cy="215444"/>
          </a:xfrm>
          <a:prstGeom prst="rect">
            <a:avLst/>
          </a:prstGeom>
          <a:noFill/>
        </p:spPr>
        <p:txBody>
          <a:bodyPr wrap="square" rtlCol="0">
            <a:spAutoFit/>
          </a:bodyPr>
          <a:lstStyle/>
          <a:p>
            <a:r>
              <a:rPr lang="en-US" sz="800" i="1" dirty="0">
                <a:solidFill>
                  <a:srgbClr val="004D71"/>
                </a:solidFill>
                <a:latin typeface="Calibri" panose="020F0502020204030204" pitchFamily="34" charset="0"/>
                <a:cs typeface="Arial" pitchFamily="34" charset="0"/>
              </a:rPr>
              <a:t>*Not an exhaustive list</a:t>
            </a:r>
          </a:p>
        </p:txBody>
      </p:sp>
      <p:sp>
        <p:nvSpPr>
          <p:cNvPr id="38" name="TextBox 37">
            <a:extLst>
              <a:ext uri="{FF2B5EF4-FFF2-40B4-BE49-F238E27FC236}">
                <a16:creationId xmlns:a16="http://schemas.microsoft.com/office/drawing/2014/main" id="{0EFA0AA6-4997-4864-924C-D62E7C9473D4}"/>
              </a:ext>
            </a:extLst>
          </p:cNvPr>
          <p:cNvSpPr txBox="1"/>
          <p:nvPr/>
        </p:nvSpPr>
        <p:spPr>
          <a:xfrm>
            <a:off x="4855115" y="6202443"/>
            <a:ext cx="1415186" cy="215444"/>
          </a:xfrm>
          <a:prstGeom prst="rect">
            <a:avLst/>
          </a:prstGeom>
          <a:noFill/>
        </p:spPr>
        <p:txBody>
          <a:bodyPr wrap="square" rtlCol="0">
            <a:spAutoFit/>
          </a:bodyPr>
          <a:lstStyle/>
          <a:p>
            <a:r>
              <a:rPr lang="en-US" sz="800" i="1" dirty="0">
                <a:solidFill>
                  <a:srgbClr val="004D71"/>
                </a:solidFill>
                <a:latin typeface="Calibri" panose="020F0502020204030204" pitchFamily="34" charset="0"/>
                <a:cs typeface="Arial" pitchFamily="34" charset="0"/>
              </a:rPr>
              <a:t>*Not an exhaustive list</a:t>
            </a:r>
          </a:p>
        </p:txBody>
      </p:sp>
      <p:grpSp>
        <p:nvGrpSpPr>
          <p:cNvPr id="44" name="Group 43">
            <a:extLst>
              <a:ext uri="{FF2B5EF4-FFF2-40B4-BE49-F238E27FC236}">
                <a16:creationId xmlns:a16="http://schemas.microsoft.com/office/drawing/2014/main" id="{5301F07C-EFEC-199F-684F-096EB7056FB7}"/>
              </a:ext>
            </a:extLst>
          </p:cNvPr>
          <p:cNvGrpSpPr/>
          <p:nvPr/>
        </p:nvGrpSpPr>
        <p:grpSpPr>
          <a:xfrm>
            <a:off x="6128306" y="1079918"/>
            <a:ext cx="2771685" cy="5337969"/>
            <a:chOff x="799190" y="1911237"/>
            <a:chExt cx="3238500" cy="2708121"/>
          </a:xfrm>
        </p:grpSpPr>
        <p:sp>
          <p:nvSpPr>
            <p:cNvPr id="45" name="Rectangle 44">
              <a:extLst>
                <a:ext uri="{FF2B5EF4-FFF2-40B4-BE49-F238E27FC236}">
                  <a16:creationId xmlns:a16="http://schemas.microsoft.com/office/drawing/2014/main" id="{2A0CB2E1-92D0-019F-A31B-8B09A0AA70DD}"/>
                </a:ext>
              </a:extLst>
            </p:cNvPr>
            <p:cNvSpPr/>
            <p:nvPr>
              <p:custDataLst>
                <p:tags r:id="rId3"/>
              </p:custDataLst>
            </p:nvPr>
          </p:nvSpPr>
          <p:spPr>
            <a:xfrm>
              <a:off x="799190" y="1911237"/>
              <a:ext cx="3238500" cy="478007"/>
            </a:xfrm>
            <a:prstGeom prst="rect">
              <a:avLst/>
            </a:prstGeom>
            <a:solidFill>
              <a:srgbClr val="005172"/>
            </a:solid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latin typeface="Calibri" panose="020F0502020204030204" pitchFamily="34" charset="0"/>
                  <a:cs typeface="Arial" pitchFamily="34" charset="0"/>
                </a:rPr>
                <a:t>Employer Priorities</a:t>
              </a:r>
            </a:p>
          </p:txBody>
        </p:sp>
        <p:sp>
          <p:nvSpPr>
            <p:cNvPr id="46" name="Rectangle 45">
              <a:extLst>
                <a:ext uri="{FF2B5EF4-FFF2-40B4-BE49-F238E27FC236}">
                  <a16:creationId xmlns:a16="http://schemas.microsoft.com/office/drawing/2014/main" id="{CA881E10-C218-D68A-D7BC-89545A0967A4}"/>
                </a:ext>
              </a:extLst>
            </p:cNvPr>
            <p:cNvSpPr/>
            <p:nvPr>
              <p:custDataLst>
                <p:tags r:id="rId4"/>
              </p:custDataLst>
            </p:nvPr>
          </p:nvSpPr>
          <p:spPr>
            <a:xfrm>
              <a:off x="799190" y="2398772"/>
              <a:ext cx="3238500" cy="2220586"/>
            </a:xfrm>
            <a:prstGeom prst="rect">
              <a:avLst/>
            </a:prstGeom>
            <a:noFill/>
            <a:ln w="19050">
              <a:solidFill>
                <a:srgbClr val="005172"/>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Preserve management rights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Maintain operational effectiveness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Address specific RCMP needs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Negotiate wage increases that are competitive and fair for members and Canadians</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Short negotiation period to minimize retroactive pay </a:t>
              </a:r>
            </a:p>
            <a:p>
              <a:endParaRPr lang="en-US" sz="1400" b="1" dirty="0">
                <a:solidFill>
                  <a:srgbClr val="004D71"/>
                </a:solidFill>
                <a:latin typeface="Calibri" panose="020F0502020204030204" pitchFamily="34" charset="0"/>
                <a:cs typeface="Arial" pitchFamily="34" charset="0"/>
              </a:endParaRPr>
            </a:p>
            <a:p>
              <a:pPr marL="285750" indent="-285750">
                <a:buFont typeface="Arial" panose="020B0604020202020204" pitchFamily="34" charset="0"/>
                <a:buChar char="•"/>
              </a:pPr>
              <a:r>
                <a:rPr lang="en-US" sz="1400" b="1" dirty="0">
                  <a:solidFill>
                    <a:srgbClr val="004D71"/>
                  </a:solidFill>
                  <a:latin typeface="Calibri" panose="020F0502020204030204" pitchFamily="34" charset="0"/>
                  <a:cs typeface="Arial" pitchFamily="34" charset="0"/>
                </a:rPr>
                <a:t>Maintain positive working relationship with the NPF</a:t>
              </a:r>
            </a:p>
          </p:txBody>
        </p:sp>
      </p:grpSp>
      <p:sp>
        <p:nvSpPr>
          <p:cNvPr id="6" name="TextBox 5">
            <a:extLst>
              <a:ext uri="{FF2B5EF4-FFF2-40B4-BE49-F238E27FC236}">
                <a16:creationId xmlns:a16="http://schemas.microsoft.com/office/drawing/2014/main" id="{12A3D561-07EE-7C92-AC9D-8532B97909CD}"/>
              </a:ext>
            </a:extLst>
          </p:cNvPr>
          <p:cNvSpPr txBox="1"/>
          <p:nvPr/>
        </p:nvSpPr>
        <p:spPr>
          <a:xfrm>
            <a:off x="219511" y="6452314"/>
            <a:ext cx="5590084" cy="230832"/>
          </a:xfrm>
          <a:prstGeom prst="rect">
            <a:avLst/>
          </a:prstGeom>
          <a:noFill/>
        </p:spPr>
        <p:txBody>
          <a:bodyPr wrap="square" rtlCol="0">
            <a:spAutoFit/>
          </a:bodyPr>
          <a:lstStyle/>
          <a:p>
            <a:r>
              <a:rPr lang="en-US" sz="900" b="1" dirty="0">
                <a:solidFill>
                  <a:srgbClr val="FF0000"/>
                </a:solidFill>
              </a:rPr>
              <a:t>*</a:t>
            </a:r>
            <a:r>
              <a:rPr lang="en-US" sz="900" dirty="0"/>
              <a:t> </a:t>
            </a:r>
            <a:r>
              <a:rPr lang="en-US" sz="900" i="1" dirty="0">
                <a:solidFill>
                  <a:schemeClr val="tx2">
                    <a:lumMod val="75000"/>
                  </a:schemeClr>
                </a:solidFill>
              </a:rPr>
              <a:t>Although considered out of scope, there is nothing legislative barring these items from being raised or discussed.</a:t>
            </a:r>
          </a:p>
        </p:txBody>
      </p:sp>
    </p:spTree>
    <p:extLst>
      <p:ext uri="{BB962C8B-B14F-4D97-AF65-F5344CB8AC3E}">
        <p14:creationId xmlns:p14="http://schemas.microsoft.com/office/powerpoint/2010/main" val="206712916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0E0A32-D18F-838E-8FB6-EE43E0105D2B}"/>
              </a:ext>
            </a:extLst>
          </p:cNvPr>
          <p:cNvSpPr>
            <a:spLocks noGrp="1"/>
          </p:cNvSpPr>
          <p:nvPr>
            <p:ph type="sldNum" sz="quarter" idx="12"/>
          </p:nvPr>
        </p:nvSpPr>
        <p:spPr/>
        <p:txBody>
          <a:bodyPr/>
          <a:lstStyle/>
          <a:p>
            <a:pPr defTabSz="685800">
              <a:defRPr/>
            </a:pPr>
            <a:fld id="{32D4B517-E49B-41B6-9DBC-23634E0F1CDC}" type="slidenum">
              <a:rPr lang="en-CA" sz="900">
                <a:solidFill>
                  <a:prstClr val="black">
                    <a:tint val="75000"/>
                  </a:prstClr>
                </a:solidFill>
                <a:latin typeface="Calibri" panose="020F0502020204030204"/>
              </a:rPr>
              <a:pPr defTabSz="685800">
                <a:defRPr/>
              </a:pPr>
              <a:t>4</a:t>
            </a:fld>
            <a:endParaRPr lang="en-CA" sz="900" dirty="0">
              <a:solidFill>
                <a:prstClr val="black">
                  <a:tint val="75000"/>
                </a:prstClr>
              </a:solidFill>
              <a:latin typeface="Calibri" panose="020F0502020204030204"/>
            </a:endParaRPr>
          </a:p>
        </p:txBody>
      </p:sp>
      <p:graphicFrame>
        <p:nvGraphicFramePr>
          <p:cNvPr id="5" name="Content Placeholder 4">
            <a:extLst>
              <a:ext uri="{FF2B5EF4-FFF2-40B4-BE49-F238E27FC236}">
                <a16:creationId xmlns:a16="http://schemas.microsoft.com/office/drawing/2014/main" id="{395371DB-8DE0-1F7E-09A8-B0B0D28D0C0E}"/>
              </a:ext>
            </a:extLst>
          </p:cNvPr>
          <p:cNvGraphicFramePr>
            <a:graphicFrameLocks noGrp="1"/>
          </p:cNvGraphicFramePr>
          <p:nvPr>
            <p:ph idx="10"/>
          </p:nvPr>
        </p:nvGraphicFramePr>
        <p:xfrm>
          <a:off x="837223" y="2682688"/>
          <a:ext cx="7113128" cy="22504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F24E4B64-9A55-2A0B-26DF-52C4CA493C07}"/>
              </a:ext>
            </a:extLst>
          </p:cNvPr>
          <p:cNvSpPr>
            <a:spLocks noGrp="1"/>
          </p:cNvSpPr>
          <p:nvPr>
            <p:ph type="title"/>
          </p:nvPr>
        </p:nvSpPr>
        <p:spPr>
          <a:xfrm>
            <a:off x="232602" y="943094"/>
            <a:ext cx="5432982" cy="659003"/>
          </a:xfrm>
        </p:spPr>
        <p:txBody>
          <a:bodyPr/>
          <a:lstStyle/>
          <a:p>
            <a:r>
              <a:rPr lang="en-US" b="1" dirty="0"/>
              <a:t>What is considered in collective bargaining?</a:t>
            </a:r>
          </a:p>
        </p:txBody>
      </p:sp>
      <p:sp>
        <p:nvSpPr>
          <p:cNvPr id="7" name="TextBox 6">
            <a:extLst>
              <a:ext uri="{FF2B5EF4-FFF2-40B4-BE49-F238E27FC236}">
                <a16:creationId xmlns:a16="http://schemas.microsoft.com/office/drawing/2014/main" id="{D308DAB0-0675-6C80-4A04-02B2A46E0BAD}"/>
              </a:ext>
            </a:extLst>
          </p:cNvPr>
          <p:cNvSpPr txBox="1"/>
          <p:nvPr/>
        </p:nvSpPr>
        <p:spPr>
          <a:xfrm>
            <a:off x="200754" y="1744103"/>
            <a:ext cx="7811147" cy="1546577"/>
          </a:xfrm>
          <a:prstGeom prst="rect">
            <a:avLst/>
          </a:prstGeom>
          <a:noFill/>
        </p:spPr>
        <p:txBody>
          <a:bodyPr wrap="square" rtlCol="0">
            <a:spAutoFit/>
          </a:bodyPr>
          <a:lstStyle/>
          <a:p>
            <a:pPr marL="214313" indent="-214313" defTabSz="685800">
              <a:buFont typeface="Arial" panose="020B0604020202020204" pitchFamily="34" charset="0"/>
              <a:buChar char="•"/>
              <a:defRPr/>
            </a:pPr>
            <a:r>
              <a:rPr lang="en-US" sz="1350" b="1" dirty="0">
                <a:solidFill>
                  <a:srgbClr val="333E48"/>
                </a:solidFill>
                <a:latin typeface="Calibri" panose="020F0502020204030204"/>
              </a:rPr>
              <a:t>The Federal Public Sector Labour Relations Act (FPSLRA)</a:t>
            </a:r>
            <a:r>
              <a:rPr lang="en-US" sz="1350" dirty="0">
                <a:solidFill>
                  <a:srgbClr val="333E48"/>
                </a:solidFill>
                <a:latin typeface="Calibri" panose="020F0502020204030204"/>
              </a:rPr>
              <a:t> is the legislation which governs collective bargaining in the federal public service.</a:t>
            </a:r>
          </a:p>
          <a:p>
            <a:pPr marL="214313" indent="-214313" defTabSz="685800">
              <a:buFont typeface="Arial" panose="020B0604020202020204" pitchFamily="34" charset="0"/>
              <a:buChar char="•"/>
              <a:defRPr/>
            </a:pPr>
            <a:r>
              <a:rPr lang="en-US" sz="1350" dirty="0">
                <a:solidFill>
                  <a:srgbClr val="333E48"/>
                </a:solidFill>
                <a:latin typeface="Calibri" panose="020F0502020204030204"/>
              </a:rPr>
              <a:t>Treasury Board Secretariat’s </a:t>
            </a:r>
            <a:r>
              <a:rPr lang="en-US" sz="1350" b="1" dirty="0">
                <a:solidFill>
                  <a:srgbClr val="333E48"/>
                </a:solidFill>
                <a:latin typeface="Calibri" panose="020F0502020204030204"/>
              </a:rPr>
              <a:t>Policy Framework for the Management of Compensation </a:t>
            </a:r>
            <a:r>
              <a:rPr lang="en-US" sz="1350" dirty="0">
                <a:solidFill>
                  <a:srgbClr val="333E48"/>
                </a:solidFill>
                <a:latin typeface="Calibri" panose="020F0502020204030204"/>
              </a:rPr>
              <a:t>flows from section 175 of the FPSLRA and delineates </a:t>
            </a:r>
            <a:r>
              <a:rPr lang="en-US" sz="1350" b="1" dirty="0">
                <a:solidFill>
                  <a:srgbClr val="333E48"/>
                </a:solidFill>
                <a:latin typeface="Calibri" panose="020F0502020204030204"/>
              </a:rPr>
              <a:t>4 guiding principles </a:t>
            </a:r>
            <a:r>
              <a:rPr lang="en-US" sz="1350" dirty="0">
                <a:solidFill>
                  <a:srgbClr val="333E48"/>
                </a:solidFill>
                <a:latin typeface="Calibri" panose="020F0502020204030204"/>
              </a:rPr>
              <a:t>for fair compensation decisions designed </a:t>
            </a:r>
            <a:r>
              <a:rPr lang="en-CA" sz="1350" dirty="0">
                <a:solidFill>
                  <a:srgbClr val="333E48"/>
                </a:solidFill>
                <a:latin typeface="Calibri" panose="020F0502020204030204"/>
                <a:ea typeface="Calibri" panose="020F0502020204030204" pitchFamily="34" charset="0"/>
              </a:rPr>
              <a:t>to attract, retain, motivate and renew the workforce required to deliver results to Canadians:</a:t>
            </a:r>
            <a:endParaRPr lang="en-US" sz="1350" dirty="0">
              <a:solidFill>
                <a:srgbClr val="333E48"/>
              </a:solidFill>
              <a:latin typeface="Calibri" panose="020F0502020204030204"/>
              <a:ea typeface="Calibri" panose="020F0502020204030204" pitchFamily="34" charset="0"/>
            </a:endParaRPr>
          </a:p>
          <a:p>
            <a:pPr marL="214313" indent="-214313" defTabSz="685800">
              <a:buFont typeface="Arial" panose="020B0604020202020204" pitchFamily="34" charset="0"/>
              <a:buChar char="•"/>
              <a:defRPr/>
            </a:pPr>
            <a:endParaRPr lang="en-US" sz="1350" dirty="0">
              <a:solidFill>
                <a:prstClr val="black"/>
              </a:solidFill>
              <a:latin typeface="Calibri" panose="020F0502020204030204"/>
            </a:endParaRPr>
          </a:p>
          <a:p>
            <a:pPr defTabSz="685800">
              <a:defRPr/>
            </a:pPr>
            <a:endParaRPr lang="en-US" sz="1350" dirty="0">
              <a:solidFill>
                <a:prstClr val="black"/>
              </a:solidFill>
              <a:latin typeface="Calibri" panose="020F0502020204030204"/>
            </a:endParaRPr>
          </a:p>
        </p:txBody>
      </p:sp>
      <p:sp>
        <p:nvSpPr>
          <p:cNvPr id="8" name="TextBox 7">
            <a:extLst>
              <a:ext uri="{FF2B5EF4-FFF2-40B4-BE49-F238E27FC236}">
                <a16:creationId xmlns:a16="http://schemas.microsoft.com/office/drawing/2014/main" id="{87572955-CC81-6FA1-0A6A-6118BBFAEFD0}"/>
              </a:ext>
            </a:extLst>
          </p:cNvPr>
          <p:cNvSpPr txBox="1"/>
          <p:nvPr/>
        </p:nvSpPr>
        <p:spPr>
          <a:xfrm>
            <a:off x="232602" y="4785402"/>
            <a:ext cx="7581280" cy="1000274"/>
          </a:xfrm>
          <a:prstGeom prst="rect">
            <a:avLst/>
          </a:prstGeom>
          <a:noFill/>
        </p:spPr>
        <p:txBody>
          <a:bodyPr wrap="square" rtlCol="0">
            <a:spAutoFit/>
          </a:bodyPr>
          <a:lstStyle/>
          <a:p>
            <a:pPr marL="214313" indent="-214313" defTabSz="685800">
              <a:spcAft>
                <a:spcPts val="649"/>
              </a:spcAft>
              <a:buFont typeface="Arial" panose="020B0604020202020204" pitchFamily="34" charset="0"/>
              <a:buChar char="•"/>
              <a:defRPr/>
            </a:pPr>
            <a:r>
              <a:rPr lang="en-CA" sz="1350" dirty="0">
                <a:solidFill>
                  <a:srgbClr val="333333"/>
                </a:solidFill>
                <a:latin typeface="Calibri" panose="020F0502020204030204" pitchFamily="34" charset="0"/>
                <a:ea typeface="Calibri" panose="020F0502020204030204" pitchFamily="34" charset="0"/>
                <a:cs typeface="Calibri" panose="020F0502020204030204" pitchFamily="34" charset="0"/>
              </a:rPr>
              <a:t>Government compensation decisions are made taking into account relevant laws and general public policy.  </a:t>
            </a:r>
          </a:p>
          <a:p>
            <a:pPr marL="214313" indent="-214313" defTabSz="685800">
              <a:spcAft>
                <a:spcPts val="649"/>
              </a:spcAft>
              <a:buFont typeface="Arial" panose="020B0604020202020204" pitchFamily="34" charset="0"/>
              <a:buChar char="•"/>
              <a:defRPr/>
            </a:pPr>
            <a:r>
              <a:rPr lang="en-CA" sz="1350" dirty="0">
                <a:solidFill>
                  <a:srgbClr val="333333"/>
                </a:solidFill>
                <a:latin typeface="Calibri" panose="020F0502020204030204" pitchFamily="34" charset="0"/>
                <a:ea typeface="Calibri" panose="020F0502020204030204" pitchFamily="34" charset="0"/>
                <a:cs typeface="Calibri" panose="020F0502020204030204" pitchFamily="34" charset="0"/>
              </a:rPr>
              <a:t>The above-mentioned principles are to be balanced against </a:t>
            </a:r>
            <a:r>
              <a:rPr lang="en-CA" sz="1350" dirty="0">
                <a:solidFill>
                  <a:srgbClr val="333333"/>
                </a:solidFill>
                <a:latin typeface="Calibri" panose="020F0502020204030204" pitchFamily="34" charset="0"/>
                <a:ea typeface="Times New Roman" panose="02020603050405020304" pitchFamily="18" charset="0"/>
                <a:cs typeface="Calibri" panose="020F0502020204030204" pitchFamily="34" charset="0"/>
              </a:rPr>
              <a:t>economic and social policy objectives and the expectations and pressures of the public.</a:t>
            </a:r>
            <a:endParaRPr lang="en-US"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529736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73CBC54-5521-02DD-830B-677381A331A0}"/>
              </a:ext>
            </a:extLst>
          </p:cNvPr>
          <p:cNvSpPr>
            <a:spLocks noGrp="1"/>
          </p:cNvSpPr>
          <p:nvPr>
            <p:ph idx="10"/>
          </p:nvPr>
        </p:nvSpPr>
        <p:spPr>
          <a:xfrm>
            <a:off x="668821" y="1694630"/>
            <a:ext cx="7571580" cy="3969860"/>
          </a:xfrm>
        </p:spPr>
        <p:txBody>
          <a:bodyPr/>
          <a:lstStyle/>
          <a:p>
            <a:r>
              <a:rPr lang="en-US" dirty="0">
                <a:solidFill>
                  <a:schemeClr val="tx1"/>
                </a:solidFill>
              </a:rPr>
              <a:t>The value proposition of the Treasury Board of Canada, as the Employer for the Core Public Administration and the RCMP, revolves around its total compensation regime:</a:t>
            </a:r>
          </a:p>
          <a:p>
            <a:pPr marL="342900" indent="-342900">
              <a:buFont typeface="Arial" panose="020B0604020202020204" pitchFamily="34" charset="0"/>
              <a:buChar char="•"/>
            </a:pPr>
            <a:r>
              <a:rPr lang="en-US" dirty="0">
                <a:solidFill>
                  <a:schemeClr val="tx1"/>
                </a:solidFill>
              </a:rPr>
              <a:t>Base Salary;</a:t>
            </a:r>
          </a:p>
          <a:p>
            <a:pPr marL="342900" indent="-342900">
              <a:buFont typeface="Arial" panose="020B0604020202020204" pitchFamily="34" charset="0"/>
              <a:buChar char="•"/>
            </a:pPr>
            <a:r>
              <a:rPr lang="en-US" dirty="0">
                <a:solidFill>
                  <a:schemeClr val="tx1"/>
                </a:solidFill>
              </a:rPr>
              <a:t>Paid Leave;</a:t>
            </a:r>
          </a:p>
          <a:p>
            <a:pPr marL="342900" indent="-342900">
              <a:buFont typeface="Arial" panose="020B0604020202020204" pitchFamily="34" charset="0"/>
              <a:buChar char="•"/>
            </a:pPr>
            <a:r>
              <a:rPr lang="en-US" dirty="0">
                <a:solidFill>
                  <a:schemeClr val="tx1"/>
                </a:solidFill>
              </a:rPr>
              <a:t>Allowances and Premiums;</a:t>
            </a:r>
          </a:p>
          <a:p>
            <a:pPr marL="342900" indent="-342900">
              <a:buFont typeface="Arial" panose="020B0604020202020204" pitchFamily="34" charset="0"/>
              <a:buChar char="•"/>
            </a:pPr>
            <a:r>
              <a:rPr lang="en-US" dirty="0">
                <a:solidFill>
                  <a:schemeClr val="tx1"/>
                </a:solidFill>
              </a:rPr>
              <a:t>Pension;</a:t>
            </a:r>
          </a:p>
          <a:p>
            <a:pPr marL="342900" indent="-342900">
              <a:buFont typeface="Arial" panose="020B0604020202020204" pitchFamily="34" charset="0"/>
              <a:buChar char="•"/>
            </a:pPr>
            <a:r>
              <a:rPr lang="en-US" dirty="0">
                <a:solidFill>
                  <a:schemeClr val="tx1"/>
                </a:solidFill>
              </a:rPr>
              <a:t>Canada Pension Plan/Quebec Pension Plan Contributions;</a:t>
            </a:r>
          </a:p>
          <a:p>
            <a:pPr marL="342900" indent="-342900">
              <a:buFont typeface="Arial" panose="020B0604020202020204" pitchFamily="34" charset="0"/>
              <a:buChar char="•"/>
            </a:pPr>
            <a:r>
              <a:rPr lang="en-US" dirty="0">
                <a:solidFill>
                  <a:schemeClr val="tx1"/>
                </a:solidFill>
              </a:rPr>
              <a:t>Benefits; and</a:t>
            </a:r>
          </a:p>
          <a:p>
            <a:pPr marL="342900" indent="-342900">
              <a:buFont typeface="Arial" panose="020B0604020202020204" pitchFamily="34" charset="0"/>
              <a:buChar char="•"/>
            </a:pPr>
            <a:r>
              <a:rPr lang="en-US" dirty="0">
                <a:solidFill>
                  <a:schemeClr val="tx1"/>
                </a:solidFill>
              </a:rPr>
              <a:t>Employment Insurance Contributions. </a:t>
            </a:r>
          </a:p>
        </p:txBody>
      </p:sp>
      <p:sp>
        <p:nvSpPr>
          <p:cNvPr id="3" name="Title 2">
            <a:extLst>
              <a:ext uri="{FF2B5EF4-FFF2-40B4-BE49-F238E27FC236}">
                <a16:creationId xmlns:a16="http://schemas.microsoft.com/office/drawing/2014/main" id="{11CA5175-98F8-8408-66AD-15CEE007231D}"/>
              </a:ext>
            </a:extLst>
          </p:cNvPr>
          <p:cNvSpPr>
            <a:spLocks noGrp="1"/>
          </p:cNvSpPr>
          <p:nvPr>
            <p:ph type="title"/>
          </p:nvPr>
        </p:nvSpPr>
        <p:spPr/>
        <p:txBody>
          <a:bodyPr/>
          <a:lstStyle/>
          <a:p>
            <a:r>
              <a:rPr lang="en-US" b="1" cap="all" dirty="0">
                <a:solidFill>
                  <a:schemeClr val="tx1">
                    <a:lumMod val="65000"/>
                    <a:lumOff val="35000"/>
                  </a:schemeClr>
                </a:solidFill>
              </a:rPr>
              <a:t>Total Compensation</a:t>
            </a:r>
            <a:r>
              <a:rPr lang="en-US" b="1" dirty="0"/>
              <a:t>	</a:t>
            </a:r>
          </a:p>
        </p:txBody>
      </p:sp>
    </p:spTree>
    <p:extLst>
      <p:ext uri="{BB962C8B-B14F-4D97-AF65-F5344CB8AC3E}">
        <p14:creationId xmlns:p14="http://schemas.microsoft.com/office/powerpoint/2010/main" val="245127704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0E0A32-D18F-838E-8FB6-EE43E0105D2B}"/>
              </a:ext>
            </a:extLst>
          </p:cNvPr>
          <p:cNvSpPr>
            <a:spLocks noGrp="1"/>
          </p:cNvSpPr>
          <p:nvPr>
            <p:ph type="sldNum" sz="quarter" idx="12"/>
          </p:nvPr>
        </p:nvSpPr>
        <p:spPr/>
        <p:txBody>
          <a:bodyPr/>
          <a:lstStyle/>
          <a:p>
            <a:fld id="{32D4B517-E49B-41B6-9DBC-23634E0F1CDC}" type="slidenum">
              <a:rPr lang="en-CA" smtClean="0"/>
              <a:t>6</a:t>
            </a:fld>
            <a:endParaRPr lang="en-CA" dirty="0"/>
          </a:p>
        </p:txBody>
      </p:sp>
      <p:sp>
        <p:nvSpPr>
          <p:cNvPr id="4" name="Title 3">
            <a:extLst>
              <a:ext uri="{FF2B5EF4-FFF2-40B4-BE49-F238E27FC236}">
                <a16:creationId xmlns:a16="http://schemas.microsoft.com/office/drawing/2014/main" id="{F24E4B64-9A55-2A0B-26DF-52C4CA493C07}"/>
              </a:ext>
            </a:extLst>
          </p:cNvPr>
          <p:cNvSpPr>
            <a:spLocks noGrp="1"/>
          </p:cNvSpPr>
          <p:nvPr>
            <p:ph type="title"/>
          </p:nvPr>
        </p:nvSpPr>
        <p:spPr>
          <a:xfrm>
            <a:off x="232602" y="943094"/>
            <a:ext cx="5432982" cy="659003"/>
          </a:xfrm>
        </p:spPr>
        <p:txBody>
          <a:bodyPr/>
          <a:lstStyle/>
          <a:p>
            <a:r>
              <a:rPr lang="en-US" b="1" dirty="0"/>
              <a:t>Collective Bargaining Landscape – Policing World</a:t>
            </a:r>
          </a:p>
        </p:txBody>
      </p:sp>
      <p:sp>
        <p:nvSpPr>
          <p:cNvPr id="10" name="TextBox 9">
            <a:extLst>
              <a:ext uri="{FF2B5EF4-FFF2-40B4-BE49-F238E27FC236}">
                <a16:creationId xmlns:a16="http://schemas.microsoft.com/office/drawing/2014/main" id="{6DFA15C0-B912-4E5A-1842-C3A6ED71079E}"/>
              </a:ext>
            </a:extLst>
          </p:cNvPr>
          <p:cNvSpPr txBox="1"/>
          <p:nvPr/>
        </p:nvSpPr>
        <p:spPr>
          <a:xfrm>
            <a:off x="634198" y="1856395"/>
            <a:ext cx="7984058" cy="3300904"/>
          </a:xfrm>
          <a:prstGeom prst="rect">
            <a:avLst/>
          </a:prstGeom>
          <a:noFill/>
        </p:spPr>
        <p:txBody>
          <a:bodyPr wrap="square">
            <a:spAutoFit/>
          </a:bodyPr>
          <a:lstStyle/>
          <a:p>
            <a:pPr marL="214313" indent="-214313">
              <a:spcBef>
                <a:spcPts val="900"/>
              </a:spcBef>
              <a:buFont typeface="Arial" panose="020B0604020202020204" pitchFamily="34" charset="0"/>
              <a:buChar char="•"/>
            </a:pPr>
            <a:r>
              <a:rPr lang="en-CA" sz="1350" dirty="0">
                <a:ea typeface="Times New Roman" panose="02020603050405020304" pitchFamily="18" charset="0"/>
              </a:rPr>
              <a:t>Very few collective agreements concluded during the pandemic: </a:t>
            </a:r>
          </a:p>
          <a:p>
            <a:pPr marL="557213" lvl="1" indent="-214313">
              <a:spcBef>
                <a:spcPts val="900"/>
              </a:spcBef>
              <a:buFont typeface="Courier New" panose="02070309020205020404" pitchFamily="49" charset="0"/>
              <a:buChar char="o"/>
            </a:pPr>
            <a:r>
              <a:rPr lang="en-CA" sz="1350" b="1" dirty="0">
                <a:ea typeface="Times New Roman" panose="02020603050405020304" pitchFamily="18" charset="0"/>
              </a:rPr>
              <a:t>Surrey</a:t>
            </a:r>
            <a:r>
              <a:rPr lang="en-CA" sz="1350" dirty="0">
                <a:ea typeface="Times New Roman" panose="02020603050405020304" pitchFamily="18" charset="0"/>
              </a:rPr>
              <a:t> </a:t>
            </a:r>
            <a:r>
              <a:rPr lang="en-CA" sz="1350" b="1" dirty="0">
                <a:ea typeface="Times New Roman" panose="02020603050405020304" pitchFamily="18" charset="0"/>
              </a:rPr>
              <a:t>Police Force, BC</a:t>
            </a:r>
            <a:r>
              <a:rPr lang="en-CA" sz="1350" dirty="0">
                <a:ea typeface="Times New Roman" panose="02020603050405020304" pitchFamily="18" charset="0"/>
              </a:rPr>
              <a:t>: </a:t>
            </a:r>
            <a:r>
              <a:rPr lang="en-CA" sz="1350" b="1" dirty="0">
                <a:ea typeface="Times New Roman" panose="02020603050405020304" pitchFamily="18" charset="0"/>
              </a:rPr>
              <a:t>3% annual economic increases </a:t>
            </a:r>
            <a:r>
              <a:rPr lang="en-CA" sz="1350" dirty="0">
                <a:ea typeface="Times New Roman" panose="02020603050405020304" pitchFamily="18" charset="0"/>
              </a:rPr>
              <a:t>respectively in 2022, 2023 and 2024.</a:t>
            </a:r>
          </a:p>
          <a:p>
            <a:pPr marL="557213" lvl="1" indent="-214313">
              <a:spcBef>
                <a:spcPts val="900"/>
              </a:spcBef>
              <a:buFont typeface="Courier New" panose="02070309020205020404" pitchFamily="49" charset="0"/>
              <a:buChar char="o"/>
            </a:pPr>
            <a:r>
              <a:rPr lang="en-CA" sz="1350" b="1" dirty="0">
                <a:ea typeface="Times New Roman" panose="02020603050405020304" pitchFamily="18" charset="0"/>
              </a:rPr>
              <a:t>Peel, ON: 2% annual economic increases </a:t>
            </a:r>
            <a:r>
              <a:rPr lang="en-CA" sz="1350" dirty="0">
                <a:ea typeface="Times New Roman" panose="02020603050405020304" pitchFamily="18" charset="0"/>
              </a:rPr>
              <a:t>from 2021 to 2024.  </a:t>
            </a:r>
            <a:endParaRPr lang="en-US" sz="1350" dirty="0">
              <a:ea typeface="Times New Roman" panose="02020603050405020304" pitchFamily="18" charset="0"/>
            </a:endParaRPr>
          </a:p>
          <a:p>
            <a:pPr marL="257175" indent="-257175">
              <a:spcBef>
                <a:spcPts val="900"/>
              </a:spcBef>
              <a:buFont typeface="Arial" panose="020B0604020202020204" pitchFamily="34" charset="0"/>
              <a:buChar char="•"/>
            </a:pPr>
            <a:r>
              <a:rPr lang="en-CA" sz="1350" dirty="0">
                <a:ea typeface="Times New Roman" panose="02020603050405020304" pitchFamily="18" charset="0"/>
              </a:rPr>
              <a:t>No collective agreements extend beyond 2024, except for the </a:t>
            </a:r>
            <a:r>
              <a:rPr lang="en-CA" sz="1350" b="1" dirty="0">
                <a:ea typeface="Times New Roman" panose="02020603050405020304" pitchFamily="18" charset="0"/>
              </a:rPr>
              <a:t>Niagara Regional Police</a:t>
            </a:r>
            <a:r>
              <a:rPr lang="en-CA" sz="1350" dirty="0">
                <a:ea typeface="Times New Roman" panose="02020603050405020304" pitchFamily="18" charset="0"/>
              </a:rPr>
              <a:t>: </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6-year agreement spanning from 2021 to 2026, with annual </a:t>
            </a:r>
            <a:r>
              <a:rPr lang="en-CA" sz="1350" b="1" dirty="0">
                <a:ea typeface="Times New Roman" panose="02020603050405020304" pitchFamily="18" charset="0"/>
              </a:rPr>
              <a:t>economic increases of 2% each year</a:t>
            </a:r>
            <a:r>
              <a:rPr lang="en-CA" sz="1350" dirty="0">
                <a:ea typeface="Times New Roman" panose="02020603050405020304" pitchFamily="18" charset="0"/>
              </a:rPr>
              <a:t>.</a:t>
            </a:r>
          </a:p>
          <a:p>
            <a:pPr marL="257175" indent="-257175">
              <a:spcBef>
                <a:spcPts val="900"/>
              </a:spcBef>
              <a:buFont typeface="Arial" panose="020B0604020202020204" pitchFamily="34" charset="0"/>
              <a:buChar char="•"/>
            </a:pPr>
            <a:r>
              <a:rPr lang="en-CA" sz="1350" b="1" dirty="0">
                <a:ea typeface="Times New Roman" panose="02020603050405020304" pitchFamily="18" charset="0"/>
              </a:rPr>
              <a:t>Ontario Provincial Police (OPP)</a:t>
            </a:r>
            <a:r>
              <a:rPr lang="en-CA" sz="1350" dirty="0">
                <a:ea typeface="Times New Roman" panose="02020603050405020304" pitchFamily="18" charset="0"/>
              </a:rPr>
              <a:t>: </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Was the main comparator last round for negotiations between the RCMP and the National Police Federation. </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Bill 124 </a:t>
            </a:r>
            <a:r>
              <a:rPr lang="en-CA" sz="1350" i="1" dirty="0">
                <a:ea typeface="Times New Roman" panose="02020603050405020304" pitchFamily="18" charset="0"/>
              </a:rPr>
              <a:t>– Ontario Wage Restraint Act </a:t>
            </a:r>
            <a:r>
              <a:rPr lang="en-CA" sz="1350" dirty="0">
                <a:ea typeface="Times New Roman" panose="02020603050405020304" pitchFamily="18" charset="0"/>
              </a:rPr>
              <a:t>(2019) limited economic increases to 1% annually for three years.</a:t>
            </a:r>
          </a:p>
          <a:p>
            <a:pPr marL="600075" lvl="1" indent="-257175">
              <a:spcBef>
                <a:spcPts val="900"/>
              </a:spcBef>
              <a:buFont typeface="Courier New" panose="02070309020205020404" pitchFamily="49" charset="0"/>
              <a:buChar char="o"/>
            </a:pPr>
            <a:r>
              <a:rPr lang="en-CA" sz="1350" dirty="0">
                <a:ea typeface="Times New Roman" panose="02020603050405020304" pitchFamily="18" charset="0"/>
              </a:rPr>
              <a:t>Bill 124 was struck down by the Ontario Superior Court in 2022. The Ontario government is now appealing this decision. The outcome most likely won’t be known in time for this round of bargaining. </a:t>
            </a:r>
            <a:endParaRPr lang="en-US" sz="1350" dirty="0">
              <a:ea typeface="Times New Roman" panose="02020603050405020304" pitchFamily="18" charset="0"/>
            </a:endParaRPr>
          </a:p>
        </p:txBody>
      </p:sp>
    </p:spTree>
    <p:extLst>
      <p:ext uri="{BB962C8B-B14F-4D97-AF65-F5344CB8AC3E}">
        <p14:creationId xmlns:p14="http://schemas.microsoft.com/office/powerpoint/2010/main" val="1767962210"/>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56366|-13593164|-13155766|-3334100|-3351552|Treasury Board&quot;,&quot;Id&quot;:&quot;63ea63fd3844320c543d5957&quot;,&quot;SmartGridHorizontal&quot;:0,&quot;LinkedExcelSources&quot;:{},&quot;LinkedProjectSources&quot;:{},&quot;FlowConfig&quot;:{&quot;Canvas&quot;:{&quot;Slide&quot;:-1,&quot;Width&quot;:0,&quot;Height&quot;:0},&quot;Timeline&quot;:{&quot;Actions&quot;:[]}},&quot;LinkedSlideMergeSources&quot;:{},&quot;LinkedSharePointSlideMergeSources&quot;:{}}"/>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13.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4.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15.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6.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7.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18.xml><?xml version="1.0" encoding="utf-8"?>
<p:tagLst xmlns:a="http://schemas.openxmlformats.org/drawingml/2006/main" xmlns:r="http://schemas.openxmlformats.org/officeDocument/2006/relationships" xmlns:p="http://schemas.openxmlformats.org/presentationml/2006/main">
  <p:tag name="ENGAGECOLOR" val="{&quot;FillColor&quot;:{&quot;ColorIndex&quot;:1,&quot;ColorModifier&quot;:0,&quot;BrightnessModifier&quot;:0},&quot;OutlineColor&quot;:{&quot;ColorIndex&quot;:1,&quot;ColorModifier&quot;:0,&quot;BrightnessModifier&quot;:0}}"/>
</p:tagLst>
</file>

<file path=ppt/tags/tag19.xml><?xml version="1.0" encoding="utf-8"?>
<p:tagLst xmlns:a="http://schemas.openxmlformats.org/drawingml/2006/main" xmlns:r="http://schemas.openxmlformats.org/officeDocument/2006/relationships" xmlns:p="http://schemas.openxmlformats.org/presentationml/2006/main">
  <p:tag name="ENGAGECOLOR" val="{&quot;OutlineColor&quot;:{&quot;ColorIndex&quot;:1,&quot;ColorModifier&quot;:0,&quot;BrightnessModifier&quot;:0}}"/>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TBS-SCT NEW">
      <a:dk1>
        <a:sysClr val="windowText" lastClr="000000"/>
      </a:dk1>
      <a:lt1>
        <a:sysClr val="window" lastClr="FFFFFF"/>
      </a:lt1>
      <a:dk2>
        <a:srgbClr val="004D71"/>
      </a:dk2>
      <a:lt2>
        <a:srgbClr val="FFFFFF"/>
      </a:lt2>
      <a:accent1>
        <a:srgbClr val="004D71"/>
      </a:accent1>
      <a:accent2>
        <a:srgbClr val="3095B4"/>
      </a:accent2>
      <a:accent3>
        <a:srgbClr val="333E48"/>
      </a:accent3>
      <a:accent4>
        <a:srgbClr val="63CECA"/>
      </a:accent4>
      <a:accent5>
        <a:srgbClr val="CD202C"/>
      </a:accent5>
      <a:accent6>
        <a:srgbClr val="CFDE00"/>
      </a:accent6>
      <a:hlink>
        <a:srgbClr val="0415FF"/>
      </a:hlink>
      <a:folHlink>
        <a:srgbClr val="FF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13764</TotalTime>
  <Words>685</Words>
  <Application>Microsoft Office PowerPoint</Application>
  <PresentationFormat>On-screen Show (4:3)</PresentationFormat>
  <Paragraphs>111</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Courier New</vt:lpstr>
      <vt:lpstr>Office Theme</vt:lpstr>
      <vt:lpstr> Collective Bargaining  Update  </vt:lpstr>
      <vt:lpstr>PowerPoint Presentation</vt:lpstr>
      <vt:lpstr>PowerPoint Presentation</vt:lpstr>
      <vt:lpstr>What is considered in collective bargaining?</vt:lpstr>
      <vt:lpstr>Total Compensation </vt:lpstr>
      <vt:lpstr>Collective Bargaining Landscape – Policing World</vt:lpstr>
    </vt:vector>
  </TitlesOfParts>
  <Company>TBS-SCT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Perrier, Matthew C.</dc:creator>
  <cp:lastModifiedBy>Wesley Petite</cp:lastModifiedBy>
  <cp:revision>603</cp:revision>
  <cp:lastPrinted>2019-10-29T17:44:33Z</cp:lastPrinted>
  <dcterms:created xsi:type="dcterms:W3CDTF">2015-11-06T15:38:40Z</dcterms:created>
  <dcterms:modified xsi:type="dcterms:W3CDTF">2023-06-01T14:42:39Z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08e6d1df-7199-4c03-b88b-a8d7444bb704</vt:lpwstr>
  </property>
  <property fmtid="{D5CDD505-2E9C-101B-9397-08002B2CF9AE}" pid="3" name="TBSSCTCLASSIFICATION">
    <vt:lpwstr>UNCLASSIFIED</vt:lpwstr>
  </property>
  <property fmtid="{D5CDD505-2E9C-101B-9397-08002B2CF9AE}" pid="4" name="SECCLASS">
    <vt:lpwstr>CLASSU</vt:lpwstr>
  </property>
  <property fmtid="{D5CDD505-2E9C-101B-9397-08002B2CF9AE}" pid="5" name="TBSSCTVISUALMARKINGNO">
    <vt:lpwstr>NO</vt:lpwstr>
  </property>
  <property fmtid="{D5CDD505-2E9C-101B-9397-08002B2CF9AE}" pid="6" name="MSIP_Label_6d0bf0b5-32f4-4197-bc3a-15d785d2169f_Enabled">
    <vt:lpwstr>true</vt:lpwstr>
  </property>
  <property fmtid="{D5CDD505-2E9C-101B-9397-08002B2CF9AE}" pid="7" name="MSIP_Label_6d0bf0b5-32f4-4197-bc3a-15d785d2169f_SetDate">
    <vt:lpwstr>2023-02-13T16:23:25Z</vt:lpwstr>
  </property>
  <property fmtid="{D5CDD505-2E9C-101B-9397-08002B2CF9AE}" pid="8" name="MSIP_Label_6d0bf0b5-32f4-4197-bc3a-15d785d2169f_Method">
    <vt:lpwstr>Privileged</vt:lpwstr>
  </property>
  <property fmtid="{D5CDD505-2E9C-101B-9397-08002B2CF9AE}" pid="9" name="MSIP_Label_6d0bf0b5-32f4-4197-bc3a-15d785d2169f_Name">
    <vt:lpwstr>6d0bf0b5-32f4-4197-bc3a-15d785d2169f</vt:lpwstr>
  </property>
  <property fmtid="{D5CDD505-2E9C-101B-9397-08002B2CF9AE}" pid="10" name="MSIP_Label_6d0bf0b5-32f4-4197-bc3a-15d785d2169f_SiteId">
    <vt:lpwstr>6397df10-4595-4047-9c4f-03311282152b</vt:lpwstr>
  </property>
  <property fmtid="{D5CDD505-2E9C-101B-9397-08002B2CF9AE}" pid="11" name="MSIP_Label_6d0bf0b5-32f4-4197-bc3a-15d785d2169f_ActionId">
    <vt:lpwstr>a9266f89-e26c-4b45-a6ea-904d5d8e02d4</vt:lpwstr>
  </property>
  <property fmtid="{D5CDD505-2E9C-101B-9397-08002B2CF9AE}" pid="12" name="MSIP_Label_6d0bf0b5-32f4-4197-bc3a-15d785d2169f_ContentBits">
    <vt:lpwstr>1</vt:lpwstr>
  </property>
  <property fmtid="{D5CDD505-2E9C-101B-9397-08002B2CF9AE}" pid="13" name="_NewReviewCycle">
    <vt:lpwstr/>
  </property>
</Properties>
</file>