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9.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10.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3.xml" ContentType="application/vnd.openxmlformats-officedocument.theme+xml"/>
  <Override PartName="/ppt/slideLayouts/slideLayout21.xml" ContentType="application/vnd.openxmlformats-officedocument.presentationml.slideLayout+xml"/>
  <Override PartName="/ppt/theme/theme14.xml" ContentType="application/vnd.openxmlformats-officedocument.theme+xml"/>
  <Override PartName="/ppt/slideLayouts/slideLayout22.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 id="2147483668" r:id="rId5"/>
    <p:sldMasterId id="2147483670" r:id="rId6"/>
    <p:sldMasterId id="2147483672" r:id="rId7"/>
    <p:sldMasterId id="2147483674" r:id="rId8"/>
    <p:sldMasterId id="2147483678" r:id="rId9"/>
    <p:sldMasterId id="2147483680" r:id="rId10"/>
    <p:sldMasterId id="2147483687" r:id="rId11"/>
    <p:sldMasterId id="2147483696" r:id="rId12"/>
    <p:sldMasterId id="2147483702" r:id="rId13"/>
    <p:sldMasterId id="2147483699" r:id="rId14"/>
    <p:sldMasterId id="2147483705" r:id="rId15"/>
    <p:sldMasterId id="2147483708" r:id="rId16"/>
    <p:sldMasterId id="2147483691" r:id="rId17"/>
    <p:sldMasterId id="2147483694" r:id="rId18"/>
  </p:sldMasterIdLst>
  <p:notesMasterIdLst>
    <p:notesMasterId r:id="rId24"/>
  </p:notesMasterIdLst>
  <p:handoutMasterIdLst>
    <p:handoutMasterId r:id="rId25"/>
  </p:handoutMasterIdLst>
  <p:sldIdLst>
    <p:sldId id="256" r:id="rId19"/>
    <p:sldId id="292" r:id="rId20"/>
    <p:sldId id="326" r:id="rId21"/>
    <p:sldId id="328" r:id="rId22"/>
    <p:sldId id="327" r:id="rId23"/>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92"/>
            <p14:sldId id="326"/>
            <p14:sldId id="328"/>
            <p14:sldId id="327"/>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15:guide id="1" orient="horz" pos="3562">
          <p15:clr>
            <a:srgbClr val="A4A3A4"/>
          </p15:clr>
        </p15:guide>
        <p15:guide id="2" pos="63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D182E"/>
    <a:srgbClr val="1D4D5D"/>
    <a:srgbClr val="1D4C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79" autoAdjust="0"/>
    <p:restoredTop sz="72920" autoAdjust="0"/>
  </p:normalViewPr>
  <p:slideViewPr>
    <p:cSldViewPr snapToGrid="0">
      <p:cViewPr varScale="1">
        <p:scale>
          <a:sx n="42" d="100"/>
          <a:sy n="42" d="100"/>
        </p:scale>
        <p:origin x="2556" y="270"/>
      </p:cViewPr>
      <p:guideLst>
        <p:guide orient="horz" pos="2878"/>
        <p:guide pos="2159"/>
      </p:guideLst>
    </p:cSldViewPr>
  </p:slideViewPr>
  <p:notesTextViewPr>
    <p:cViewPr>
      <p:scale>
        <a:sx n="1" d="1"/>
        <a:sy n="1" d="1"/>
      </p:scale>
      <p:origin x="0" y="0"/>
    </p:cViewPr>
  </p:notesTextViewPr>
  <p:notesViewPr>
    <p:cSldViewPr snapToGrid="0">
      <p:cViewPr varScale="1">
        <p:scale>
          <a:sx n="71" d="100"/>
          <a:sy n="71" d="100"/>
        </p:scale>
        <p:origin x="-1230" y="-108"/>
      </p:cViewPr>
      <p:guideLst>
        <p:guide orient="horz" pos="3562"/>
        <p:guide pos="63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3.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pPr/>
              <a:t>2025-09-26</a:t>
            </a:fld>
            <a:endParaRPr lang="en-US"/>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pPr/>
              <a:t>‹#›</a:t>
            </a:fld>
            <a:endParaRPr lang="en-US"/>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pPr/>
              <a:t>2025-09-26</a:t>
            </a:fld>
            <a:endParaRPr lang="en-US"/>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pPr/>
              <a:t>‹#›</a:t>
            </a:fld>
            <a:endParaRPr lang="en-US"/>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dirty="0"/>
          </a:p>
        </p:txBody>
      </p:sp>
      <p:sp>
        <p:nvSpPr>
          <p:cNvPr id="4" name="Slide Number Placeholder 3"/>
          <p:cNvSpPr>
            <a:spLocks noGrp="1"/>
          </p:cNvSpPr>
          <p:nvPr>
            <p:ph type="sldNum" sz="quarter" idx="5"/>
          </p:nvPr>
        </p:nvSpPr>
        <p:spPr/>
        <p:txBody>
          <a:bodyPr/>
          <a:lstStyle/>
          <a:p>
            <a:fld id="{E9DE8BC6-1A8E-6F40-BA00-B83031D29F77}" type="slidenum">
              <a:rPr lang="en-US" smtClean="0"/>
              <a:pPr/>
              <a:t>1</a:t>
            </a:fld>
            <a:endParaRPr lang="en-US"/>
          </a:p>
        </p:txBody>
      </p:sp>
    </p:spTree>
    <p:extLst>
      <p:ext uri="{BB962C8B-B14F-4D97-AF65-F5344CB8AC3E}">
        <p14:creationId xmlns:p14="http://schemas.microsoft.com/office/powerpoint/2010/main" val="1947577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118" rtl="0" eaLnBrk="1" fontAlgn="auto" latinLnBrk="0" hangingPunct="1">
              <a:lnSpc>
                <a:spcPct val="100000"/>
              </a:lnSpc>
              <a:spcBef>
                <a:spcPts val="0"/>
              </a:spcBef>
              <a:spcAft>
                <a:spcPts val="0"/>
              </a:spcAft>
              <a:buClrTx/>
              <a:buSzTx/>
              <a:buFontTx/>
              <a:buNone/>
              <a:tabLst/>
              <a:defRPr/>
            </a:pPr>
            <a:fld id="{E9DE8BC6-1A8E-6F40-BA00-B83031D29F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18"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00547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C8C7D-9538-C7F0-BE3F-15B39396D6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DBF284-4AD4-F0F2-3AE0-2B44E2B560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667732-C0EA-2FBF-11B5-AF632E18F70A}"/>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30A588C-2E0E-6C95-12E9-AEBD8C41B5C0}"/>
              </a:ext>
            </a:extLst>
          </p:cNvPr>
          <p:cNvSpPr>
            <a:spLocks noGrp="1"/>
          </p:cNvSpPr>
          <p:nvPr>
            <p:ph type="sldNum" sz="quarter" idx="5"/>
          </p:nvPr>
        </p:nvSpPr>
        <p:spPr/>
        <p:txBody>
          <a:bodyPr/>
          <a:lstStyle/>
          <a:p>
            <a:pPr marL="0" marR="0" lvl="0" indent="0" algn="r" defTabSz="457118" rtl="0" eaLnBrk="1" fontAlgn="auto" latinLnBrk="0" hangingPunct="1">
              <a:lnSpc>
                <a:spcPct val="100000"/>
              </a:lnSpc>
              <a:spcBef>
                <a:spcPts val="0"/>
              </a:spcBef>
              <a:spcAft>
                <a:spcPts val="0"/>
              </a:spcAft>
              <a:buClrTx/>
              <a:buSzTx/>
              <a:buFontTx/>
              <a:buNone/>
              <a:tabLst/>
              <a:defRPr/>
            </a:pPr>
            <a:fld id="{E9DE8BC6-1A8E-6F40-BA00-B83031D29F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18"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7164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95221-9218-603A-6FB5-A73E7F6EA8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CCC9E0-EA64-54BF-B8EB-23741E6376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15A202-4A66-92FB-EA81-E907073C8A38}"/>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363625E-09D7-F686-4669-31CAF691BAB3}"/>
              </a:ext>
            </a:extLst>
          </p:cNvPr>
          <p:cNvSpPr>
            <a:spLocks noGrp="1"/>
          </p:cNvSpPr>
          <p:nvPr>
            <p:ph type="sldNum" sz="quarter" idx="5"/>
          </p:nvPr>
        </p:nvSpPr>
        <p:spPr/>
        <p:txBody>
          <a:bodyPr/>
          <a:lstStyle/>
          <a:p>
            <a:pPr marL="0" marR="0" lvl="0" indent="0" algn="r" defTabSz="457118" rtl="0" eaLnBrk="1" fontAlgn="auto" latinLnBrk="0" hangingPunct="1">
              <a:lnSpc>
                <a:spcPct val="100000"/>
              </a:lnSpc>
              <a:spcBef>
                <a:spcPts val="0"/>
              </a:spcBef>
              <a:spcAft>
                <a:spcPts val="0"/>
              </a:spcAft>
              <a:buClrTx/>
              <a:buSzTx/>
              <a:buFontTx/>
              <a:buNone/>
              <a:tabLst/>
              <a:defRPr/>
            </a:pPr>
            <a:fld id="{E9DE8BC6-1A8E-6F40-BA00-B83031D29F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18"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59570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B0159-2A23-B631-5ADD-88C8E5794F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DD87AC-2E6F-CB99-C888-62A312DD6C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5D20BF-CA91-7E04-001E-08F1B4C027AE}"/>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C8358C8-A08A-7EC5-8033-35FC6E76C685}"/>
              </a:ext>
            </a:extLst>
          </p:cNvPr>
          <p:cNvSpPr>
            <a:spLocks noGrp="1"/>
          </p:cNvSpPr>
          <p:nvPr>
            <p:ph type="sldNum" sz="quarter" idx="5"/>
          </p:nvPr>
        </p:nvSpPr>
        <p:spPr/>
        <p:txBody>
          <a:bodyPr/>
          <a:lstStyle/>
          <a:p>
            <a:pPr marL="0" marR="0" lvl="0" indent="0" algn="r" defTabSz="457118" rtl="0" eaLnBrk="1" fontAlgn="auto" latinLnBrk="0" hangingPunct="1">
              <a:lnSpc>
                <a:spcPct val="100000"/>
              </a:lnSpc>
              <a:spcBef>
                <a:spcPts val="0"/>
              </a:spcBef>
              <a:spcAft>
                <a:spcPts val="0"/>
              </a:spcAft>
              <a:buClrTx/>
              <a:buSzTx/>
              <a:buFontTx/>
              <a:buNone/>
              <a:tabLst/>
              <a:defRPr/>
            </a:pPr>
            <a:fld id="{E9DE8BC6-1A8E-6F40-BA00-B83031D29F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18"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63219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PRESENTATION TITLE</a:t>
            </a:r>
            <a:endParaRPr lang="en-US"/>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a:solidFill>
                  <a:schemeClr val="tx1"/>
                </a:solidFill>
                <a:latin typeface="+mn-lt"/>
              </a:rPr>
              <a:t>Date</a:t>
            </a:r>
            <a:r>
              <a:rPr lang="en-CA" sz="2200" baseline="0">
                <a:solidFill>
                  <a:schemeClr val="tx1"/>
                </a:solidFill>
                <a:latin typeface="+mn-lt"/>
              </a:rPr>
              <a:t> and additional information</a:t>
            </a:r>
            <a:endParaRPr lang="en-US" sz="2200">
              <a:solidFill>
                <a:schemeClr val="tx1"/>
              </a:solidFill>
              <a:latin typeface="+mn-lt"/>
            </a:endParaRPr>
          </a:p>
        </p:txBody>
      </p:sp>
    </p:spTree>
    <p:extLst>
      <p:ext uri="{BB962C8B-B14F-4D97-AF65-F5344CB8AC3E}">
        <p14:creationId xmlns:p14="http://schemas.microsoft.com/office/powerpoint/2010/main" val="426592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FA1F-3AD8-D748-9B7D-64D8B3EE96F5}"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18885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100DDA08-21BE-3E42-BDD0-02F4C8FCA77E}"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1361639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55169325-0B99-1343-8D46-91F30C27B515}"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2364551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rgbClr val="1D4D5D"/>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2953459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chemeClr val="accent2"/>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770196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 Placeholder 2"/>
          <p:cNvSpPr>
            <a:spLocks noGrp="1"/>
          </p:cNvSpPr>
          <p:nvPr>
            <p:ph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
        <p:nvSpPr>
          <p:cNvPr id="12" name="Title 11"/>
          <p:cNvSpPr>
            <a:spLocks noGrp="1"/>
          </p:cNvSpPr>
          <p:nvPr>
            <p:ph type="title"/>
          </p:nvPr>
        </p:nvSpPr>
        <p:spPr>
          <a:xfrm>
            <a:off x="5937250" y="2530475"/>
            <a:ext cx="13161965" cy="1239838"/>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23803836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5937250" y="2530475"/>
            <a:ext cx="13161965" cy="1239838"/>
          </a:xfrm>
          <a:prstGeom prst="rect">
            <a:avLst/>
          </a:prstGeom>
        </p:spPr>
        <p:txBody>
          <a:bodyPr/>
          <a:lstStyle>
            <a:lvl1pPr>
              <a:defRPr cap="all"/>
            </a:lvl1pPr>
          </a:lstStyle>
          <a:p>
            <a:r>
              <a:rPr lang="en-CA"/>
              <a:t>CLICK TO EDIT MASTER TITLE STYLE</a:t>
            </a:r>
            <a:endParaRPr lang="en-US"/>
          </a:p>
        </p:txBody>
      </p:sp>
    </p:spTree>
    <p:extLst>
      <p:ext uri="{BB962C8B-B14F-4D97-AF65-F5344CB8AC3E}">
        <p14:creationId xmlns:p14="http://schemas.microsoft.com/office/powerpoint/2010/main" val="354060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
        <p:nvSpPr>
          <p:cNvPr id="8"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2517435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1839817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13"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192673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a:t>SECTION HEADING</a:t>
            </a:r>
            <a:endParaRPr lang="en-US"/>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8723342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Picture Placeholder 4"/>
          <p:cNvSpPr>
            <a:spLocks noGrp="1"/>
          </p:cNvSpPr>
          <p:nvPr>
            <p:ph type="pic" sz="quarter" idx="12"/>
          </p:nvPr>
        </p:nvSpPr>
        <p:spPr>
          <a:xfrm>
            <a:off x="9671051" y="2454275"/>
            <a:ext cx="10433050" cy="6629401"/>
          </a:xfrm>
        </p:spPr>
        <p:txBody>
          <a:bodyPr/>
          <a:lstStyle/>
          <a:p>
            <a:endParaRPr lang="en-US"/>
          </a:p>
        </p:txBody>
      </p:sp>
      <p:sp>
        <p:nvSpPr>
          <p:cNvPr id="4" name="Date Placeholder 3"/>
          <p:cNvSpPr>
            <a:spLocks noGrp="1"/>
          </p:cNvSpPr>
          <p:nvPr>
            <p:ph type="dt" sz="half" idx="13"/>
          </p:nvPr>
        </p:nvSpPr>
        <p:spPr/>
        <p:txBody>
          <a:bodyPr/>
          <a:lstStyle/>
          <a:p>
            <a:fld id="{5693B6DA-7CA4-8443-8338-DE1A0E921ECF}" type="datetime4">
              <a:rPr lang="en-CA" smtClean="0"/>
              <a:pPr/>
              <a:t>September 26, 2025</a:t>
            </a:fld>
            <a:endParaRPr lang="en-US"/>
          </a:p>
        </p:txBody>
      </p:sp>
      <p:sp>
        <p:nvSpPr>
          <p:cNvPr id="6" name="Footer Placeholder 5"/>
          <p:cNvSpPr>
            <a:spLocks noGrp="1"/>
          </p:cNvSpPr>
          <p:nvPr>
            <p:ph type="ftr" sz="quarter" idx="14"/>
          </p:nvPr>
        </p:nvSpPr>
        <p:spPr/>
        <p:txBody>
          <a:bodyPr/>
          <a:lstStyle/>
          <a:p>
            <a:r>
              <a:rPr lang="en-US"/>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8AE97C9-FADA-1643-91AC-9BC507C10AE8}" type="datetime4">
              <a:rPr lang="en-CA" smtClean="0"/>
              <a:pPr/>
              <a:t>September 26, 2025</a:t>
            </a:fld>
            <a:endParaRPr lang="en-US"/>
          </a:p>
        </p:txBody>
      </p:sp>
      <p:sp>
        <p:nvSpPr>
          <p:cNvPr id="8" name="Footer Placeholder 7"/>
          <p:cNvSpPr>
            <a:spLocks noGrp="1"/>
          </p:cNvSpPr>
          <p:nvPr>
            <p:ph type="ftr" sz="quarter" idx="11"/>
          </p:nvPr>
        </p:nvSpPr>
        <p:spPr/>
        <p:txBody>
          <a:bodyPr/>
          <a:lstStyle/>
          <a:p>
            <a:r>
              <a:rPr lang="en-US"/>
              <a:t>Presentation Title</a:t>
            </a:r>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A6171442-583C-7E41-9D82-5EA9CAFC61EE}" type="datetime4">
              <a:rPr lang="en-CA" smtClean="0"/>
              <a:pPr/>
              <a:t>September 26, 2025</a:t>
            </a:fld>
            <a:endParaRPr lang="en-US"/>
          </a:p>
        </p:txBody>
      </p:sp>
      <p:sp>
        <p:nvSpPr>
          <p:cNvPr id="7" name="Footer Placeholder 6"/>
          <p:cNvSpPr>
            <a:spLocks noGrp="1"/>
          </p:cNvSpPr>
          <p:nvPr>
            <p:ph type="ftr" sz="quarter" idx="11"/>
          </p:nvPr>
        </p:nvSpPr>
        <p:spPr/>
        <p:txBody>
          <a:bodyPr/>
          <a:lstStyle/>
          <a:p>
            <a:r>
              <a:rPr lang="en-US"/>
              <a:t>Presentation Title</a:t>
            </a:r>
          </a:p>
        </p:txBody>
      </p:sp>
      <p:sp>
        <p:nvSpPr>
          <p:cNvPr id="5"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3999516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Date Placeholder 1"/>
          <p:cNvSpPr>
            <a:spLocks noGrp="1"/>
          </p:cNvSpPr>
          <p:nvPr>
            <p:ph type="dt" sz="half" idx="10"/>
          </p:nvPr>
        </p:nvSpPr>
        <p:spPr/>
        <p:txBody>
          <a:bodyPr/>
          <a:lstStyle/>
          <a:p>
            <a:fld id="{154A9A08-E579-034D-97A8-A94EF90119C6}" type="datetime4">
              <a:rPr lang="en-CA" smtClean="0"/>
              <a:pPr/>
              <a:t>September 26, 2025</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7991758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theme" Target="../theme/theme11.xml"/><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slideLayout" Target="../slideLayouts/slideLayout16.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14.xml"/><Relationship Id="rId1" Type="http://schemas.openxmlformats.org/officeDocument/2006/relationships/slideLayout" Target="../slideLayouts/slideLayout21.xml"/><Relationship Id="rId4" Type="http://schemas.openxmlformats.org/officeDocument/2006/relationships/image" Target="../media/image4.emf"/></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4.emf"/><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cstate="print"/>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cstate="print"/>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cstate="print"/>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591934514"/>
      </p:ext>
    </p:extLst>
  </p:cSld>
  <p:clrMap bg1="lt1" tx1="dk1" bg2="lt2" tx2="dk2" accent1="accent1" accent2="accent2" accent3="accent3" accent4="accent4" accent5="accent5" accent6="accent6" hlink="hlink" folHlink="folHlink"/>
  <p:sldLayoutIdLst>
    <p:sldLayoutId id="2147483677"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object 56"/>
          <p:cNvSpPr/>
          <p:nvPr userDrawn="1"/>
        </p:nvSpPr>
        <p:spPr>
          <a:xfrm>
            <a:off x="234306" y="3843486"/>
            <a:ext cx="775970" cy="775970"/>
          </a:xfrm>
          <a:custGeom>
            <a:avLst/>
            <a:gdLst/>
            <a:ahLst/>
            <a:cxnLst/>
            <a:rect l="l" t="t" r="r" b="b"/>
            <a:pathLst>
              <a:path w="775969" h="775969">
                <a:moveTo>
                  <a:pt x="379922" y="0"/>
                </a:moveTo>
                <a:lnTo>
                  <a:pt x="334030" y="3620"/>
                </a:lnTo>
                <a:lnTo>
                  <a:pt x="288565" y="12752"/>
                </a:lnTo>
                <a:lnTo>
                  <a:pt x="244035" y="27476"/>
                </a:lnTo>
                <a:lnTo>
                  <a:pt x="200948" y="47874"/>
                </a:lnTo>
                <a:lnTo>
                  <a:pt x="159810" y="74024"/>
                </a:lnTo>
                <a:lnTo>
                  <a:pt x="122232" y="105064"/>
                </a:lnTo>
                <a:lnTo>
                  <a:pt x="89522" y="139737"/>
                </a:lnTo>
                <a:lnTo>
                  <a:pt x="61761" y="177535"/>
                </a:lnTo>
                <a:lnTo>
                  <a:pt x="39029" y="217951"/>
                </a:lnTo>
                <a:lnTo>
                  <a:pt x="21406" y="260477"/>
                </a:lnTo>
                <a:lnTo>
                  <a:pt x="8974" y="304606"/>
                </a:lnTo>
                <a:lnTo>
                  <a:pt x="1811" y="349829"/>
                </a:lnTo>
                <a:lnTo>
                  <a:pt x="0" y="395640"/>
                </a:lnTo>
                <a:lnTo>
                  <a:pt x="3619" y="441530"/>
                </a:lnTo>
                <a:lnTo>
                  <a:pt x="12749" y="486992"/>
                </a:lnTo>
                <a:lnTo>
                  <a:pt x="27471" y="531519"/>
                </a:lnTo>
                <a:lnTo>
                  <a:pt x="47865" y="574603"/>
                </a:lnTo>
                <a:lnTo>
                  <a:pt x="74012" y="615736"/>
                </a:lnTo>
                <a:lnTo>
                  <a:pt x="105052" y="653317"/>
                </a:lnTo>
                <a:lnTo>
                  <a:pt x="139725" y="686029"/>
                </a:lnTo>
                <a:lnTo>
                  <a:pt x="177524" y="713792"/>
                </a:lnTo>
                <a:lnTo>
                  <a:pt x="217941" y="736526"/>
                </a:lnTo>
                <a:lnTo>
                  <a:pt x="260468" y="754150"/>
                </a:lnTo>
                <a:lnTo>
                  <a:pt x="304598" y="766584"/>
                </a:lnTo>
                <a:lnTo>
                  <a:pt x="349822" y="773747"/>
                </a:lnTo>
                <a:lnTo>
                  <a:pt x="395634" y="775559"/>
                </a:lnTo>
                <a:lnTo>
                  <a:pt x="441526" y="771939"/>
                </a:lnTo>
                <a:lnTo>
                  <a:pt x="486989" y="762807"/>
                </a:lnTo>
                <a:lnTo>
                  <a:pt x="531516" y="748082"/>
                </a:lnTo>
                <a:lnTo>
                  <a:pt x="574601" y="727685"/>
                </a:lnTo>
                <a:lnTo>
                  <a:pt x="615734" y="701534"/>
                </a:lnTo>
                <a:lnTo>
                  <a:pt x="653314" y="670494"/>
                </a:lnTo>
                <a:lnTo>
                  <a:pt x="686026" y="635821"/>
                </a:lnTo>
                <a:lnTo>
                  <a:pt x="713789" y="598023"/>
                </a:lnTo>
                <a:lnTo>
                  <a:pt x="736522" y="557607"/>
                </a:lnTo>
                <a:lnTo>
                  <a:pt x="754146" y="515081"/>
                </a:lnTo>
                <a:lnTo>
                  <a:pt x="766579" y="470952"/>
                </a:lnTo>
                <a:lnTo>
                  <a:pt x="773742" y="425728"/>
                </a:lnTo>
                <a:lnTo>
                  <a:pt x="775554" y="379916"/>
                </a:lnTo>
                <a:lnTo>
                  <a:pt x="771935" y="334025"/>
                </a:lnTo>
                <a:lnTo>
                  <a:pt x="762805" y="288562"/>
                </a:lnTo>
                <a:lnTo>
                  <a:pt x="748083" y="244033"/>
                </a:lnTo>
                <a:lnTo>
                  <a:pt x="727689" y="200948"/>
                </a:lnTo>
                <a:lnTo>
                  <a:pt x="701543" y="159812"/>
                </a:lnTo>
                <a:lnTo>
                  <a:pt x="670503" y="122234"/>
                </a:lnTo>
                <a:lnTo>
                  <a:pt x="635830" y="89523"/>
                </a:lnTo>
                <a:lnTo>
                  <a:pt x="598031" y="61762"/>
                </a:lnTo>
                <a:lnTo>
                  <a:pt x="557615" y="39029"/>
                </a:lnTo>
                <a:lnTo>
                  <a:pt x="515088" y="21406"/>
                </a:lnTo>
                <a:lnTo>
                  <a:pt x="470959" y="8973"/>
                </a:lnTo>
                <a:lnTo>
                  <a:pt x="425735" y="1811"/>
                </a:lnTo>
                <a:lnTo>
                  <a:pt x="379922" y="0"/>
                </a:lnTo>
                <a:close/>
              </a:path>
            </a:pathLst>
          </a:custGeom>
          <a:solidFill>
            <a:srgbClr val="1D4D5D"/>
          </a:solidFill>
        </p:spPr>
        <p:txBody>
          <a:bodyPr wrap="square" lIns="0" tIns="0" rIns="0" bIns="0" rtlCol="0"/>
          <a:lstStyle/>
          <a:p>
            <a:endParaRPr>
              <a:solidFill>
                <a:schemeClr val="accent2"/>
              </a:solidFill>
            </a:endParaRPr>
          </a:p>
        </p:txBody>
      </p:sp>
      <p:sp>
        <p:nvSpPr>
          <p:cNvPr id="18" name="object 57"/>
          <p:cNvSpPr/>
          <p:nvPr userDrawn="1"/>
        </p:nvSpPr>
        <p:spPr>
          <a:xfrm>
            <a:off x="1008857" y="3068932"/>
            <a:ext cx="775970" cy="775970"/>
          </a:xfrm>
          <a:custGeom>
            <a:avLst/>
            <a:gdLst/>
            <a:ahLst/>
            <a:cxnLst/>
            <a:rect l="l" t="t" r="r" b="b"/>
            <a:pathLst>
              <a:path w="775969" h="775969">
                <a:moveTo>
                  <a:pt x="395642" y="0"/>
                </a:moveTo>
                <a:lnTo>
                  <a:pt x="349830" y="1812"/>
                </a:lnTo>
                <a:lnTo>
                  <a:pt x="304606" y="8975"/>
                </a:lnTo>
                <a:lnTo>
                  <a:pt x="260477" y="21410"/>
                </a:lnTo>
                <a:lnTo>
                  <a:pt x="217951" y="39035"/>
                </a:lnTo>
                <a:lnTo>
                  <a:pt x="177535" y="61770"/>
                </a:lnTo>
                <a:lnTo>
                  <a:pt x="139737" y="89535"/>
                </a:lnTo>
                <a:lnTo>
                  <a:pt x="105064" y="122249"/>
                </a:lnTo>
                <a:lnTo>
                  <a:pt x="74024" y="159832"/>
                </a:lnTo>
                <a:lnTo>
                  <a:pt x="47873" y="200963"/>
                </a:lnTo>
                <a:lnTo>
                  <a:pt x="27476" y="244045"/>
                </a:lnTo>
                <a:lnTo>
                  <a:pt x="12751" y="288571"/>
                </a:lnTo>
                <a:lnTo>
                  <a:pt x="3619" y="334033"/>
                </a:lnTo>
                <a:lnTo>
                  <a:pt x="0" y="379924"/>
                </a:lnTo>
                <a:lnTo>
                  <a:pt x="1811" y="425735"/>
                </a:lnTo>
                <a:lnTo>
                  <a:pt x="8974" y="470959"/>
                </a:lnTo>
                <a:lnTo>
                  <a:pt x="21408" y="515088"/>
                </a:lnTo>
                <a:lnTo>
                  <a:pt x="39032" y="557615"/>
                </a:lnTo>
                <a:lnTo>
                  <a:pt x="61766" y="598031"/>
                </a:lnTo>
                <a:lnTo>
                  <a:pt x="89529" y="635830"/>
                </a:lnTo>
                <a:lnTo>
                  <a:pt x="122241" y="670503"/>
                </a:lnTo>
                <a:lnTo>
                  <a:pt x="159822" y="701543"/>
                </a:lnTo>
                <a:lnTo>
                  <a:pt x="200955" y="727692"/>
                </a:lnTo>
                <a:lnTo>
                  <a:pt x="244040" y="748088"/>
                </a:lnTo>
                <a:lnTo>
                  <a:pt x="288567" y="762810"/>
                </a:lnTo>
                <a:lnTo>
                  <a:pt x="334030" y="771941"/>
                </a:lnTo>
                <a:lnTo>
                  <a:pt x="379921" y="775560"/>
                </a:lnTo>
                <a:lnTo>
                  <a:pt x="425733" y="773747"/>
                </a:lnTo>
                <a:lnTo>
                  <a:pt x="470956" y="766584"/>
                </a:lnTo>
                <a:lnTo>
                  <a:pt x="515085" y="754150"/>
                </a:lnTo>
                <a:lnTo>
                  <a:pt x="557611" y="736525"/>
                </a:lnTo>
                <a:lnTo>
                  <a:pt x="598027" y="713791"/>
                </a:lnTo>
                <a:lnTo>
                  <a:pt x="635824" y="686028"/>
                </a:lnTo>
                <a:lnTo>
                  <a:pt x="670496" y="653315"/>
                </a:lnTo>
                <a:lnTo>
                  <a:pt x="701534" y="615735"/>
                </a:lnTo>
                <a:lnTo>
                  <a:pt x="727685" y="574602"/>
                </a:lnTo>
                <a:lnTo>
                  <a:pt x="748082" y="531518"/>
                </a:lnTo>
                <a:lnTo>
                  <a:pt x="762808" y="486991"/>
                </a:lnTo>
                <a:lnTo>
                  <a:pt x="771940" y="441529"/>
                </a:lnTo>
                <a:lnTo>
                  <a:pt x="775561" y="395639"/>
                </a:lnTo>
                <a:lnTo>
                  <a:pt x="773751" y="349828"/>
                </a:lnTo>
                <a:lnTo>
                  <a:pt x="766589" y="304605"/>
                </a:lnTo>
                <a:lnTo>
                  <a:pt x="754157" y="260476"/>
                </a:lnTo>
                <a:lnTo>
                  <a:pt x="736534" y="217950"/>
                </a:lnTo>
                <a:lnTo>
                  <a:pt x="713801" y="177534"/>
                </a:lnTo>
                <a:lnTo>
                  <a:pt x="686038" y="139736"/>
                </a:lnTo>
                <a:lnTo>
                  <a:pt x="653326" y="105063"/>
                </a:lnTo>
                <a:lnTo>
                  <a:pt x="615746" y="74023"/>
                </a:lnTo>
                <a:lnTo>
                  <a:pt x="574610" y="47873"/>
                </a:lnTo>
                <a:lnTo>
                  <a:pt x="531525" y="27475"/>
                </a:lnTo>
                <a:lnTo>
                  <a:pt x="486997" y="12751"/>
                </a:lnTo>
                <a:lnTo>
                  <a:pt x="441533" y="3619"/>
                </a:lnTo>
                <a:lnTo>
                  <a:pt x="395642" y="0"/>
                </a:lnTo>
                <a:close/>
              </a:path>
            </a:pathLst>
          </a:custGeom>
          <a:solidFill>
            <a:srgbClr val="1D4D5D"/>
          </a:solidFill>
        </p:spPr>
        <p:txBody>
          <a:bodyPr wrap="square" lIns="0" tIns="0" rIns="0" bIns="0" rtlCol="0"/>
          <a:lstStyle/>
          <a:p>
            <a:endParaRPr>
              <a:solidFill>
                <a:schemeClr val="accent2"/>
              </a:solidFill>
            </a:endParaRPr>
          </a:p>
        </p:txBody>
      </p:sp>
      <p:sp>
        <p:nvSpPr>
          <p:cNvPr id="19" name="object 58"/>
          <p:cNvSpPr/>
          <p:nvPr userDrawn="1"/>
        </p:nvSpPr>
        <p:spPr>
          <a:xfrm>
            <a:off x="-6350" y="2695217"/>
            <a:ext cx="593725" cy="1251585"/>
          </a:xfrm>
          <a:custGeom>
            <a:avLst/>
            <a:gdLst/>
            <a:ahLst/>
            <a:cxnLst/>
            <a:rect l="l" t="t" r="r" b="b"/>
            <a:pathLst>
              <a:path w="593725" h="1251585">
                <a:moveTo>
                  <a:pt x="0" y="0"/>
                </a:moveTo>
                <a:lnTo>
                  <a:pt x="0" y="1251029"/>
                </a:lnTo>
                <a:lnTo>
                  <a:pt x="29139" y="1249228"/>
                </a:lnTo>
                <a:lnTo>
                  <a:pt x="74910" y="1242995"/>
                </a:lnTo>
                <a:lnTo>
                  <a:pt x="120326" y="1233334"/>
                </a:lnTo>
                <a:lnTo>
                  <a:pt x="165193" y="1220216"/>
                </a:lnTo>
                <a:lnTo>
                  <a:pt x="209315" y="1203609"/>
                </a:lnTo>
                <a:lnTo>
                  <a:pt x="252499" y="1183483"/>
                </a:lnTo>
                <a:lnTo>
                  <a:pt x="294550" y="1159806"/>
                </a:lnTo>
                <a:lnTo>
                  <a:pt x="335273" y="1132549"/>
                </a:lnTo>
                <a:lnTo>
                  <a:pt x="373781" y="1102241"/>
                </a:lnTo>
                <a:lnTo>
                  <a:pt x="409294" y="1069564"/>
                </a:lnTo>
                <a:lnTo>
                  <a:pt x="441781" y="1034713"/>
                </a:lnTo>
                <a:lnTo>
                  <a:pt x="471210" y="997881"/>
                </a:lnTo>
                <a:lnTo>
                  <a:pt x="497552" y="959263"/>
                </a:lnTo>
                <a:lnTo>
                  <a:pt x="520775" y="919055"/>
                </a:lnTo>
                <a:lnTo>
                  <a:pt x="540848" y="877450"/>
                </a:lnTo>
                <a:lnTo>
                  <a:pt x="557741" y="834643"/>
                </a:lnTo>
                <a:lnTo>
                  <a:pt x="571422" y="790829"/>
                </a:lnTo>
                <a:lnTo>
                  <a:pt x="581861" y="746203"/>
                </a:lnTo>
                <a:lnTo>
                  <a:pt x="589028" y="700958"/>
                </a:lnTo>
                <a:lnTo>
                  <a:pt x="592891" y="655289"/>
                </a:lnTo>
                <a:lnTo>
                  <a:pt x="593419" y="609392"/>
                </a:lnTo>
                <a:lnTo>
                  <a:pt x="590581" y="563460"/>
                </a:lnTo>
                <a:lnTo>
                  <a:pt x="584347" y="517689"/>
                </a:lnTo>
                <a:lnTo>
                  <a:pt x="574687" y="472272"/>
                </a:lnTo>
                <a:lnTo>
                  <a:pt x="561568" y="427404"/>
                </a:lnTo>
                <a:lnTo>
                  <a:pt x="544960" y="383281"/>
                </a:lnTo>
                <a:lnTo>
                  <a:pt x="524833" y="340096"/>
                </a:lnTo>
                <a:lnTo>
                  <a:pt x="501156" y="298044"/>
                </a:lnTo>
                <a:lnTo>
                  <a:pt x="473897" y="257319"/>
                </a:lnTo>
                <a:lnTo>
                  <a:pt x="443589" y="218812"/>
                </a:lnTo>
                <a:lnTo>
                  <a:pt x="410913" y="183301"/>
                </a:lnTo>
                <a:lnTo>
                  <a:pt x="376061" y="150816"/>
                </a:lnTo>
                <a:lnTo>
                  <a:pt x="339230" y="121388"/>
                </a:lnTo>
                <a:lnTo>
                  <a:pt x="300613" y="95047"/>
                </a:lnTo>
                <a:lnTo>
                  <a:pt x="260405" y="71826"/>
                </a:lnTo>
                <a:lnTo>
                  <a:pt x="218801" y="51754"/>
                </a:lnTo>
                <a:lnTo>
                  <a:pt x="175995" y="34862"/>
                </a:lnTo>
                <a:lnTo>
                  <a:pt x="132181" y="21182"/>
                </a:lnTo>
                <a:lnTo>
                  <a:pt x="87555" y="10743"/>
                </a:lnTo>
                <a:lnTo>
                  <a:pt x="42311" y="3578"/>
                </a:lnTo>
                <a:lnTo>
                  <a:pt x="0" y="0"/>
                </a:lnTo>
                <a:close/>
              </a:path>
            </a:pathLst>
          </a:custGeom>
          <a:solidFill>
            <a:srgbClr val="4D172D"/>
          </a:solidFill>
        </p:spPr>
        <p:txBody>
          <a:bodyPr wrap="square" lIns="0" tIns="0" rIns="0" bIns="0" rtlCol="0"/>
          <a:lstStyle/>
          <a:p>
            <a:endParaRPr>
              <a:solidFill>
                <a:schemeClr val="accent1"/>
              </a:solidFill>
            </a:endParaRPr>
          </a:p>
        </p:txBody>
      </p:sp>
      <p:sp>
        <p:nvSpPr>
          <p:cNvPr id="21" name="object 60"/>
          <p:cNvSpPr/>
          <p:nvPr userDrawn="1"/>
        </p:nvSpPr>
        <p:spPr>
          <a:xfrm>
            <a:off x="805020" y="4584065"/>
            <a:ext cx="537210" cy="537210"/>
          </a:xfrm>
          <a:custGeom>
            <a:avLst/>
            <a:gdLst/>
            <a:ahLst/>
            <a:cxnLst/>
            <a:rect l="l" t="t" r="r" b="b"/>
            <a:pathLst>
              <a:path w="537210" h="537210">
                <a:moveTo>
                  <a:pt x="287663" y="0"/>
                </a:moveTo>
                <a:lnTo>
                  <a:pt x="241682" y="598"/>
                </a:lnTo>
                <a:lnTo>
                  <a:pt x="196076" y="9136"/>
                </a:lnTo>
                <a:lnTo>
                  <a:pt x="151907" y="25782"/>
                </a:lnTo>
                <a:lnTo>
                  <a:pt x="110236" y="50704"/>
                </a:lnTo>
                <a:lnTo>
                  <a:pt x="73654" y="82639"/>
                </a:lnTo>
                <a:lnTo>
                  <a:pt x="44171" y="119507"/>
                </a:lnTo>
                <a:lnTo>
                  <a:pt x="21955" y="160245"/>
                </a:lnTo>
                <a:lnTo>
                  <a:pt x="7176" y="203793"/>
                </a:lnTo>
                <a:lnTo>
                  <a:pt x="0" y="249089"/>
                </a:lnTo>
                <a:lnTo>
                  <a:pt x="596" y="295071"/>
                </a:lnTo>
                <a:lnTo>
                  <a:pt x="9132" y="340678"/>
                </a:lnTo>
                <a:lnTo>
                  <a:pt x="25777" y="384850"/>
                </a:lnTo>
                <a:lnTo>
                  <a:pt x="50698" y="426525"/>
                </a:lnTo>
                <a:lnTo>
                  <a:pt x="82634" y="463103"/>
                </a:lnTo>
                <a:lnTo>
                  <a:pt x="119502" y="492583"/>
                </a:lnTo>
                <a:lnTo>
                  <a:pt x="160241" y="514795"/>
                </a:lnTo>
                <a:lnTo>
                  <a:pt x="203790" y="529573"/>
                </a:lnTo>
                <a:lnTo>
                  <a:pt x="249087" y="536747"/>
                </a:lnTo>
                <a:lnTo>
                  <a:pt x="295072" y="536150"/>
                </a:lnTo>
                <a:lnTo>
                  <a:pt x="340683" y="527614"/>
                </a:lnTo>
                <a:lnTo>
                  <a:pt x="384860" y="510970"/>
                </a:lnTo>
                <a:lnTo>
                  <a:pt x="426540" y="486052"/>
                </a:lnTo>
                <a:lnTo>
                  <a:pt x="463116" y="454116"/>
                </a:lnTo>
                <a:lnTo>
                  <a:pt x="492593" y="417247"/>
                </a:lnTo>
                <a:lnTo>
                  <a:pt x="514803" y="376507"/>
                </a:lnTo>
                <a:lnTo>
                  <a:pt x="529579" y="332958"/>
                </a:lnTo>
                <a:lnTo>
                  <a:pt x="536751" y="287661"/>
                </a:lnTo>
                <a:lnTo>
                  <a:pt x="536153" y="241677"/>
                </a:lnTo>
                <a:lnTo>
                  <a:pt x="527614" y="196068"/>
                </a:lnTo>
                <a:lnTo>
                  <a:pt x="510968" y="151895"/>
                </a:lnTo>
                <a:lnTo>
                  <a:pt x="486046" y="110220"/>
                </a:lnTo>
                <a:lnTo>
                  <a:pt x="454111" y="73642"/>
                </a:lnTo>
                <a:lnTo>
                  <a:pt x="417243" y="44162"/>
                </a:lnTo>
                <a:lnTo>
                  <a:pt x="376505" y="21950"/>
                </a:lnTo>
                <a:lnTo>
                  <a:pt x="332958" y="7173"/>
                </a:lnTo>
                <a:lnTo>
                  <a:pt x="287663" y="0"/>
                </a:lnTo>
                <a:close/>
              </a:path>
            </a:pathLst>
          </a:custGeom>
          <a:solidFill>
            <a:srgbClr val="4D172D"/>
          </a:solidFill>
        </p:spPr>
        <p:txBody>
          <a:bodyPr wrap="square" lIns="0" tIns="0" rIns="0" bIns="0" rtlCol="0"/>
          <a:lstStyle/>
          <a:p>
            <a:endParaRPr>
              <a:solidFill>
                <a:schemeClr val="accent1"/>
              </a:solidFill>
            </a:endParaRPr>
          </a:p>
        </p:txBody>
      </p:sp>
      <p:pic>
        <p:nvPicPr>
          <p:cNvPr id="24" name="Picture 23"/>
          <p:cNvPicPr>
            <a:picLocks noChangeAspect="1"/>
          </p:cNvPicPr>
          <p:nvPr userDrawn="1"/>
        </p:nvPicPr>
        <p:blipFill>
          <a:blip r:embed="rId4" cstate="print"/>
          <a:stretch>
            <a:fillRect/>
          </a:stretch>
        </p:blipFill>
        <p:spPr>
          <a:xfrm>
            <a:off x="5651656" y="10150475"/>
            <a:ext cx="4247994" cy="311274"/>
          </a:xfrm>
          <a:prstGeom prst="rect">
            <a:avLst/>
          </a:prstGeom>
        </p:spPr>
      </p:pic>
      <p:pic>
        <p:nvPicPr>
          <p:cNvPr id="25" name="Picture 24" descr="NSFM_Horiz_Col_RGB.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26"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6" name="Date Placeholder 1"/>
          <p:cNvSpPr>
            <a:spLocks noGrp="1"/>
          </p:cNvSpPr>
          <p:nvPr>
            <p:ph type="dt" sz="half" idx="2"/>
          </p:nvPr>
        </p:nvSpPr>
        <p:spPr>
          <a:xfrm>
            <a:off x="17214850" y="10006014"/>
            <a:ext cx="2133601" cy="601661"/>
          </a:xfrm>
          <a:prstGeom prst="rect">
            <a:avLst/>
          </a:prstGeom>
        </p:spPr>
        <p:txBody>
          <a:bodyPr anchor="ctr"/>
          <a:lstStyle>
            <a:lvl1pPr algn="r">
              <a:defRPr sz="1800"/>
            </a:lvl1pPr>
          </a:lstStyle>
          <a:p>
            <a:fld id="{E4EB91DE-1738-1F46-B06E-63D99D2AD22F}" type="datetime4">
              <a:rPr lang="en-CA" smtClean="0"/>
              <a:pPr/>
              <a:t>September 26, 2025</a:t>
            </a:fld>
            <a:endParaRPr lang="en-US"/>
          </a:p>
        </p:txBody>
      </p:sp>
      <p:sp>
        <p:nvSpPr>
          <p:cNvPr id="20" name="Footer Placeholder 2"/>
          <p:cNvSpPr>
            <a:spLocks noGrp="1"/>
          </p:cNvSpPr>
          <p:nvPr>
            <p:ph type="ftr" sz="quarter" idx="3"/>
          </p:nvPr>
        </p:nvSpPr>
        <p:spPr>
          <a:xfrm>
            <a:off x="10848975" y="9998075"/>
            <a:ext cx="6365875" cy="601662"/>
          </a:xfrm>
          <a:prstGeom prst="rect">
            <a:avLst/>
          </a:prstGeom>
        </p:spPr>
        <p:txBody>
          <a:bodyPr anchor="ctr"/>
          <a:lstStyle>
            <a:lvl1pPr algn="r">
              <a:defRPr sz="1800"/>
            </a:lvl1pPr>
          </a:lstStyle>
          <a:p>
            <a:r>
              <a:rPr lang="en-US"/>
              <a:t>Presentation Title</a:t>
            </a:r>
          </a:p>
        </p:txBody>
      </p:sp>
    </p:spTree>
    <p:extLst>
      <p:ext uri="{BB962C8B-B14F-4D97-AF65-F5344CB8AC3E}">
        <p14:creationId xmlns:p14="http://schemas.microsoft.com/office/powerpoint/2010/main" val="567866892"/>
      </p:ext>
    </p:extLst>
  </p:cSld>
  <p:clrMap bg1="lt1" tx1="dk1" bg2="lt2" tx2="dk2" accent1="accent1" accent2="accent2" accent3="accent3" accent4="accent4" accent5="accent5" accent6="accent6" hlink="hlink" folHlink="folHlink"/>
  <p:sldLayoutIdLst>
    <p:sldLayoutId id="2147483703" r:id="rId1"/>
    <p:sldLayoutId id="2147483704"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4"/>
          <p:cNvSpPr/>
          <p:nvPr userDrawn="1"/>
        </p:nvSpPr>
        <p:spPr>
          <a:xfrm>
            <a:off x="4189813" y="1103862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8" name="object 5"/>
          <p:cNvSpPr/>
          <p:nvPr userDrawn="1"/>
        </p:nvSpPr>
        <p:spPr>
          <a:xfrm>
            <a:off x="4189813" y="1070896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9" name="object 6"/>
          <p:cNvSpPr/>
          <p:nvPr userDrawn="1"/>
        </p:nvSpPr>
        <p:spPr>
          <a:xfrm>
            <a:off x="4189813" y="1037931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0" name="object 7"/>
          <p:cNvSpPr/>
          <p:nvPr userDrawn="1"/>
        </p:nvSpPr>
        <p:spPr>
          <a:xfrm>
            <a:off x="4189813" y="1004965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1" name="object 8"/>
          <p:cNvSpPr/>
          <p:nvPr userDrawn="1"/>
        </p:nvSpPr>
        <p:spPr>
          <a:xfrm>
            <a:off x="4189813" y="9720006"/>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2" name="object 9"/>
          <p:cNvSpPr/>
          <p:nvPr userDrawn="1"/>
        </p:nvSpPr>
        <p:spPr>
          <a:xfrm>
            <a:off x="4189813" y="939035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3" name="object 10"/>
          <p:cNvSpPr/>
          <p:nvPr userDrawn="1"/>
        </p:nvSpPr>
        <p:spPr>
          <a:xfrm>
            <a:off x="4189813" y="906069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4" name="object 11"/>
          <p:cNvSpPr/>
          <p:nvPr userDrawn="1"/>
        </p:nvSpPr>
        <p:spPr>
          <a:xfrm>
            <a:off x="4189813" y="873104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5" name="object 12"/>
          <p:cNvSpPr/>
          <p:nvPr userDrawn="1"/>
        </p:nvSpPr>
        <p:spPr>
          <a:xfrm>
            <a:off x="4189813" y="840138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6" name="object 13"/>
          <p:cNvSpPr/>
          <p:nvPr userDrawn="1"/>
        </p:nvSpPr>
        <p:spPr>
          <a:xfrm>
            <a:off x="4189813" y="807173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7" name="object 14"/>
          <p:cNvSpPr/>
          <p:nvPr userDrawn="1"/>
        </p:nvSpPr>
        <p:spPr>
          <a:xfrm>
            <a:off x="4189813" y="774208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8" name="object 15"/>
          <p:cNvSpPr/>
          <p:nvPr userDrawn="1"/>
        </p:nvSpPr>
        <p:spPr>
          <a:xfrm>
            <a:off x="4189813" y="741242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9" name="object 16"/>
          <p:cNvSpPr/>
          <p:nvPr userDrawn="1"/>
        </p:nvSpPr>
        <p:spPr>
          <a:xfrm>
            <a:off x="4189813" y="708277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0" name="object 17"/>
          <p:cNvSpPr/>
          <p:nvPr userDrawn="1"/>
        </p:nvSpPr>
        <p:spPr>
          <a:xfrm>
            <a:off x="4189813" y="6753118"/>
            <a:ext cx="109724" cy="109734"/>
          </a:xfrm>
          <a:prstGeom prst="rect">
            <a:avLst/>
          </a:prstGeom>
          <a:blipFill>
            <a:blip r:embed="rId5" cstate="print"/>
            <a:stretch>
              <a:fillRect/>
            </a:stretch>
          </a:blipFill>
        </p:spPr>
        <p:txBody>
          <a:bodyPr wrap="square" lIns="0" tIns="0" rIns="0" bIns="0" rtlCol="0"/>
          <a:lstStyle/>
          <a:p>
            <a:endParaRPr>
              <a:solidFill>
                <a:srgbClr val="4D182E"/>
              </a:solidFill>
            </a:endParaRPr>
          </a:p>
        </p:txBody>
      </p:sp>
      <p:sp>
        <p:nvSpPr>
          <p:cNvPr id="21" name="object 18"/>
          <p:cNvSpPr/>
          <p:nvPr userDrawn="1"/>
        </p:nvSpPr>
        <p:spPr>
          <a:xfrm>
            <a:off x="4189813" y="6423464"/>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2" name="object 19"/>
          <p:cNvSpPr/>
          <p:nvPr userDrawn="1"/>
        </p:nvSpPr>
        <p:spPr>
          <a:xfrm>
            <a:off x="4189813" y="609381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3" name="object 20"/>
          <p:cNvSpPr/>
          <p:nvPr userDrawn="1"/>
        </p:nvSpPr>
        <p:spPr>
          <a:xfrm>
            <a:off x="4189813" y="576415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4" name="object 21"/>
          <p:cNvSpPr/>
          <p:nvPr userDrawn="1"/>
        </p:nvSpPr>
        <p:spPr>
          <a:xfrm>
            <a:off x="4189813" y="543450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5" name="object 22"/>
          <p:cNvSpPr/>
          <p:nvPr userDrawn="1"/>
        </p:nvSpPr>
        <p:spPr>
          <a:xfrm>
            <a:off x="4189813" y="510484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6" name="object 23"/>
          <p:cNvSpPr/>
          <p:nvPr userDrawn="1"/>
        </p:nvSpPr>
        <p:spPr>
          <a:xfrm>
            <a:off x="4189813" y="477519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7" name="object 24"/>
          <p:cNvSpPr/>
          <p:nvPr userDrawn="1"/>
        </p:nvSpPr>
        <p:spPr>
          <a:xfrm>
            <a:off x="4189813" y="444553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8" name="object 25"/>
          <p:cNvSpPr/>
          <p:nvPr userDrawn="1"/>
        </p:nvSpPr>
        <p:spPr>
          <a:xfrm>
            <a:off x="4189813" y="411588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9" name="object 26"/>
          <p:cNvSpPr/>
          <p:nvPr userDrawn="1"/>
        </p:nvSpPr>
        <p:spPr>
          <a:xfrm>
            <a:off x="4189813" y="378623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0" name="object 27"/>
          <p:cNvSpPr/>
          <p:nvPr userDrawn="1"/>
        </p:nvSpPr>
        <p:spPr>
          <a:xfrm>
            <a:off x="4189813" y="345657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1" name="object 28"/>
          <p:cNvSpPr/>
          <p:nvPr userDrawn="1"/>
        </p:nvSpPr>
        <p:spPr>
          <a:xfrm>
            <a:off x="4189813" y="312692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2" name="object 29"/>
          <p:cNvSpPr/>
          <p:nvPr userDrawn="1"/>
        </p:nvSpPr>
        <p:spPr>
          <a:xfrm>
            <a:off x="4189813" y="279727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3" name="object 30"/>
          <p:cNvSpPr/>
          <p:nvPr userDrawn="1"/>
        </p:nvSpPr>
        <p:spPr>
          <a:xfrm>
            <a:off x="4189813" y="2467616"/>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4" name="object 31"/>
          <p:cNvSpPr/>
          <p:nvPr userDrawn="1"/>
        </p:nvSpPr>
        <p:spPr>
          <a:xfrm>
            <a:off x="4189813" y="213796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5" name="object 32"/>
          <p:cNvSpPr/>
          <p:nvPr userDrawn="1"/>
        </p:nvSpPr>
        <p:spPr>
          <a:xfrm>
            <a:off x="4189813" y="180830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6" name="object 33"/>
          <p:cNvSpPr/>
          <p:nvPr userDrawn="1"/>
        </p:nvSpPr>
        <p:spPr>
          <a:xfrm>
            <a:off x="4189813" y="147865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7" name="object 34"/>
          <p:cNvSpPr/>
          <p:nvPr userDrawn="1"/>
        </p:nvSpPr>
        <p:spPr>
          <a:xfrm>
            <a:off x="4189813" y="114899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8" name="object 35"/>
          <p:cNvSpPr/>
          <p:nvPr userDrawn="1"/>
        </p:nvSpPr>
        <p:spPr>
          <a:xfrm>
            <a:off x="4189813" y="81934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9" name="object 36"/>
          <p:cNvSpPr/>
          <p:nvPr userDrawn="1"/>
        </p:nvSpPr>
        <p:spPr>
          <a:xfrm>
            <a:off x="4189813" y="48968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40" name="object 37"/>
          <p:cNvSpPr/>
          <p:nvPr userDrawn="1"/>
        </p:nvSpPr>
        <p:spPr>
          <a:xfrm>
            <a:off x="4189813" y="16003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41" name="object 38"/>
          <p:cNvSpPr/>
          <p:nvPr userDrawn="1"/>
        </p:nvSpPr>
        <p:spPr>
          <a:xfrm>
            <a:off x="2788204" y="11178740"/>
            <a:ext cx="153628" cy="129815"/>
          </a:xfrm>
          <a:prstGeom prst="rect">
            <a:avLst/>
          </a:prstGeom>
          <a:blipFill>
            <a:blip r:embed="rId6" cstate="print"/>
            <a:stretch>
              <a:fillRect/>
            </a:stretch>
          </a:blipFill>
        </p:spPr>
        <p:txBody>
          <a:bodyPr wrap="square" lIns="0" tIns="0" rIns="0" bIns="0" rtlCol="0"/>
          <a:lstStyle/>
          <a:p>
            <a:endParaRPr>
              <a:solidFill>
                <a:srgbClr val="4D182E"/>
              </a:solidFill>
            </a:endParaRPr>
          </a:p>
        </p:txBody>
      </p:sp>
      <p:sp>
        <p:nvSpPr>
          <p:cNvPr id="42" name="object 39"/>
          <p:cNvSpPr/>
          <p:nvPr userDrawn="1"/>
        </p:nvSpPr>
        <p:spPr>
          <a:xfrm>
            <a:off x="2788204" y="10711961"/>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3" name="object 40"/>
          <p:cNvSpPr/>
          <p:nvPr userDrawn="1"/>
        </p:nvSpPr>
        <p:spPr>
          <a:xfrm>
            <a:off x="2788204" y="1024518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4" name="object 41"/>
          <p:cNvSpPr/>
          <p:nvPr userDrawn="1"/>
        </p:nvSpPr>
        <p:spPr>
          <a:xfrm>
            <a:off x="2788204" y="977840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5" name="object 42"/>
          <p:cNvSpPr/>
          <p:nvPr userDrawn="1"/>
        </p:nvSpPr>
        <p:spPr>
          <a:xfrm>
            <a:off x="2788204" y="9311626"/>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6" name="object 43"/>
          <p:cNvSpPr/>
          <p:nvPr userDrawn="1"/>
        </p:nvSpPr>
        <p:spPr>
          <a:xfrm>
            <a:off x="2788204" y="884484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7" name="object 44"/>
          <p:cNvSpPr/>
          <p:nvPr userDrawn="1"/>
        </p:nvSpPr>
        <p:spPr>
          <a:xfrm>
            <a:off x="2788204" y="8378070"/>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8" name="object 45"/>
          <p:cNvSpPr/>
          <p:nvPr userDrawn="1"/>
        </p:nvSpPr>
        <p:spPr>
          <a:xfrm>
            <a:off x="2788204" y="791129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9" name="object 46"/>
          <p:cNvSpPr/>
          <p:nvPr userDrawn="1"/>
        </p:nvSpPr>
        <p:spPr>
          <a:xfrm>
            <a:off x="2788204" y="744451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0" name="object 47"/>
          <p:cNvSpPr/>
          <p:nvPr userDrawn="1"/>
        </p:nvSpPr>
        <p:spPr>
          <a:xfrm>
            <a:off x="2788204" y="697773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1" name="object 48"/>
          <p:cNvSpPr/>
          <p:nvPr userDrawn="1"/>
        </p:nvSpPr>
        <p:spPr>
          <a:xfrm>
            <a:off x="2788204" y="6510957"/>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2" name="object 49"/>
          <p:cNvSpPr/>
          <p:nvPr userDrawn="1"/>
        </p:nvSpPr>
        <p:spPr>
          <a:xfrm>
            <a:off x="2788204" y="604417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3" name="object 50"/>
          <p:cNvSpPr/>
          <p:nvPr userDrawn="1"/>
        </p:nvSpPr>
        <p:spPr>
          <a:xfrm>
            <a:off x="2788204" y="557739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4" name="object 51"/>
          <p:cNvSpPr/>
          <p:nvPr userDrawn="1"/>
        </p:nvSpPr>
        <p:spPr>
          <a:xfrm>
            <a:off x="2788204" y="511062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5" name="object 52"/>
          <p:cNvSpPr/>
          <p:nvPr userDrawn="1"/>
        </p:nvSpPr>
        <p:spPr>
          <a:xfrm>
            <a:off x="2788204" y="464384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6" name="object 53"/>
          <p:cNvSpPr/>
          <p:nvPr userDrawn="1"/>
        </p:nvSpPr>
        <p:spPr>
          <a:xfrm>
            <a:off x="2788204" y="417706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7" name="object 54"/>
          <p:cNvSpPr/>
          <p:nvPr userDrawn="1"/>
        </p:nvSpPr>
        <p:spPr>
          <a:xfrm>
            <a:off x="2788204" y="3710288"/>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8" name="object 55"/>
          <p:cNvSpPr/>
          <p:nvPr userDrawn="1"/>
        </p:nvSpPr>
        <p:spPr>
          <a:xfrm>
            <a:off x="2788204" y="3243510"/>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9" name="object 56"/>
          <p:cNvSpPr/>
          <p:nvPr userDrawn="1"/>
        </p:nvSpPr>
        <p:spPr>
          <a:xfrm>
            <a:off x="2788204" y="277673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0" name="object 57"/>
          <p:cNvSpPr/>
          <p:nvPr userDrawn="1"/>
        </p:nvSpPr>
        <p:spPr>
          <a:xfrm>
            <a:off x="2788204" y="230995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1" name="object 58"/>
          <p:cNvSpPr/>
          <p:nvPr userDrawn="1"/>
        </p:nvSpPr>
        <p:spPr>
          <a:xfrm>
            <a:off x="2788204" y="184317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2" name="object 59"/>
          <p:cNvSpPr/>
          <p:nvPr userDrawn="1"/>
        </p:nvSpPr>
        <p:spPr>
          <a:xfrm>
            <a:off x="2788204" y="137639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3" name="object 60"/>
          <p:cNvSpPr/>
          <p:nvPr userDrawn="1"/>
        </p:nvSpPr>
        <p:spPr>
          <a:xfrm>
            <a:off x="2788204" y="909618"/>
            <a:ext cx="153628" cy="153628"/>
          </a:xfrm>
          <a:prstGeom prst="rect">
            <a:avLst/>
          </a:prstGeom>
          <a:blipFill>
            <a:blip r:embed="rId8" cstate="print"/>
            <a:stretch>
              <a:fillRect/>
            </a:stretch>
          </a:blipFill>
        </p:spPr>
        <p:txBody>
          <a:bodyPr wrap="square" lIns="0" tIns="0" rIns="0" bIns="0" rtlCol="0"/>
          <a:lstStyle/>
          <a:p>
            <a:endParaRPr>
              <a:solidFill>
                <a:srgbClr val="4D182E"/>
              </a:solidFill>
            </a:endParaRPr>
          </a:p>
        </p:txBody>
      </p:sp>
      <p:sp>
        <p:nvSpPr>
          <p:cNvPr id="64" name="object 61"/>
          <p:cNvSpPr/>
          <p:nvPr userDrawn="1"/>
        </p:nvSpPr>
        <p:spPr>
          <a:xfrm>
            <a:off x="2788204" y="442838"/>
            <a:ext cx="153628" cy="153628"/>
          </a:xfrm>
          <a:prstGeom prst="rect">
            <a:avLst/>
          </a:prstGeom>
          <a:blipFill>
            <a:blip r:embed="rId8" cstate="print"/>
            <a:stretch>
              <a:fillRect/>
            </a:stretch>
          </a:blipFill>
        </p:spPr>
        <p:txBody>
          <a:bodyPr wrap="square" lIns="0" tIns="0" rIns="0" bIns="0" rtlCol="0"/>
          <a:lstStyle/>
          <a:p>
            <a:endParaRPr>
              <a:solidFill>
                <a:srgbClr val="4D182E"/>
              </a:solidFill>
            </a:endParaRPr>
          </a:p>
        </p:txBody>
      </p:sp>
      <p:sp>
        <p:nvSpPr>
          <p:cNvPr id="65" name="object 62"/>
          <p:cNvSpPr/>
          <p:nvPr userDrawn="1"/>
        </p:nvSpPr>
        <p:spPr>
          <a:xfrm>
            <a:off x="2788204" y="0"/>
            <a:ext cx="153628" cy="129690"/>
          </a:xfrm>
          <a:prstGeom prst="rect">
            <a:avLst/>
          </a:prstGeom>
          <a:blipFill>
            <a:blip r:embed="rId9" cstate="print"/>
            <a:stretch>
              <a:fillRect/>
            </a:stretch>
          </a:blipFill>
        </p:spPr>
        <p:txBody>
          <a:bodyPr wrap="square" lIns="0" tIns="0" rIns="0" bIns="0" rtlCol="0"/>
          <a:lstStyle/>
          <a:p>
            <a:endParaRPr>
              <a:solidFill>
                <a:srgbClr val="4D182E"/>
              </a:solidFill>
            </a:endParaRPr>
          </a:p>
        </p:txBody>
      </p:sp>
      <p:sp>
        <p:nvSpPr>
          <p:cNvPr id="66" name="object 63"/>
          <p:cNvSpPr/>
          <p:nvPr userDrawn="1"/>
        </p:nvSpPr>
        <p:spPr>
          <a:xfrm>
            <a:off x="4821634" y="11128574"/>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67" name="object 64"/>
          <p:cNvSpPr/>
          <p:nvPr userDrawn="1"/>
        </p:nvSpPr>
        <p:spPr>
          <a:xfrm>
            <a:off x="4821634" y="1086580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68" name="object 65"/>
          <p:cNvSpPr/>
          <p:nvPr userDrawn="1"/>
        </p:nvSpPr>
        <p:spPr>
          <a:xfrm>
            <a:off x="4821634" y="1060304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69" name="object 66"/>
          <p:cNvSpPr/>
          <p:nvPr userDrawn="1"/>
        </p:nvSpPr>
        <p:spPr>
          <a:xfrm>
            <a:off x="4821634" y="1034027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0" name="object 67"/>
          <p:cNvSpPr/>
          <p:nvPr userDrawn="1"/>
        </p:nvSpPr>
        <p:spPr>
          <a:xfrm>
            <a:off x="4821634" y="1007751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1" name="object 68"/>
          <p:cNvSpPr/>
          <p:nvPr userDrawn="1"/>
        </p:nvSpPr>
        <p:spPr>
          <a:xfrm>
            <a:off x="4821634" y="981474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2" name="object 69"/>
          <p:cNvSpPr/>
          <p:nvPr userDrawn="1"/>
        </p:nvSpPr>
        <p:spPr>
          <a:xfrm>
            <a:off x="4821634" y="955198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3" name="object 70"/>
          <p:cNvSpPr/>
          <p:nvPr userDrawn="1"/>
        </p:nvSpPr>
        <p:spPr>
          <a:xfrm>
            <a:off x="4821634" y="928922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4" name="object 71"/>
          <p:cNvSpPr/>
          <p:nvPr userDrawn="1"/>
        </p:nvSpPr>
        <p:spPr>
          <a:xfrm>
            <a:off x="4821634" y="902645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5" name="object 72"/>
          <p:cNvSpPr/>
          <p:nvPr userDrawn="1"/>
        </p:nvSpPr>
        <p:spPr>
          <a:xfrm>
            <a:off x="4821634" y="8763690"/>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6" name="object 73"/>
          <p:cNvSpPr/>
          <p:nvPr userDrawn="1"/>
        </p:nvSpPr>
        <p:spPr>
          <a:xfrm>
            <a:off x="4821634" y="850092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7" name="object 74"/>
          <p:cNvSpPr/>
          <p:nvPr userDrawn="1"/>
        </p:nvSpPr>
        <p:spPr>
          <a:xfrm>
            <a:off x="4821634" y="8238161"/>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8" name="object 75"/>
          <p:cNvSpPr/>
          <p:nvPr userDrawn="1"/>
        </p:nvSpPr>
        <p:spPr>
          <a:xfrm>
            <a:off x="4821634" y="797539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9" name="object 76"/>
          <p:cNvSpPr/>
          <p:nvPr userDrawn="1"/>
        </p:nvSpPr>
        <p:spPr>
          <a:xfrm>
            <a:off x="4821634" y="771263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0" name="object 77"/>
          <p:cNvSpPr/>
          <p:nvPr userDrawn="1"/>
        </p:nvSpPr>
        <p:spPr>
          <a:xfrm>
            <a:off x="4821634" y="7449867"/>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1" name="object 78"/>
          <p:cNvSpPr/>
          <p:nvPr userDrawn="1"/>
        </p:nvSpPr>
        <p:spPr>
          <a:xfrm>
            <a:off x="4821634" y="718710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2" name="object 79"/>
          <p:cNvSpPr/>
          <p:nvPr userDrawn="1"/>
        </p:nvSpPr>
        <p:spPr>
          <a:xfrm>
            <a:off x="4821634" y="6924337"/>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3" name="object 80"/>
          <p:cNvSpPr/>
          <p:nvPr userDrawn="1"/>
        </p:nvSpPr>
        <p:spPr>
          <a:xfrm>
            <a:off x="4821634" y="6661573"/>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4" name="object 81"/>
          <p:cNvSpPr/>
          <p:nvPr userDrawn="1"/>
        </p:nvSpPr>
        <p:spPr>
          <a:xfrm>
            <a:off x="4821634" y="6398808"/>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5" name="object 82"/>
          <p:cNvSpPr/>
          <p:nvPr userDrawn="1"/>
        </p:nvSpPr>
        <p:spPr>
          <a:xfrm>
            <a:off x="4821634" y="6136044"/>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6" name="object 83"/>
          <p:cNvSpPr/>
          <p:nvPr userDrawn="1"/>
        </p:nvSpPr>
        <p:spPr>
          <a:xfrm>
            <a:off x="4821634" y="5873278"/>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7" name="object 84"/>
          <p:cNvSpPr/>
          <p:nvPr userDrawn="1"/>
        </p:nvSpPr>
        <p:spPr>
          <a:xfrm>
            <a:off x="4821634" y="561051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8" name="object 85"/>
          <p:cNvSpPr/>
          <p:nvPr userDrawn="1"/>
        </p:nvSpPr>
        <p:spPr>
          <a:xfrm>
            <a:off x="4821634" y="5347747"/>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9" name="object 86"/>
          <p:cNvSpPr/>
          <p:nvPr userDrawn="1"/>
        </p:nvSpPr>
        <p:spPr>
          <a:xfrm>
            <a:off x="4821634" y="5084982"/>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0" name="object 87"/>
          <p:cNvSpPr/>
          <p:nvPr userDrawn="1"/>
        </p:nvSpPr>
        <p:spPr>
          <a:xfrm>
            <a:off x="4821634" y="4822217"/>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1" name="object 88"/>
          <p:cNvSpPr/>
          <p:nvPr userDrawn="1"/>
        </p:nvSpPr>
        <p:spPr>
          <a:xfrm>
            <a:off x="4821634" y="4559450"/>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2" name="object 89"/>
          <p:cNvSpPr/>
          <p:nvPr userDrawn="1"/>
        </p:nvSpPr>
        <p:spPr>
          <a:xfrm>
            <a:off x="4821634" y="4296686"/>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3" name="object 90"/>
          <p:cNvSpPr/>
          <p:nvPr userDrawn="1"/>
        </p:nvSpPr>
        <p:spPr>
          <a:xfrm>
            <a:off x="4821634" y="4033921"/>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4" name="object 91"/>
          <p:cNvSpPr/>
          <p:nvPr userDrawn="1"/>
        </p:nvSpPr>
        <p:spPr>
          <a:xfrm>
            <a:off x="4821634" y="377115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5" name="object 92"/>
          <p:cNvSpPr/>
          <p:nvPr userDrawn="1"/>
        </p:nvSpPr>
        <p:spPr>
          <a:xfrm>
            <a:off x="4821634" y="350838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6" name="object 93"/>
          <p:cNvSpPr/>
          <p:nvPr userDrawn="1"/>
        </p:nvSpPr>
        <p:spPr>
          <a:xfrm>
            <a:off x="4821634" y="324562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7" name="object 94"/>
          <p:cNvSpPr/>
          <p:nvPr userDrawn="1"/>
        </p:nvSpPr>
        <p:spPr>
          <a:xfrm>
            <a:off x="4821634" y="298285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8" name="object 95"/>
          <p:cNvSpPr/>
          <p:nvPr userDrawn="1"/>
        </p:nvSpPr>
        <p:spPr>
          <a:xfrm>
            <a:off x="4821634" y="272009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9" name="object 96"/>
          <p:cNvSpPr/>
          <p:nvPr userDrawn="1"/>
        </p:nvSpPr>
        <p:spPr>
          <a:xfrm>
            <a:off x="4821634" y="245732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0" name="object 97"/>
          <p:cNvSpPr/>
          <p:nvPr userDrawn="1"/>
        </p:nvSpPr>
        <p:spPr>
          <a:xfrm>
            <a:off x="4821634" y="2194564"/>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1" name="object 98"/>
          <p:cNvSpPr/>
          <p:nvPr userDrawn="1"/>
        </p:nvSpPr>
        <p:spPr>
          <a:xfrm>
            <a:off x="4821634" y="1931798"/>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2" name="object 99"/>
          <p:cNvSpPr/>
          <p:nvPr userDrawn="1"/>
        </p:nvSpPr>
        <p:spPr>
          <a:xfrm>
            <a:off x="4821634" y="166903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3" name="object 100"/>
          <p:cNvSpPr/>
          <p:nvPr userDrawn="1"/>
        </p:nvSpPr>
        <p:spPr>
          <a:xfrm>
            <a:off x="4821634" y="140626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4" name="object 101"/>
          <p:cNvSpPr/>
          <p:nvPr userDrawn="1"/>
        </p:nvSpPr>
        <p:spPr>
          <a:xfrm>
            <a:off x="4821634" y="114350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5" name="object 102"/>
          <p:cNvSpPr/>
          <p:nvPr userDrawn="1"/>
        </p:nvSpPr>
        <p:spPr>
          <a:xfrm>
            <a:off x="4821634" y="88073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6" name="object 103"/>
          <p:cNvSpPr/>
          <p:nvPr userDrawn="1"/>
        </p:nvSpPr>
        <p:spPr>
          <a:xfrm>
            <a:off x="4821634" y="617971"/>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7" name="object 104"/>
          <p:cNvSpPr/>
          <p:nvPr userDrawn="1"/>
        </p:nvSpPr>
        <p:spPr>
          <a:xfrm>
            <a:off x="4821634" y="355205"/>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8" name="object 105"/>
          <p:cNvSpPr/>
          <p:nvPr userDrawn="1"/>
        </p:nvSpPr>
        <p:spPr>
          <a:xfrm>
            <a:off x="4821634" y="92441"/>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9" name="object 106"/>
          <p:cNvSpPr/>
          <p:nvPr userDrawn="1"/>
        </p:nvSpPr>
        <p:spPr>
          <a:xfrm>
            <a:off x="2089264" y="10816404"/>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0" name="object 107"/>
          <p:cNvSpPr/>
          <p:nvPr userDrawn="1"/>
        </p:nvSpPr>
        <p:spPr>
          <a:xfrm>
            <a:off x="2089264" y="10291410"/>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1" name="object 108"/>
          <p:cNvSpPr/>
          <p:nvPr userDrawn="1"/>
        </p:nvSpPr>
        <p:spPr>
          <a:xfrm>
            <a:off x="2089264" y="9766414"/>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2" name="object 109"/>
          <p:cNvSpPr/>
          <p:nvPr userDrawn="1"/>
        </p:nvSpPr>
        <p:spPr>
          <a:xfrm>
            <a:off x="2089264" y="9241418"/>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3" name="object 110"/>
          <p:cNvSpPr/>
          <p:nvPr userDrawn="1"/>
        </p:nvSpPr>
        <p:spPr>
          <a:xfrm>
            <a:off x="2089264" y="8716424"/>
            <a:ext cx="175575" cy="175575"/>
          </a:xfrm>
          <a:prstGeom prst="rect">
            <a:avLst/>
          </a:prstGeom>
          <a:blipFill>
            <a:blip r:embed="rId13" cstate="print"/>
            <a:stretch>
              <a:fillRect/>
            </a:stretch>
          </a:blipFill>
        </p:spPr>
        <p:txBody>
          <a:bodyPr wrap="square" lIns="0" tIns="0" rIns="0" bIns="0" rtlCol="0"/>
          <a:lstStyle/>
          <a:p>
            <a:endParaRPr>
              <a:solidFill>
                <a:schemeClr val="accent2"/>
              </a:solidFill>
            </a:endParaRPr>
          </a:p>
        </p:txBody>
      </p:sp>
      <p:sp>
        <p:nvSpPr>
          <p:cNvPr id="114" name="object 111"/>
          <p:cNvSpPr/>
          <p:nvPr userDrawn="1"/>
        </p:nvSpPr>
        <p:spPr>
          <a:xfrm>
            <a:off x="2089264" y="819142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5" name="object 112"/>
          <p:cNvSpPr/>
          <p:nvPr userDrawn="1"/>
        </p:nvSpPr>
        <p:spPr>
          <a:xfrm>
            <a:off x="2089264" y="7666431"/>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6" name="object 113"/>
          <p:cNvSpPr/>
          <p:nvPr userDrawn="1"/>
        </p:nvSpPr>
        <p:spPr>
          <a:xfrm>
            <a:off x="2089264" y="714143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7" name="object 114"/>
          <p:cNvSpPr/>
          <p:nvPr userDrawn="1"/>
        </p:nvSpPr>
        <p:spPr>
          <a:xfrm>
            <a:off x="2089264" y="6616440"/>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8" name="object 115"/>
          <p:cNvSpPr/>
          <p:nvPr userDrawn="1"/>
        </p:nvSpPr>
        <p:spPr>
          <a:xfrm>
            <a:off x="2089264" y="6091443"/>
            <a:ext cx="175575" cy="175575"/>
          </a:xfrm>
          <a:prstGeom prst="rect">
            <a:avLst/>
          </a:prstGeom>
          <a:blipFill>
            <a:blip r:embed="rId14" cstate="print"/>
            <a:stretch>
              <a:fillRect/>
            </a:stretch>
          </a:blipFill>
        </p:spPr>
        <p:txBody>
          <a:bodyPr wrap="square" lIns="0" tIns="0" rIns="0" bIns="0" rtlCol="0"/>
          <a:lstStyle/>
          <a:p>
            <a:endParaRPr>
              <a:solidFill>
                <a:schemeClr val="accent2"/>
              </a:solidFill>
            </a:endParaRPr>
          </a:p>
        </p:txBody>
      </p:sp>
      <p:sp>
        <p:nvSpPr>
          <p:cNvPr id="119" name="object 116"/>
          <p:cNvSpPr/>
          <p:nvPr userDrawn="1"/>
        </p:nvSpPr>
        <p:spPr>
          <a:xfrm>
            <a:off x="2089264" y="5566449"/>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0" name="object 117"/>
          <p:cNvSpPr/>
          <p:nvPr userDrawn="1"/>
        </p:nvSpPr>
        <p:spPr>
          <a:xfrm>
            <a:off x="2089264" y="504145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1" name="object 118"/>
          <p:cNvSpPr/>
          <p:nvPr userDrawn="1"/>
        </p:nvSpPr>
        <p:spPr>
          <a:xfrm>
            <a:off x="2089264" y="4516457"/>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2" name="object 119"/>
          <p:cNvSpPr/>
          <p:nvPr userDrawn="1"/>
        </p:nvSpPr>
        <p:spPr>
          <a:xfrm>
            <a:off x="2089264" y="3991460"/>
            <a:ext cx="175575" cy="175575"/>
          </a:xfrm>
          <a:prstGeom prst="rect">
            <a:avLst/>
          </a:prstGeom>
          <a:blipFill>
            <a:blip r:embed="rId14" cstate="print"/>
            <a:stretch>
              <a:fillRect/>
            </a:stretch>
          </a:blipFill>
        </p:spPr>
        <p:txBody>
          <a:bodyPr wrap="square" lIns="0" tIns="0" rIns="0" bIns="0" rtlCol="0"/>
          <a:lstStyle/>
          <a:p>
            <a:endParaRPr>
              <a:solidFill>
                <a:schemeClr val="accent2"/>
              </a:solidFill>
            </a:endParaRPr>
          </a:p>
        </p:txBody>
      </p:sp>
      <p:sp>
        <p:nvSpPr>
          <p:cNvPr id="123" name="object 120"/>
          <p:cNvSpPr/>
          <p:nvPr userDrawn="1"/>
        </p:nvSpPr>
        <p:spPr>
          <a:xfrm>
            <a:off x="2089264" y="3466465"/>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4" name="object 121"/>
          <p:cNvSpPr/>
          <p:nvPr userDrawn="1"/>
        </p:nvSpPr>
        <p:spPr>
          <a:xfrm>
            <a:off x="2089264" y="2941467"/>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5" name="object 122"/>
          <p:cNvSpPr/>
          <p:nvPr userDrawn="1"/>
        </p:nvSpPr>
        <p:spPr>
          <a:xfrm>
            <a:off x="2089264" y="241647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6" name="object 123"/>
          <p:cNvSpPr/>
          <p:nvPr userDrawn="1"/>
        </p:nvSpPr>
        <p:spPr>
          <a:xfrm>
            <a:off x="2089264" y="189147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7" name="object 124"/>
          <p:cNvSpPr/>
          <p:nvPr userDrawn="1"/>
        </p:nvSpPr>
        <p:spPr>
          <a:xfrm>
            <a:off x="2089264" y="1366479"/>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8" name="object 125"/>
          <p:cNvSpPr/>
          <p:nvPr userDrawn="1"/>
        </p:nvSpPr>
        <p:spPr>
          <a:xfrm>
            <a:off x="2089264" y="84148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9" name="object 126"/>
          <p:cNvSpPr/>
          <p:nvPr userDrawn="1"/>
        </p:nvSpPr>
        <p:spPr>
          <a:xfrm>
            <a:off x="2089264" y="31648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30" name="object 127"/>
          <p:cNvSpPr/>
          <p:nvPr userDrawn="1"/>
        </p:nvSpPr>
        <p:spPr>
          <a:xfrm>
            <a:off x="3491167" y="11256433"/>
            <a:ext cx="126364" cy="52705"/>
          </a:xfrm>
          <a:custGeom>
            <a:avLst/>
            <a:gdLst/>
            <a:ahLst/>
            <a:cxnLst/>
            <a:rect l="l" t="t" r="r" b="b"/>
            <a:pathLst>
              <a:path w="126364" h="52704">
                <a:moveTo>
                  <a:pt x="63071" y="0"/>
                </a:moveTo>
                <a:lnTo>
                  <a:pt x="37442" y="5173"/>
                </a:lnTo>
                <a:lnTo>
                  <a:pt x="16514" y="19283"/>
                </a:lnTo>
                <a:lnTo>
                  <a:pt x="2404" y="40211"/>
                </a:lnTo>
                <a:lnTo>
                  <a:pt x="0" y="52123"/>
                </a:lnTo>
                <a:lnTo>
                  <a:pt x="126143" y="52123"/>
                </a:lnTo>
                <a:lnTo>
                  <a:pt x="123738" y="40211"/>
                </a:lnTo>
                <a:lnTo>
                  <a:pt x="109629" y="19283"/>
                </a:lnTo>
                <a:lnTo>
                  <a:pt x="88700" y="5173"/>
                </a:lnTo>
                <a:lnTo>
                  <a:pt x="63071" y="0"/>
                </a:lnTo>
                <a:close/>
              </a:path>
            </a:pathLst>
          </a:custGeom>
          <a:solidFill>
            <a:srgbClr val="1D4D5D"/>
          </a:solidFill>
        </p:spPr>
        <p:txBody>
          <a:bodyPr wrap="square" lIns="0" tIns="0" rIns="0" bIns="0" rtlCol="0"/>
          <a:lstStyle/>
          <a:p>
            <a:endParaRPr>
              <a:solidFill>
                <a:schemeClr val="accent2"/>
              </a:solidFill>
            </a:endParaRPr>
          </a:p>
        </p:txBody>
      </p:sp>
      <p:sp>
        <p:nvSpPr>
          <p:cNvPr id="131" name="object 128"/>
          <p:cNvSpPr/>
          <p:nvPr userDrawn="1"/>
        </p:nvSpPr>
        <p:spPr>
          <a:xfrm>
            <a:off x="3488398" y="1086554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2" name="object 129"/>
          <p:cNvSpPr/>
          <p:nvPr userDrawn="1"/>
        </p:nvSpPr>
        <p:spPr>
          <a:xfrm>
            <a:off x="3488398" y="1047464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3" name="object 130"/>
          <p:cNvSpPr/>
          <p:nvPr userDrawn="1"/>
        </p:nvSpPr>
        <p:spPr>
          <a:xfrm>
            <a:off x="3488398" y="10083753"/>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4" name="object 131"/>
          <p:cNvSpPr/>
          <p:nvPr userDrawn="1"/>
        </p:nvSpPr>
        <p:spPr>
          <a:xfrm>
            <a:off x="3488398" y="9692861"/>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5" name="object 132"/>
          <p:cNvSpPr/>
          <p:nvPr userDrawn="1"/>
        </p:nvSpPr>
        <p:spPr>
          <a:xfrm>
            <a:off x="3488398" y="9301967"/>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6" name="object 133"/>
          <p:cNvSpPr/>
          <p:nvPr userDrawn="1"/>
        </p:nvSpPr>
        <p:spPr>
          <a:xfrm>
            <a:off x="3488398" y="8911073"/>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7" name="object 134"/>
          <p:cNvSpPr/>
          <p:nvPr userDrawn="1"/>
        </p:nvSpPr>
        <p:spPr>
          <a:xfrm>
            <a:off x="3488398" y="8520179"/>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8" name="object 135"/>
          <p:cNvSpPr/>
          <p:nvPr userDrawn="1"/>
        </p:nvSpPr>
        <p:spPr>
          <a:xfrm>
            <a:off x="3488398" y="812928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9" name="object 136"/>
          <p:cNvSpPr/>
          <p:nvPr userDrawn="1"/>
        </p:nvSpPr>
        <p:spPr>
          <a:xfrm>
            <a:off x="3488398" y="773839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0" name="object 137"/>
          <p:cNvSpPr/>
          <p:nvPr userDrawn="1"/>
        </p:nvSpPr>
        <p:spPr>
          <a:xfrm>
            <a:off x="3488398" y="734750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1" name="object 138"/>
          <p:cNvSpPr/>
          <p:nvPr userDrawn="1"/>
        </p:nvSpPr>
        <p:spPr>
          <a:xfrm>
            <a:off x="3488398" y="6956607"/>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2" name="object 139"/>
          <p:cNvSpPr/>
          <p:nvPr userDrawn="1"/>
        </p:nvSpPr>
        <p:spPr>
          <a:xfrm>
            <a:off x="3488398" y="656571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3" name="object 140"/>
          <p:cNvSpPr/>
          <p:nvPr userDrawn="1"/>
        </p:nvSpPr>
        <p:spPr>
          <a:xfrm>
            <a:off x="3488398" y="6174820"/>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4" name="object 141"/>
          <p:cNvSpPr/>
          <p:nvPr userDrawn="1"/>
        </p:nvSpPr>
        <p:spPr>
          <a:xfrm>
            <a:off x="3488398" y="578392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5" name="object 142"/>
          <p:cNvSpPr/>
          <p:nvPr userDrawn="1"/>
        </p:nvSpPr>
        <p:spPr>
          <a:xfrm>
            <a:off x="3488398" y="5393032"/>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6" name="object 143"/>
          <p:cNvSpPr/>
          <p:nvPr userDrawn="1"/>
        </p:nvSpPr>
        <p:spPr>
          <a:xfrm>
            <a:off x="3488398" y="5002138"/>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7" name="object 144"/>
          <p:cNvSpPr/>
          <p:nvPr userDrawn="1"/>
        </p:nvSpPr>
        <p:spPr>
          <a:xfrm>
            <a:off x="3488398" y="4611244"/>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8" name="object 145"/>
          <p:cNvSpPr/>
          <p:nvPr userDrawn="1"/>
        </p:nvSpPr>
        <p:spPr>
          <a:xfrm>
            <a:off x="3488398" y="4220350"/>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9" name="object 146"/>
          <p:cNvSpPr/>
          <p:nvPr userDrawn="1"/>
        </p:nvSpPr>
        <p:spPr>
          <a:xfrm>
            <a:off x="3488398" y="3829457"/>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50" name="object 147"/>
          <p:cNvSpPr/>
          <p:nvPr userDrawn="1"/>
        </p:nvSpPr>
        <p:spPr>
          <a:xfrm>
            <a:off x="3488398" y="3438562"/>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51" name="object 148"/>
          <p:cNvSpPr/>
          <p:nvPr userDrawn="1"/>
        </p:nvSpPr>
        <p:spPr>
          <a:xfrm>
            <a:off x="3488398" y="3047670"/>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2" name="object 149"/>
          <p:cNvSpPr/>
          <p:nvPr userDrawn="1"/>
        </p:nvSpPr>
        <p:spPr>
          <a:xfrm>
            <a:off x="3488398" y="2656775"/>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3" name="object 150"/>
          <p:cNvSpPr/>
          <p:nvPr userDrawn="1"/>
        </p:nvSpPr>
        <p:spPr>
          <a:xfrm>
            <a:off x="3488398" y="226588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4" name="object 151"/>
          <p:cNvSpPr/>
          <p:nvPr userDrawn="1"/>
        </p:nvSpPr>
        <p:spPr>
          <a:xfrm>
            <a:off x="3488398" y="187498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5" name="object 152"/>
          <p:cNvSpPr/>
          <p:nvPr userDrawn="1"/>
        </p:nvSpPr>
        <p:spPr>
          <a:xfrm>
            <a:off x="3488398" y="148409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6" name="object 153"/>
          <p:cNvSpPr/>
          <p:nvPr userDrawn="1"/>
        </p:nvSpPr>
        <p:spPr>
          <a:xfrm>
            <a:off x="3488398" y="1093199"/>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7" name="object 154"/>
          <p:cNvSpPr/>
          <p:nvPr userDrawn="1"/>
        </p:nvSpPr>
        <p:spPr>
          <a:xfrm>
            <a:off x="3488398" y="702305"/>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8" name="object 155"/>
          <p:cNvSpPr/>
          <p:nvPr userDrawn="1"/>
        </p:nvSpPr>
        <p:spPr>
          <a:xfrm>
            <a:off x="3488398" y="31141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9" name="object 156"/>
          <p:cNvSpPr/>
          <p:nvPr userDrawn="1"/>
        </p:nvSpPr>
        <p:spPr>
          <a:xfrm>
            <a:off x="3491152" y="0"/>
            <a:ext cx="126364" cy="52705"/>
          </a:xfrm>
          <a:custGeom>
            <a:avLst/>
            <a:gdLst/>
            <a:ahLst/>
            <a:cxnLst/>
            <a:rect l="l" t="t" r="r" b="b"/>
            <a:pathLst>
              <a:path w="126364" h="52705">
                <a:moveTo>
                  <a:pt x="126174" y="0"/>
                </a:moveTo>
                <a:lnTo>
                  <a:pt x="0" y="0"/>
                </a:lnTo>
                <a:lnTo>
                  <a:pt x="2420" y="11988"/>
                </a:lnTo>
                <a:lnTo>
                  <a:pt x="16529" y="32916"/>
                </a:lnTo>
                <a:lnTo>
                  <a:pt x="37457" y="47026"/>
                </a:lnTo>
                <a:lnTo>
                  <a:pt x="63087" y="52199"/>
                </a:lnTo>
                <a:lnTo>
                  <a:pt x="88716" y="47026"/>
                </a:lnTo>
                <a:lnTo>
                  <a:pt x="109644" y="32916"/>
                </a:lnTo>
                <a:lnTo>
                  <a:pt x="123754" y="11988"/>
                </a:lnTo>
                <a:lnTo>
                  <a:pt x="126174" y="0"/>
                </a:lnTo>
                <a:close/>
              </a:path>
            </a:pathLst>
          </a:custGeom>
          <a:solidFill>
            <a:srgbClr val="1D4D5D"/>
          </a:solidFill>
        </p:spPr>
        <p:txBody>
          <a:bodyPr wrap="square" lIns="0" tIns="0" rIns="0" bIns="0" rtlCol="0"/>
          <a:lstStyle/>
          <a:p>
            <a:endParaRPr>
              <a:solidFill>
                <a:schemeClr val="accent2"/>
              </a:solidFill>
            </a:endParaRPr>
          </a:p>
        </p:txBody>
      </p:sp>
      <p:sp>
        <p:nvSpPr>
          <p:cNvPr id="160" name="object 157"/>
          <p:cNvSpPr/>
          <p:nvPr userDrawn="1"/>
        </p:nvSpPr>
        <p:spPr>
          <a:xfrm>
            <a:off x="1391567" y="10954100"/>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1" name="object 158"/>
          <p:cNvSpPr/>
          <p:nvPr userDrawn="1"/>
        </p:nvSpPr>
        <p:spPr>
          <a:xfrm>
            <a:off x="1391567" y="10354252"/>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2" name="object 159"/>
          <p:cNvSpPr/>
          <p:nvPr userDrawn="1"/>
        </p:nvSpPr>
        <p:spPr>
          <a:xfrm>
            <a:off x="1391567" y="9754405"/>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3" name="object 160"/>
          <p:cNvSpPr/>
          <p:nvPr userDrawn="1"/>
        </p:nvSpPr>
        <p:spPr>
          <a:xfrm>
            <a:off x="1391567" y="9154559"/>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4" name="object 161"/>
          <p:cNvSpPr/>
          <p:nvPr userDrawn="1"/>
        </p:nvSpPr>
        <p:spPr>
          <a:xfrm>
            <a:off x="1391567" y="8554712"/>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5" name="object 162"/>
          <p:cNvSpPr/>
          <p:nvPr userDrawn="1"/>
        </p:nvSpPr>
        <p:spPr>
          <a:xfrm>
            <a:off x="1391567" y="7954865"/>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6" name="object 163"/>
          <p:cNvSpPr/>
          <p:nvPr userDrawn="1"/>
        </p:nvSpPr>
        <p:spPr>
          <a:xfrm>
            <a:off x="1391567" y="7355017"/>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7" name="object 164"/>
          <p:cNvSpPr/>
          <p:nvPr userDrawn="1"/>
        </p:nvSpPr>
        <p:spPr>
          <a:xfrm>
            <a:off x="1391567" y="6755173"/>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8" name="object 165"/>
          <p:cNvSpPr/>
          <p:nvPr userDrawn="1"/>
        </p:nvSpPr>
        <p:spPr>
          <a:xfrm>
            <a:off x="1391567" y="6155324"/>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9" name="object 166"/>
          <p:cNvSpPr/>
          <p:nvPr userDrawn="1"/>
        </p:nvSpPr>
        <p:spPr>
          <a:xfrm>
            <a:off x="1391567" y="5555477"/>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70" name="object 167"/>
          <p:cNvSpPr/>
          <p:nvPr userDrawn="1"/>
        </p:nvSpPr>
        <p:spPr>
          <a:xfrm>
            <a:off x="1391567" y="4955632"/>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1" name="object 168"/>
          <p:cNvSpPr/>
          <p:nvPr userDrawn="1"/>
        </p:nvSpPr>
        <p:spPr>
          <a:xfrm>
            <a:off x="1391567" y="4355788"/>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2" name="object 169"/>
          <p:cNvSpPr/>
          <p:nvPr userDrawn="1"/>
        </p:nvSpPr>
        <p:spPr>
          <a:xfrm>
            <a:off x="1391567" y="3755941"/>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3" name="object 170"/>
          <p:cNvSpPr/>
          <p:nvPr userDrawn="1"/>
        </p:nvSpPr>
        <p:spPr>
          <a:xfrm>
            <a:off x="1391567" y="3156093"/>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4" name="object 171"/>
          <p:cNvSpPr/>
          <p:nvPr userDrawn="1"/>
        </p:nvSpPr>
        <p:spPr>
          <a:xfrm>
            <a:off x="1391567" y="2556246"/>
            <a:ext cx="197522" cy="197522"/>
          </a:xfrm>
          <a:prstGeom prst="rect">
            <a:avLst/>
          </a:prstGeom>
          <a:blipFill>
            <a:blip r:embed="rId19" cstate="print"/>
            <a:stretch>
              <a:fillRect/>
            </a:stretch>
          </a:blipFill>
        </p:spPr>
        <p:txBody>
          <a:bodyPr wrap="square" lIns="0" tIns="0" rIns="0" bIns="0" rtlCol="0"/>
          <a:lstStyle/>
          <a:p>
            <a:endParaRPr>
              <a:solidFill>
                <a:srgbClr val="4D182E"/>
              </a:solidFill>
            </a:endParaRPr>
          </a:p>
        </p:txBody>
      </p:sp>
      <p:sp>
        <p:nvSpPr>
          <p:cNvPr id="175" name="object 172"/>
          <p:cNvSpPr/>
          <p:nvPr userDrawn="1"/>
        </p:nvSpPr>
        <p:spPr>
          <a:xfrm>
            <a:off x="1391567" y="1956400"/>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6" name="object 173"/>
          <p:cNvSpPr/>
          <p:nvPr userDrawn="1"/>
        </p:nvSpPr>
        <p:spPr>
          <a:xfrm>
            <a:off x="1391567" y="1356553"/>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7" name="object 174"/>
          <p:cNvSpPr/>
          <p:nvPr userDrawn="1"/>
        </p:nvSpPr>
        <p:spPr>
          <a:xfrm>
            <a:off x="1391567" y="756706"/>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8" name="object 175"/>
          <p:cNvSpPr/>
          <p:nvPr userDrawn="1"/>
        </p:nvSpPr>
        <p:spPr>
          <a:xfrm>
            <a:off x="1391567" y="156860"/>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9" name="object 176"/>
          <p:cNvSpPr/>
          <p:nvPr userDrawn="1"/>
        </p:nvSpPr>
        <p:spPr>
          <a:xfrm>
            <a:off x="695146" y="10711085"/>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0" name="object 177"/>
          <p:cNvSpPr/>
          <p:nvPr userDrawn="1"/>
        </p:nvSpPr>
        <p:spPr>
          <a:xfrm>
            <a:off x="695146" y="10065260"/>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1" name="object 178"/>
          <p:cNvSpPr/>
          <p:nvPr userDrawn="1"/>
        </p:nvSpPr>
        <p:spPr>
          <a:xfrm>
            <a:off x="695146" y="9419436"/>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2" name="object 179"/>
          <p:cNvSpPr/>
          <p:nvPr userDrawn="1"/>
        </p:nvSpPr>
        <p:spPr>
          <a:xfrm>
            <a:off x="695146" y="877360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3" name="object 180"/>
          <p:cNvSpPr/>
          <p:nvPr userDrawn="1"/>
        </p:nvSpPr>
        <p:spPr>
          <a:xfrm>
            <a:off x="695146" y="8127783"/>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4" name="object 181"/>
          <p:cNvSpPr/>
          <p:nvPr userDrawn="1"/>
        </p:nvSpPr>
        <p:spPr>
          <a:xfrm>
            <a:off x="695146" y="7481960"/>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5" name="object 182"/>
          <p:cNvSpPr/>
          <p:nvPr userDrawn="1"/>
        </p:nvSpPr>
        <p:spPr>
          <a:xfrm>
            <a:off x="695146" y="6836135"/>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6" name="object 183"/>
          <p:cNvSpPr/>
          <p:nvPr userDrawn="1"/>
        </p:nvSpPr>
        <p:spPr>
          <a:xfrm>
            <a:off x="695146" y="6190308"/>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7" name="object 184"/>
          <p:cNvSpPr/>
          <p:nvPr userDrawn="1"/>
        </p:nvSpPr>
        <p:spPr>
          <a:xfrm>
            <a:off x="695146" y="5544484"/>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8" name="object 185"/>
          <p:cNvSpPr/>
          <p:nvPr userDrawn="1"/>
        </p:nvSpPr>
        <p:spPr>
          <a:xfrm>
            <a:off x="695146" y="489865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9" name="object 186"/>
          <p:cNvSpPr/>
          <p:nvPr userDrawn="1"/>
        </p:nvSpPr>
        <p:spPr>
          <a:xfrm>
            <a:off x="695146" y="4252832"/>
            <a:ext cx="219469" cy="219469"/>
          </a:xfrm>
          <a:prstGeom prst="rect">
            <a:avLst/>
          </a:prstGeom>
          <a:blipFill>
            <a:blip r:embed="rId21" cstate="print"/>
            <a:stretch>
              <a:fillRect/>
            </a:stretch>
          </a:blipFill>
        </p:spPr>
        <p:txBody>
          <a:bodyPr wrap="square" lIns="0" tIns="0" rIns="0" bIns="0" rtlCol="0"/>
          <a:lstStyle/>
          <a:p>
            <a:endParaRPr>
              <a:solidFill>
                <a:schemeClr val="accent2"/>
              </a:solidFill>
            </a:endParaRPr>
          </a:p>
        </p:txBody>
      </p:sp>
      <p:sp>
        <p:nvSpPr>
          <p:cNvPr id="190" name="object 187"/>
          <p:cNvSpPr/>
          <p:nvPr userDrawn="1"/>
        </p:nvSpPr>
        <p:spPr>
          <a:xfrm>
            <a:off x="695146" y="3607008"/>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1" name="object 188"/>
          <p:cNvSpPr/>
          <p:nvPr userDrawn="1"/>
        </p:nvSpPr>
        <p:spPr>
          <a:xfrm>
            <a:off x="695146" y="2961182"/>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2" name="object 189"/>
          <p:cNvSpPr/>
          <p:nvPr userDrawn="1"/>
        </p:nvSpPr>
        <p:spPr>
          <a:xfrm>
            <a:off x="695146" y="2315356"/>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3" name="object 190"/>
          <p:cNvSpPr/>
          <p:nvPr userDrawn="1"/>
        </p:nvSpPr>
        <p:spPr>
          <a:xfrm>
            <a:off x="695146" y="166952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4" name="object 191"/>
          <p:cNvSpPr/>
          <p:nvPr userDrawn="1"/>
        </p:nvSpPr>
        <p:spPr>
          <a:xfrm>
            <a:off x="695146" y="1023703"/>
            <a:ext cx="219469" cy="219469"/>
          </a:xfrm>
          <a:prstGeom prst="rect">
            <a:avLst/>
          </a:prstGeom>
          <a:blipFill>
            <a:blip r:embed="rId21" cstate="print"/>
            <a:stretch>
              <a:fillRect/>
            </a:stretch>
          </a:blipFill>
        </p:spPr>
        <p:txBody>
          <a:bodyPr wrap="square" lIns="0" tIns="0" rIns="0" bIns="0" rtlCol="0"/>
          <a:lstStyle/>
          <a:p>
            <a:endParaRPr>
              <a:solidFill>
                <a:schemeClr val="accent2"/>
              </a:solidFill>
            </a:endParaRPr>
          </a:p>
        </p:txBody>
      </p:sp>
      <p:sp>
        <p:nvSpPr>
          <p:cNvPr id="195" name="object 192"/>
          <p:cNvSpPr/>
          <p:nvPr userDrawn="1"/>
        </p:nvSpPr>
        <p:spPr>
          <a:xfrm>
            <a:off x="695146" y="37787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6" name="object 193"/>
          <p:cNvSpPr/>
          <p:nvPr userDrawn="1"/>
        </p:nvSpPr>
        <p:spPr>
          <a:xfrm>
            <a:off x="7" y="1100781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197" name="object 194"/>
          <p:cNvSpPr/>
          <p:nvPr userDrawn="1"/>
        </p:nvSpPr>
        <p:spPr>
          <a:xfrm>
            <a:off x="7" y="10277926"/>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198" name="object 195"/>
          <p:cNvSpPr/>
          <p:nvPr userDrawn="1"/>
        </p:nvSpPr>
        <p:spPr>
          <a:xfrm>
            <a:off x="7" y="9548034"/>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199" name="object 196"/>
          <p:cNvSpPr/>
          <p:nvPr userDrawn="1"/>
        </p:nvSpPr>
        <p:spPr>
          <a:xfrm>
            <a:off x="7" y="8818140"/>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0" name="object 197"/>
          <p:cNvSpPr/>
          <p:nvPr userDrawn="1"/>
        </p:nvSpPr>
        <p:spPr>
          <a:xfrm>
            <a:off x="7" y="808824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1" name="object 198"/>
          <p:cNvSpPr/>
          <p:nvPr userDrawn="1"/>
        </p:nvSpPr>
        <p:spPr>
          <a:xfrm>
            <a:off x="7" y="7358354"/>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2" name="object 199"/>
          <p:cNvSpPr/>
          <p:nvPr userDrawn="1"/>
        </p:nvSpPr>
        <p:spPr>
          <a:xfrm>
            <a:off x="7" y="6628462"/>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3" name="object 200"/>
          <p:cNvSpPr/>
          <p:nvPr userDrawn="1"/>
        </p:nvSpPr>
        <p:spPr>
          <a:xfrm>
            <a:off x="7" y="5898569"/>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4" name="object 201"/>
          <p:cNvSpPr/>
          <p:nvPr userDrawn="1"/>
        </p:nvSpPr>
        <p:spPr>
          <a:xfrm>
            <a:off x="7" y="5168677"/>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5" name="object 202"/>
          <p:cNvSpPr/>
          <p:nvPr userDrawn="1"/>
        </p:nvSpPr>
        <p:spPr>
          <a:xfrm>
            <a:off x="7" y="4438784"/>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6" name="object 203"/>
          <p:cNvSpPr/>
          <p:nvPr userDrawn="1"/>
        </p:nvSpPr>
        <p:spPr>
          <a:xfrm>
            <a:off x="7" y="3708891"/>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7" name="object 204"/>
          <p:cNvSpPr/>
          <p:nvPr userDrawn="1"/>
        </p:nvSpPr>
        <p:spPr>
          <a:xfrm>
            <a:off x="7" y="297899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8" name="object 205"/>
          <p:cNvSpPr/>
          <p:nvPr userDrawn="1"/>
        </p:nvSpPr>
        <p:spPr>
          <a:xfrm>
            <a:off x="7" y="2249105"/>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9" name="object 206"/>
          <p:cNvSpPr/>
          <p:nvPr userDrawn="1"/>
        </p:nvSpPr>
        <p:spPr>
          <a:xfrm>
            <a:off x="7" y="1519213"/>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0" name="object 207"/>
          <p:cNvSpPr/>
          <p:nvPr userDrawn="1"/>
        </p:nvSpPr>
        <p:spPr>
          <a:xfrm>
            <a:off x="7" y="789321"/>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1" name="object 208"/>
          <p:cNvSpPr/>
          <p:nvPr userDrawn="1"/>
        </p:nvSpPr>
        <p:spPr>
          <a:xfrm>
            <a:off x="7" y="5942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3" name="Text Placeholder 2"/>
          <p:cNvSpPr>
            <a:spLocks noGrp="1"/>
          </p:cNvSpPr>
          <p:nvPr>
            <p:ph type="body"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861913450"/>
      </p:ext>
    </p:extLst>
  </p:cSld>
  <p:clrMap bg1="lt1" tx1="dk1" bg2="lt2" tx2="dk2" accent1="accent1" accent2="accent2" accent3="accent3" accent4="accent4" accent5="accent5" accent6="accent6" hlink="hlink" folHlink="folHlink"/>
  <p:sldLayoutIdLst>
    <p:sldLayoutId id="2147483700" r:id="rId1"/>
    <p:sldLayoutId id="2147483701" r:id="rId2"/>
  </p:sldLayoutIdLst>
  <p:hf sldNum="0" hdr="0"/>
  <p:txStyles>
    <p:titleStyle>
      <a:lvl1pPr algn="l" defTabSz="457200" rtl="0" eaLnBrk="1" latinLnBrk="0" hangingPunct="1">
        <a:spcBef>
          <a:spcPct val="0"/>
        </a:spcBef>
        <a:buNone/>
        <a:defRPr sz="7000" b="1" kern="1200">
          <a:solidFill>
            <a:srgbClr val="1D4D5D"/>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object 2"/>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4D172D"/>
          </a:solidFill>
        </p:spPr>
        <p:txBody>
          <a:bodyPr wrap="square" lIns="0" tIns="0" rIns="0" bIns="0" rtlCol="0"/>
          <a:lstStyle/>
          <a:p>
            <a:endParaRPr>
              <a:solidFill>
                <a:schemeClr val="accent1"/>
              </a:solidFill>
            </a:endParaRPr>
          </a:p>
        </p:txBody>
      </p:sp>
      <p:sp>
        <p:nvSpPr>
          <p:cNvPr id="9"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3699860325"/>
      </p:ext>
    </p:extLst>
  </p:cSld>
  <p:clrMap bg1="lt1" tx1="dk1" bg2="lt2" tx2="dk2" accent1="accent1" accent2="accent2" accent3="accent3" accent4="accent4" accent5="accent5" accent6="accent6" hlink="hlink" folHlink="folHlink"/>
  <p:sldLayoutIdLst>
    <p:sldLayoutId id="2147483706" r:id="rId1"/>
    <p:sldLayoutId id="2147483707" r:id="rId2"/>
  </p:sldLayoutIdLst>
  <p:hf sldNum="0" hdr="0"/>
  <p:txStyles>
    <p:titleStyle>
      <a:lvl1pPr algn="r" defTabSz="457200" rtl="0" eaLnBrk="1" latinLnBrk="0" hangingPunct="1">
        <a:spcBef>
          <a:spcPct val="0"/>
        </a:spcBef>
        <a:buNone/>
        <a:defRPr sz="7000" b="1" kern="1200">
          <a:solidFill>
            <a:schemeClr val="bg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9" name="bk object 16"/>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1D4D5D"/>
          </a:solidFill>
        </p:spPr>
        <p:txBody>
          <a:bodyPr wrap="square" lIns="0" tIns="0" rIns="0" bIns="0" rtlCol="0"/>
          <a:lstStyle/>
          <a:p>
            <a:endParaRPr/>
          </a:p>
        </p:txBody>
      </p:sp>
    </p:spTree>
    <p:extLst>
      <p:ext uri="{BB962C8B-B14F-4D97-AF65-F5344CB8AC3E}">
        <p14:creationId xmlns:p14="http://schemas.microsoft.com/office/powerpoint/2010/main" val="1213085175"/>
      </p:ext>
    </p:extLst>
  </p:cSld>
  <p:clrMap bg1="lt1" tx1="dk1" bg2="lt2" tx2="dk2" accent1="accent1" accent2="accent2" accent3="accent3" accent4="accent4" accent5="accent5" accent6="accent6" hlink="hlink" folHlink="folHlink"/>
  <p:sldLayoutIdLst>
    <p:sldLayoutId id="2147483709" r:id="rId1"/>
    <p:sldLayoutId id="2147483710"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a:p>
        </p:txBody>
      </p:sp>
      <p:pic>
        <p:nvPicPr>
          <p:cNvPr id="12" name="Picture 11"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DF37449F-7C6E-074A-BA82-51C950AE6EBE}" type="datetime4">
              <a:rPr lang="en-CA" smtClean="0"/>
              <a:pPr/>
              <a:t>September 26, 2025</a:t>
            </a:fld>
            <a:endParaRPr lang="en-US"/>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11" name="Picture 10"/>
          <p:cNvPicPr>
            <a:picLocks noChangeAspect="1"/>
          </p:cNvPicPr>
          <p:nvPr userDrawn="1"/>
        </p:nvPicPr>
        <p:blipFill>
          <a:blip r:embed="rId4"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chemeClr val="accent1"/>
          </a:solidFill>
        </p:spPr>
        <p:txBody>
          <a:bodyPr wrap="square" lIns="0" tIns="0" rIns="0" bIns="0" rtlCol="0"/>
          <a:lstStyle/>
          <a:p>
            <a:endParaRPr/>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C0C20A44-C7B5-FA47-9A93-F187C65E77EA}" type="datetime4">
              <a:rPr lang="en-CA" smtClean="0"/>
              <a:pPr/>
              <a:t>September 26, 2025</a:t>
            </a:fld>
            <a:endParaRPr lang="en-US"/>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7" name="Picture 6"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6" r:id="rId2"/>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pic>
        <p:nvPicPr>
          <p:cNvPr id="13" name="Picture 12"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a:p>
        </p:txBody>
      </p:sp>
      <p:sp>
        <p:nvSpPr>
          <p:cNvPr id="15" name="object 58"/>
          <p:cNvSpPr/>
          <p:nvPr userDrawn="1"/>
        </p:nvSpPr>
        <p:spPr>
          <a:xfrm>
            <a:off x="1" y="2"/>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948110BB-B8B8-2B4B-91F7-1786415D88D2}" type="datetime4">
              <a:rPr lang="en-CA" smtClean="0"/>
              <a:pPr/>
              <a:t>September 26, 2025</a:t>
            </a:fld>
            <a:endParaRPr lang="en-US"/>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90" r:id="rId2"/>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
        <p:nvSpPr>
          <p:cNvPr id="33" name="object 57"/>
          <p:cNvSpPr/>
          <p:nvPr userDrawn="1"/>
        </p:nvSpPr>
        <p:spPr>
          <a:xfrm>
            <a:off x="19596862" y="3224871"/>
            <a:ext cx="507365" cy="1017269"/>
          </a:xfrm>
          <a:custGeom>
            <a:avLst/>
            <a:gdLst/>
            <a:ahLst/>
            <a:cxnLst/>
            <a:rect l="l" t="t" r="r" b="b"/>
            <a:pathLst>
              <a:path w="507365" h="1017269">
                <a:moveTo>
                  <a:pt x="490372" y="0"/>
                </a:moveTo>
                <a:lnTo>
                  <a:pt x="444444" y="3765"/>
                </a:lnTo>
                <a:lnTo>
                  <a:pt x="399146" y="11631"/>
                </a:lnTo>
                <a:lnTo>
                  <a:pt x="354770" y="23521"/>
                </a:lnTo>
                <a:lnTo>
                  <a:pt x="311608" y="39357"/>
                </a:lnTo>
                <a:lnTo>
                  <a:pt x="269949" y="59060"/>
                </a:lnTo>
                <a:lnTo>
                  <a:pt x="230087" y="82553"/>
                </a:lnTo>
                <a:lnTo>
                  <a:pt x="192311" y="109757"/>
                </a:lnTo>
                <a:lnTo>
                  <a:pt x="156913" y="140594"/>
                </a:lnTo>
                <a:lnTo>
                  <a:pt x="124184" y="174987"/>
                </a:lnTo>
                <a:lnTo>
                  <a:pt x="94416" y="212857"/>
                </a:lnTo>
                <a:lnTo>
                  <a:pt x="67899" y="254126"/>
                </a:lnTo>
                <a:lnTo>
                  <a:pt x="45420" y="297721"/>
                </a:lnTo>
                <a:lnTo>
                  <a:pt x="27509" y="342433"/>
                </a:lnTo>
                <a:lnTo>
                  <a:pt x="14090" y="387972"/>
                </a:lnTo>
                <a:lnTo>
                  <a:pt x="5084" y="434045"/>
                </a:lnTo>
                <a:lnTo>
                  <a:pt x="413" y="480362"/>
                </a:lnTo>
                <a:lnTo>
                  <a:pt x="0" y="526630"/>
                </a:lnTo>
                <a:lnTo>
                  <a:pt x="3765" y="572560"/>
                </a:lnTo>
                <a:lnTo>
                  <a:pt x="11632" y="617859"/>
                </a:lnTo>
                <a:lnTo>
                  <a:pt x="23522" y="662236"/>
                </a:lnTo>
                <a:lnTo>
                  <a:pt x="39358" y="705400"/>
                </a:lnTo>
                <a:lnTo>
                  <a:pt x="59060" y="747060"/>
                </a:lnTo>
                <a:lnTo>
                  <a:pt x="82552" y="786923"/>
                </a:lnTo>
                <a:lnTo>
                  <a:pt x="109756" y="824700"/>
                </a:lnTo>
                <a:lnTo>
                  <a:pt x="140593" y="860099"/>
                </a:lnTo>
                <a:lnTo>
                  <a:pt x="174985" y="892827"/>
                </a:lnTo>
                <a:lnTo>
                  <a:pt x="212855" y="922595"/>
                </a:lnTo>
                <a:lnTo>
                  <a:pt x="254124" y="949110"/>
                </a:lnTo>
                <a:lnTo>
                  <a:pt x="297719" y="971593"/>
                </a:lnTo>
                <a:lnTo>
                  <a:pt x="342431" y="989505"/>
                </a:lnTo>
                <a:lnTo>
                  <a:pt x="387969" y="1002926"/>
                </a:lnTo>
                <a:lnTo>
                  <a:pt x="434042" y="1011933"/>
                </a:lnTo>
                <a:lnTo>
                  <a:pt x="480358" y="1016604"/>
                </a:lnTo>
                <a:lnTo>
                  <a:pt x="507237" y="1016844"/>
                </a:lnTo>
                <a:lnTo>
                  <a:pt x="507237" y="151"/>
                </a:lnTo>
                <a:lnTo>
                  <a:pt x="490372" y="0"/>
                </a:lnTo>
                <a:close/>
              </a:path>
            </a:pathLst>
          </a:custGeom>
          <a:solidFill>
            <a:srgbClr val="4D172D"/>
          </a:solidFill>
        </p:spPr>
        <p:txBody>
          <a:bodyPr wrap="square" lIns="0" tIns="0" rIns="0" bIns="0" rtlCol="0"/>
          <a:lstStyle/>
          <a:p>
            <a:endParaRPr>
              <a:solidFill>
                <a:schemeClr val="accent1"/>
              </a:solidFill>
            </a:endParaRPr>
          </a:p>
        </p:txBody>
      </p:sp>
      <p:sp>
        <p:nvSpPr>
          <p:cNvPr id="34" name="object 58"/>
          <p:cNvSpPr/>
          <p:nvPr userDrawn="1"/>
        </p:nvSpPr>
        <p:spPr>
          <a:xfrm>
            <a:off x="18086886" y="4617689"/>
            <a:ext cx="665480" cy="665480"/>
          </a:xfrm>
          <a:custGeom>
            <a:avLst/>
            <a:gdLst/>
            <a:ahLst/>
            <a:cxnLst/>
            <a:rect l="l" t="t" r="r" b="b"/>
            <a:pathLst>
              <a:path w="665480" h="665479">
                <a:moveTo>
                  <a:pt x="339586" y="0"/>
                </a:moveTo>
                <a:lnTo>
                  <a:pt x="292406" y="2361"/>
                </a:lnTo>
                <a:lnTo>
                  <a:pt x="246529" y="11285"/>
                </a:lnTo>
                <a:lnTo>
                  <a:pt x="202601" y="26442"/>
                </a:lnTo>
                <a:lnTo>
                  <a:pt x="161272" y="47501"/>
                </a:lnTo>
                <a:lnTo>
                  <a:pt x="123189" y="74132"/>
                </a:lnTo>
                <a:lnTo>
                  <a:pt x="89000" y="106005"/>
                </a:lnTo>
                <a:lnTo>
                  <a:pt x="59353" y="142788"/>
                </a:lnTo>
                <a:lnTo>
                  <a:pt x="34897" y="184153"/>
                </a:lnTo>
                <a:lnTo>
                  <a:pt x="16278" y="229768"/>
                </a:lnTo>
                <a:lnTo>
                  <a:pt x="4527" y="277614"/>
                </a:lnTo>
                <a:lnTo>
                  <a:pt x="0" y="325452"/>
                </a:lnTo>
                <a:lnTo>
                  <a:pt x="2364" y="372636"/>
                </a:lnTo>
                <a:lnTo>
                  <a:pt x="11291" y="418517"/>
                </a:lnTo>
                <a:lnTo>
                  <a:pt x="26449" y="462446"/>
                </a:lnTo>
                <a:lnTo>
                  <a:pt x="47509" y="503776"/>
                </a:lnTo>
                <a:lnTo>
                  <a:pt x="74140" y="541858"/>
                </a:lnTo>
                <a:lnTo>
                  <a:pt x="106012" y="576045"/>
                </a:lnTo>
                <a:lnTo>
                  <a:pt x="142794" y="605688"/>
                </a:lnTo>
                <a:lnTo>
                  <a:pt x="184157" y="630139"/>
                </a:lnTo>
                <a:lnTo>
                  <a:pt x="229769" y="648750"/>
                </a:lnTo>
                <a:lnTo>
                  <a:pt x="277615" y="660506"/>
                </a:lnTo>
                <a:lnTo>
                  <a:pt x="325454" y="665039"/>
                </a:lnTo>
                <a:lnTo>
                  <a:pt x="372639" y="662678"/>
                </a:lnTo>
                <a:lnTo>
                  <a:pt x="418521" y="653755"/>
                </a:lnTo>
                <a:lnTo>
                  <a:pt x="462452" y="638599"/>
                </a:lnTo>
                <a:lnTo>
                  <a:pt x="503784" y="617541"/>
                </a:lnTo>
                <a:lnTo>
                  <a:pt x="541869" y="590910"/>
                </a:lnTo>
                <a:lnTo>
                  <a:pt x="576058" y="559037"/>
                </a:lnTo>
                <a:lnTo>
                  <a:pt x="605704" y="522253"/>
                </a:lnTo>
                <a:lnTo>
                  <a:pt x="630158" y="480887"/>
                </a:lnTo>
                <a:lnTo>
                  <a:pt x="648772" y="435270"/>
                </a:lnTo>
                <a:lnTo>
                  <a:pt x="660523" y="387424"/>
                </a:lnTo>
                <a:lnTo>
                  <a:pt x="665052" y="339586"/>
                </a:lnTo>
                <a:lnTo>
                  <a:pt x="662689" y="292403"/>
                </a:lnTo>
                <a:lnTo>
                  <a:pt x="653764" y="246524"/>
                </a:lnTo>
                <a:lnTo>
                  <a:pt x="638606" y="202595"/>
                </a:lnTo>
                <a:lnTo>
                  <a:pt x="617546" y="161266"/>
                </a:lnTo>
                <a:lnTo>
                  <a:pt x="590914" y="123184"/>
                </a:lnTo>
                <a:lnTo>
                  <a:pt x="559039" y="88997"/>
                </a:lnTo>
                <a:lnTo>
                  <a:pt x="522252" y="59354"/>
                </a:lnTo>
                <a:lnTo>
                  <a:pt x="480883" y="34901"/>
                </a:lnTo>
                <a:lnTo>
                  <a:pt x="435260" y="16288"/>
                </a:lnTo>
                <a:lnTo>
                  <a:pt x="387420" y="4532"/>
                </a:lnTo>
                <a:lnTo>
                  <a:pt x="339586" y="0"/>
                </a:lnTo>
                <a:close/>
              </a:path>
            </a:pathLst>
          </a:custGeom>
          <a:solidFill>
            <a:srgbClr val="1D4D5D"/>
          </a:solidFill>
        </p:spPr>
        <p:txBody>
          <a:bodyPr wrap="square" lIns="0" tIns="0" rIns="0" bIns="0" rtlCol="0"/>
          <a:lstStyle/>
          <a:p>
            <a:endParaRPr>
              <a:solidFill>
                <a:schemeClr val="accent2"/>
              </a:solidFill>
            </a:endParaRPr>
          </a:p>
        </p:txBody>
      </p:sp>
      <p:sp>
        <p:nvSpPr>
          <p:cNvPr id="35" name="object 59"/>
          <p:cNvSpPr/>
          <p:nvPr userDrawn="1"/>
        </p:nvSpPr>
        <p:spPr>
          <a:xfrm>
            <a:off x="17943419" y="3601095"/>
            <a:ext cx="336550" cy="336550"/>
          </a:xfrm>
          <a:custGeom>
            <a:avLst/>
            <a:gdLst/>
            <a:ahLst/>
            <a:cxnLst/>
            <a:rect l="l" t="t" r="r" b="b"/>
            <a:pathLst>
              <a:path w="336550" h="336550">
                <a:moveTo>
                  <a:pt x="149635" y="0"/>
                </a:moveTo>
                <a:lnTo>
                  <a:pt x="107581" y="10241"/>
                </a:lnTo>
                <a:lnTo>
                  <a:pt x="69476" y="30765"/>
                </a:lnTo>
                <a:lnTo>
                  <a:pt x="37447" y="60756"/>
                </a:lnTo>
                <a:lnTo>
                  <a:pt x="13625" y="99394"/>
                </a:lnTo>
                <a:lnTo>
                  <a:pt x="855" y="142950"/>
                </a:lnTo>
                <a:lnTo>
                  <a:pt x="0" y="186820"/>
                </a:lnTo>
                <a:lnTo>
                  <a:pt x="10243" y="228873"/>
                </a:lnTo>
                <a:lnTo>
                  <a:pt x="30768" y="266979"/>
                </a:lnTo>
                <a:lnTo>
                  <a:pt x="60760" y="299009"/>
                </a:lnTo>
                <a:lnTo>
                  <a:pt x="99402" y="322832"/>
                </a:lnTo>
                <a:lnTo>
                  <a:pt x="142958" y="335605"/>
                </a:lnTo>
                <a:lnTo>
                  <a:pt x="186825" y="336460"/>
                </a:lnTo>
                <a:lnTo>
                  <a:pt x="228875" y="326215"/>
                </a:lnTo>
                <a:lnTo>
                  <a:pt x="266977" y="305689"/>
                </a:lnTo>
                <a:lnTo>
                  <a:pt x="299002" y="275700"/>
                </a:lnTo>
                <a:lnTo>
                  <a:pt x="322820" y="237065"/>
                </a:lnTo>
                <a:lnTo>
                  <a:pt x="335597" y="193505"/>
                </a:lnTo>
                <a:lnTo>
                  <a:pt x="336455" y="149635"/>
                </a:lnTo>
                <a:lnTo>
                  <a:pt x="326213" y="107583"/>
                </a:lnTo>
                <a:lnTo>
                  <a:pt x="305690" y="69480"/>
                </a:lnTo>
                <a:lnTo>
                  <a:pt x="275704" y="37455"/>
                </a:lnTo>
                <a:lnTo>
                  <a:pt x="237074" y="13637"/>
                </a:lnTo>
                <a:lnTo>
                  <a:pt x="193509" y="859"/>
                </a:lnTo>
                <a:lnTo>
                  <a:pt x="149635" y="0"/>
                </a:lnTo>
                <a:close/>
              </a:path>
            </a:pathLst>
          </a:custGeom>
          <a:solidFill>
            <a:srgbClr val="4D172D"/>
          </a:solidFill>
        </p:spPr>
        <p:txBody>
          <a:bodyPr wrap="square" lIns="0" tIns="0" rIns="0" bIns="0" rtlCol="0"/>
          <a:lstStyle/>
          <a:p>
            <a:endParaRPr>
              <a:solidFill>
                <a:schemeClr val="accent1"/>
              </a:solidFill>
            </a:endParaRPr>
          </a:p>
        </p:txBody>
      </p:sp>
      <p:sp>
        <p:nvSpPr>
          <p:cNvPr id="36" name="object 60"/>
          <p:cNvSpPr/>
          <p:nvPr userDrawn="1"/>
        </p:nvSpPr>
        <p:spPr>
          <a:xfrm>
            <a:off x="18409730" y="2682875"/>
            <a:ext cx="339090" cy="339090"/>
          </a:xfrm>
          <a:custGeom>
            <a:avLst/>
            <a:gdLst/>
            <a:ahLst/>
            <a:cxnLst/>
            <a:rect l="l" t="t" r="r" b="b"/>
            <a:pathLst>
              <a:path w="339090" h="339090">
                <a:moveTo>
                  <a:pt x="168343" y="0"/>
                </a:moveTo>
                <a:lnTo>
                  <a:pt x="125451" y="5792"/>
                </a:lnTo>
                <a:lnTo>
                  <a:pt x="85412" y="22223"/>
                </a:lnTo>
                <a:lnTo>
                  <a:pt x="50427" y="48702"/>
                </a:lnTo>
                <a:lnTo>
                  <a:pt x="22699" y="84636"/>
                </a:lnTo>
                <a:lnTo>
                  <a:pt x="5440" y="126622"/>
                </a:lnTo>
                <a:lnTo>
                  <a:pt x="0" y="170161"/>
                </a:lnTo>
                <a:lnTo>
                  <a:pt x="5788" y="213052"/>
                </a:lnTo>
                <a:lnTo>
                  <a:pt x="22216" y="253092"/>
                </a:lnTo>
                <a:lnTo>
                  <a:pt x="48691" y="288080"/>
                </a:lnTo>
                <a:lnTo>
                  <a:pt x="84624" y="315812"/>
                </a:lnTo>
                <a:lnTo>
                  <a:pt x="126615" y="333067"/>
                </a:lnTo>
                <a:lnTo>
                  <a:pt x="170161" y="338503"/>
                </a:lnTo>
                <a:lnTo>
                  <a:pt x="213056" y="332711"/>
                </a:lnTo>
                <a:lnTo>
                  <a:pt x="253096" y="316279"/>
                </a:lnTo>
                <a:lnTo>
                  <a:pt x="288079" y="289798"/>
                </a:lnTo>
                <a:lnTo>
                  <a:pt x="315800" y="253856"/>
                </a:lnTo>
                <a:lnTo>
                  <a:pt x="333059" y="211878"/>
                </a:lnTo>
                <a:lnTo>
                  <a:pt x="338499" y="168343"/>
                </a:lnTo>
                <a:lnTo>
                  <a:pt x="332710" y="125454"/>
                </a:lnTo>
                <a:lnTo>
                  <a:pt x="316283" y="85415"/>
                </a:lnTo>
                <a:lnTo>
                  <a:pt x="289808" y="50430"/>
                </a:lnTo>
                <a:lnTo>
                  <a:pt x="253875" y="22701"/>
                </a:lnTo>
                <a:lnTo>
                  <a:pt x="211885" y="5439"/>
                </a:lnTo>
                <a:lnTo>
                  <a:pt x="168343" y="0"/>
                </a:lnTo>
                <a:close/>
              </a:path>
            </a:pathLst>
          </a:custGeom>
          <a:solidFill>
            <a:srgbClr val="4D172D"/>
          </a:solidFill>
        </p:spPr>
        <p:txBody>
          <a:bodyPr wrap="square" lIns="0" tIns="0" rIns="0" bIns="0" rtlCol="0"/>
          <a:lstStyle/>
          <a:p>
            <a:endParaRPr>
              <a:solidFill>
                <a:schemeClr val="accent1"/>
              </a:solidFill>
            </a:endParaRPr>
          </a:p>
        </p:txBody>
      </p:sp>
      <p:sp>
        <p:nvSpPr>
          <p:cNvPr id="39"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F59AE383-AB45-6347-B5DA-2C0DFD8A0E9E}" type="datetime4">
              <a:rPr lang="en-CA" smtClean="0"/>
              <a:pPr/>
              <a:t>September 26, 2025</a:t>
            </a:fld>
            <a:endParaRPr lang="en-US"/>
          </a:p>
        </p:txBody>
      </p:sp>
      <p:sp>
        <p:nvSpPr>
          <p:cNvPr id="4" name="Footer Placeholder 3"/>
          <p:cNvSpPr>
            <a:spLocks noGrp="1"/>
          </p:cNvSpPr>
          <p:nvPr>
            <p:ph type="ftr" sz="quarter" idx="3"/>
          </p:nvPr>
        </p:nvSpPr>
        <p:spPr>
          <a:xfrm>
            <a:off x="10848975" y="9998075"/>
            <a:ext cx="6365875" cy="601662"/>
          </a:xfrm>
          <a:prstGeom prst="rect">
            <a:avLst/>
          </a:prstGeom>
        </p:spPr>
        <p:txBody>
          <a:bodyPr vert="horz" lIns="91440" tIns="45720" rIns="91440" bIns="45720" rtlCol="0" anchor="ctr"/>
          <a:lstStyle>
            <a:lvl1pPr algn="r">
              <a:defRPr sz="1800">
                <a:solidFill>
                  <a:schemeClr val="tx1"/>
                </a:solidFill>
              </a:defRPr>
            </a:lvl1pPr>
          </a:lstStyle>
          <a:p>
            <a:r>
              <a:rPr lang="en-US"/>
              <a:t>Presentation Title</a:t>
            </a:r>
          </a:p>
        </p:txBody>
      </p:sp>
    </p:spTree>
    <p:extLst>
      <p:ext uri="{BB962C8B-B14F-4D97-AF65-F5344CB8AC3E}">
        <p14:creationId xmlns:p14="http://schemas.microsoft.com/office/powerpoint/2010/main" val="3870741358"/>
      </p:ext>
    </p:extLst>
  </p:cSld>
  <p:clrMap bg1="lt1" tx1="dk1" bg2="lt2" tx2="dk2" accent1="accent1" accent2="accent2" accent3="accent3" accent4="accent4" accent5="accent5" accent6="accent6" hlink="hlink" folHlink="folHlink"/>
  <p:sldLayoutIdLst>
    <p:sldLayoutId id="2147483697" r:id="rId1"/>
    <p:sldLayoutId id="2147483698" r:id="rId2"/>
  </p:sldLayoutIdLst>
  <p:hf sldNum="0" hdr="0"/>
  <p:txStyles>
    <p:titleStyle>
      <a:lvl1pPr algn="ctr" defTabSz="457200" rtl="0" eaLnBrk="1" latinLnBrk="0" hangingPunct="1">
        <a:lnSpc>
          <a:spcPct val="80000"/>
        </a:lnSpc>
        <a:spcBef>
          <a:spcPct val="0"/>
        </a:spcBef>
        <a:buNone/>
        <a:defRPr sz="9900" b="0" i="0" kern="1200">
          <a:solidFill>
            <a:schemeClr val="accent2"/>
          </a:solidFill>
          <a:latin typeface="Calibri Light"/>
          <a:ea typeface="+mj-ea"/>
          <a:cs typeface="Calibri Light"/>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DCA7AE2-98B8-5076-F728-562DB0854773}"/>
              </a:ext>
            </a:extLst>
          </p:cNvPr>
          <p:cNvSpPr txBox="1"/>
          <p:nvPr/>
        </p:nvSpPr>
        <p:spPr>
          <a:xfrm>
            <a:off x="300400" y="9433782"/>
            <a:ext cx="6968574" cy="1323439"/>
          </a:xfrm>
          <a:prstGeom prst="rect">
            <a:avLst/>
          </a:prstGeom>
          <a:noFill/>
        </p:spPr>
        <p:txBody>
          <a:bodyPr wrap="none" rtlCol="0">
            <a:spAutoFit/>
          </a:bodyPr>
          <a:lstStyle/>
          <a:p>
            <a:r>
              <a:rPr lang="en-CA" sz="8000" dirty="0">
                <a:solidFill>
                  <a:schemeClr val="accent3">
                    <a:lumMod val="75000"/>
                  </a:schemeClr>
                </a:solidFill>
                <a:latin typeface="Arial Black" panose="020B0A04020102020204" pitchFamily="34" charset="0"/>
              </a:rPr>
              <a:t>Confidential</a:t>
            </a:r>
          </a:p>
        </p:txBody>
      </p:sp>
      <p:sp>
        <p:nvSpPr>
          <p:cNvPr id="2" name="Title 1">
            <a:extLst>
              <a:ext uri="{FF2B5EF4-FFF2-40B4-BE49-F238E27FC236}">
                <a16:creationId xmlns:a16="http://schemas.microsoft.com/office/drawing/2014/main" id="{AE8ADA06-9313-46A6-8564-0F8B1768C5DE}"/>
              </a:ext>
            </a:extLst>
          </p:cNvPr>
          <p:cNvSpPr>
            <a:spLocks noGrp="1"/>
          </p:cNvSpPr>
          <p:nvPr>
            <p:ph type="ctrTitle"/>
          </p:nvPr>
        </p:nvSpPr>
        <p:spPr>
          <a:xfrm>
            <a:off x="10420350" y="7018340"/>
            <a:ext cx="9747250" cy="1074737"/>
          </a:xfrm>
        </p:spPr>
        <p:txBody>
          <a:bodyPr anchor="b"/>
          <a:lstStyle/>
          <a:p>
            <a:pPr>
              <a:lnSpc>
                <a:spcPts val="5300"/>
              </a:lnSpc>
            </a:pPr>
            <a:r>
              <a:rPr lang="en-US" sz="5400" dirty="0"/>
              <a:t>Coastal Land use planning -Update</a:t>
            </a:r>
            <a:endParaRPr lang="en-CA" sz="5400" dirty="0"/>
          </a:p>
        </p:txBody>
      </p:sp>
      <p:sp>
        <p:nvSpPr>
          <p:cNvPr id="5" name="Text Placeholder 4">
            <a:extLst>
              <a:ext uri="{FF2B5EF4-FFF2-40B4-BE49-F238E27FC236}">
                <a16:creationId xmlns:a16="http://schemas.microsoft.com/office/drawing/2014/main" id="{71B544C7-35DA-42B9-AEE9-B53E2B89B633}"/>
              </a:ext>
            </a:extLst>
          </p:cNvPr>
          <p:cNvSpPr>
            <a:spLocks noGrp="1"/>
          </p:cNvSpPr>
          <p:nvPr>
            <p:ph type="body" sz="quarter" idx="10"/>
          </p:nvPr>
        </p:nvSpPr>
        <p:spPr>
          <a:xfrm>
            <a:off x="10433050" y="8093076"/>
            <a:ext cx="7010399" cy="1600200"/>
          </a:xfrm>
        </p:spPr>
        <p:txBody>
          <a:bodyPr/>
          <a:lstStyle/>
          <a:p>
            <a:r>
              <a:rPr lang="en-US" dirty="0"/>
              <a:t>Presentation to NSFM Board</a:t>
            </a:r>
          </a:p>
          <a:p>
            <a:r>
              <a:rPr lang="en-US" dirty="0"/>
              <a:t>Date: Sep. 26, 2025</a:t>
            </a:r>
            <a:endParaRPr lang="en-CA" dirty="0"/>
          </a:p>
        </p:txBody>
      </p:sp>
      <p:pic>
        <p:nvPicPr>
          <p:cNvPr id="3" name="Picture 2" descr="A beach with grass and water&#10;&#10;Description automatically generated">
            <a:extLst>
              <a:ext uri="{FF2B5EF4-FFF2-40B4-BE49-F238E27FC236}">
                <a16:creationId xmlns:a16="http://schemas.microsoft.com/office/drawing/2014/main" id="{633096F1-B468-0390-B949-C8263FA7A2DB}"/>
              </a:ext>
            </a:extLst>
          </p:cNvPr>
          <p:cNvPicPr>
            <a:picLocks noChangeAspect="1"/>
          </p:cNvPicPr>
          <p:nvPr/>
        </p:nvPicPr>
        <p:blipFill>
          <a:blip r:embed="rId3"/>
          <a:srcRect l="4423" r="11245"/>
          <a:stretch/>
        </p:blipFill>
        <p:spPr>
          <a:xfrm>
            <a:off x="1229097" y="5654675"/>
            <a:ext cx="5029200" cy="3354511"/>
          </a:xfrm>
          <a:prstGeom prst="rect">
            <a:avLst/>
          </a:prstGeom>
        </p:spPr>
      </p:pic>
      <p:pic>
        <p:nvPicPr>
          <p:cNvPr id="4" name="Picture 3" descr="A rocky cliff with trees on the side&#10;&#10;Description automatically generated">
            <a:extLst>
              <a:ext uri="{FF2B5EF4-FFF2-40B4-BE49-F238E27FC236}">
                <a16:creationId xmlns:a16="http://schemas.microsoft.com/office/drawing/2014/main" id="{89821D31-396C-ED1B-9F84-014608D25010}"/>
              </a:ext>
            </a:extLst>
          </p:cNvPr>
          <p:cNvPicPr>
            <a:picLocks noChangeAspect="1"/>
          </p:cNvPicPr>
          <p:nvPr/>
        </p:nvPicPr>
        <p:blipFill>
          <a:blip r:embed="rId4"/>
          <a:stretch>
            <a:fillRect/>
          </a:stretch>
        </p:blipFill>
        <p:spPr>
          <a:xfrm>
            <a:off x="14599629" y="593598"/>
            <a:ext cx="5031768" cy="3354512"/>
          </a:xfrm>
          <a:prstGeom prst="rect">
            <a:avLst/>
          </a:prstGeom>
        </p:spPr>
      </p:pic>
    </p:spTree>
    <p:extLst>
      <p:ext uri="{BB962C8B-B14F-4D97-AF65-F5344CB8AC3E}">
        <p14:creationId xmlns:p14="http://schemas.microsoft.com/office/powerpoint/2010/main" val="1754817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59467" y="3351477"/>
            <a:ext cx="11910760" cy="6640662"/>
          </a:xfrm>
        </p:spPr>
        <p:txBody>
          <a:bodyPr>
            <a:normAutofit fontScale="92500" lnSpcReduction="20000"/>
          </a:bodyPr>
          <a:lstStyle/>
          <a:p>
            <a:pPr marL="0" indent="0">
              <a:spcAft>
                <a:spcPts val="2400"/>
              </a:spcAft>
              <a:buNone/>
            </a:pPr>
            <a:r>
              <a:rPr lang="en-US" sz="5800" b="1" dirty="0">
                <a:solidFill>
                  <a:srgbClr val="4D182E"/>
                </a:solidFill>
              </a:rPr>
              <a:t>Due to launch on October 15</a:t>
            </a:r>
          </a:p>
          <a:p>
            <a:pPr marL="977900" indent="-571500">
              <a:spcAft>
                <a:spcPts val="1800"/>
              </a:spcAft>
              <a:buFont typeface="Wingdings" panose="05000000000000000000" pitchFamily="2" charset="2"/>
              <a:buChar char="§"/>
            </a:pPr>
            <a:r>
              <a:rPr lang="en-US" sz="4300" dirty="0"/>
              <a:t>Pays consultants to undertake work at the direction of municipalities to complete land use planning related projects along their coastlines related to:</a:t>
            </a:r>
          </a:p>
          <a:p>
            <a:pPr marL="1777937" lvl="2" indent="-571500" defTabSz="514350">
              <a:spcBef>
                <a:spcPts val="0"/>
              </a:spcBef>
              <a:spcAft>
                <a:spcPts val="900"/>
              </a:spcAft>
              <a:buFont typeface="Arial" panose="020B0604020202020204" pitchFamily="34" charset="0"/>
              <a:buChar char="•"/>
            </a:pPr>
            <a:r>
              <a:rPr lang="en-US" sz="4300" dirty="0"/>
              <a:t>Interpreting coastal and climate data to guide safe development</a:t>
            </a:r>
          </a:p>
          <a:p>
            <a:pPr marL="1777937" lvl="2" indent="-571500" defTabSz="514350">
              <a:spcBef>
                <a:spcPts val="0"/>
              </a:spcBef>
              <a:spcAft>
                <a:spcPts val="900"/>
              </a:spcAft>
              <a:buFont typeface="Arial" panose="020B0604020202020204" pitchFamily="34" charset="0"/>
              <a:buChar char="•"/>
            </a:pPr>
            <a:r>
              <a:rPr lang="en-US" sz="4300" dirty="0"/>
              <a:t>Supporting collaboration and decision-making</a:t>
            </a:r>
          </a:p>
          <a:p>
            <a:pPr marL="1777937" lvl="2" indent="-571500" defTabSz="514350">
              <a:spcBef>
                <a:spcPts val="0"/>
              </a:spcBef>
              <a:spcAft>
                <a:spcPts val="900"/>
              </a:spcAft>
              <a:buFont typeface="Arial" panose="020B0604020202020204" pitchFamily="34" charset="0"/>
              <a:buChar char="•"/>
            </a:pPr>
            <a:r>
              <a:rPr lang="en-US" sz="4300" dirty="0"/>
              <a:t>Assisting with public engagement and communications</a:t>
            </a:r>
          </a:p>
          <a:p>
            <a:pPr marL="1777937" lvl="2" indent="-571500" defTabSz="514350">
              <a:spcBef>
                <a:spcPts val="0"/>
              </a:spcBef>
              <a:spcAft>
                <a:spcPts val="900"/>
              </a:spcAft>
              <a:buFont typeface="Arial" panose="020B0604020202020204" pitchFamily="34" charset="0"/>
              <a:buChar char="•"/>
            </a:pPr>
            <a:r>
              <a:rPr lang="en-US" sz="4300" dirty="0"/>
              <a:t>Providing guidance for coordinated implementation</a:t>
            </a:r>
          </a:p>
        </p:txBody>
      </p:sp>
      <p:sp>
        <p:nvSpPr>
          <p:cNvPr id="6" name="Title 5">
            <a:extLst>
              <a:ext uri="{FF2B5EF4-FFF2-40B4-BE49-F238E27FC236}">
                <a16:creationId xmlns:a16="http://schemas.microsoft.com/office/drawing/2014/main" id="{4435B861-EA6E-A92D-C8B7-0A8368277365}"/>
              </a:ext>
            </a:extLst>
          </p:cNvPr>
          <p:cNvSpPr>
            <a:spLocks noGrp="1"/>
          </p:cNvSpPr>
          <p:nvPr>
            <p:ph type="title"/>
          </p:nvPr>
        </p:nvSpPr>
        <p:spPr>
          <a:xfrm>
            <a:off x="984251" y="770257"/>
            <a:ext cx="18094325" cy="1885949"/>
          </a:xfrm>
        </p:spPr>
        <p:txBody>
          <a:bodyPr/>
          <a:lstStyle/>
          <a:p>
            <a:r>
              <a:rPr lang="en-CA" dirty="0"/>
              <a:t>Coastal Planning</a:t>
            </a:r>
            <a:br>
              <a:rPr lang="en-CA" dirty="0"/>
            </a:br>
            <a:r>
              <a:rPr lang="en-CA" dirty="0"/>
              <a:t>Support Program</a:t>
            </a:r>
          </a:p>
        </p:txBody>
      </p:sp>
      <p:pic>
        <p:nvPicPr>
          <p:cNvPr id="5" name="Picture 4" descr="A blue and white cover with text&#10;&#10;AI-generated content may be incorrect.">
            <a:extLst>
              <a:ext uri="{FF2B5EF4-FFF2-40B4-BE49-F238E27FC236}">
                <a16:creationId xmlns:a16="http://schemas.microsoft.com/office/drawing/2014/main" id="{0622127E-368E-4262-3043-47779EA67880}"/>
              </a:ext>
            </a:extLst>
          </p:cNvPr>
          <p:cNvPicPr>
            <a:picLocks noChangeAspect="1"/>
          </p:cNvPicPr>
          <p:nvPr/>
        </p:nvPicPr>
        <p:blipFill>
          <a:blip r:embed="rId3" cstate="print">
            <a:extLst>
              <a:ext uri="{28A0092B-C50C-407E-A947-70E740481C1C}">
                <a14:useLocalDpi xmlns:a14="http://schemas.microsoft.com/office/drawing/2010/main" val="0"/>
              </a:ext>
            </a:extLst>
          </a:blip>
          <a:srcRect t="4325"/>
          <a:stretch>
            <a:fillRect/>
          </a:stretch>
        </p:blipFill>
        <p:spPr>
          <a:xfrm>
            <a:off x="13747475" y="3351477"/>
            <a:ext cx="5515842" cy="7458328"/>
          </a:xfrm>
          <a:prstGeom prst="rect">
            <a:avLst/>
          </a:prstGeom>
        </p:spPr>
      </p:pic>
    </p:spTree>
    <p:extLst>
      <p:ext uri="{BB962C8B-B14F-4D97-AF65-F5344CB8AC3E}">
        <p14:creationId xmlns:p14="http://schemas.microsoft.com/office/powerpoint/2010/main" val="2102861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EC2FB-B078-733D-6571-64EA1FAD685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190473-BD54-DC48-069D-C5485DD9606C}"/>
              </a:ext>
            </a:extLst>
          </p:cNvPr>
          <p:cNvSpPr>
            <a:spLocks noGrp="1"/>
          </p:cNvSpPr>
          <p:nvPr>
            <p:ph idx="1"/>
          </p:nvPr>
        </p:nvSpPr>
        <p:spPr>
          <a:xfrm>
            <a:off x="1659466" y="3351477"/>
            <a:ext cx="16994293" cy="6640662"/>
          </a:xfrm>
        </p:spPr>
        <p:txBody>
          <a:bodyPr>
            <a:normAutofit/>
          </a:bodyPr>
          <a:lstStyle/>
          <a:p>
            <a:pPr marL="914400" indent="-508000">
              <a:spcAft>
                <a:spcPts val="2400"/>
              </a:spcAft>
            </a:pPr>
            <a:r>
              <a:rPr lang="en-US" dirty="0"/>
              <a:t>The program may fund up to 100% of eligible projects.</a:t>
            </a:r>
          </a:p>
          <a:p>
            <a:pPr marL="914400" indent="-508000">
              <a:spcAft>
                <a:spcPts val="2400"/>
              </a:spcAft>
            </a:pPr>
            <a:r>
              <a:rPr lang="en-US" dirty="0"/>
              <a:t>Base funding of $20,000 for individual municipalities.  Amount per municipality increases when more municipalities collaborate.</a:t>
            </a:r>
          </a:p>
          <a:p>
            <a:pPr marL="914400" indent="-508000">
              <a:spcAft>
                <a:spcPts val="2400"/>
              </a:spcAft>
            </a:pPr>
            <a:r>
              <a:rPr lang="en-US" dirty="0"/>
              <a:t>Basic two-page application.</a:t>
            </a:r>
          </a:p>
          <a:p>
            <a:pPr marL="914400" indent="-508000">
              <a:spcAft>
                <a:spcPts val="2400"/>
              </a:spcAft>
            </a:pPr>
            <a:r>
              <a:rPr lang="en-US" dirty="0"/>
              <a:t>One-page reporting at completion.</a:t>
            </a:r>
          </a:p>
          <a:p>
            <a:pPr marL="914400" indent="-508000">
              <a:spcAft>
                <a:spcPts val="2400"/>
              </a:spcAft>
            </a:pPr>
            <a:r>
              <a:rPr lang="en-US" dirty="0"/>
              <a:t>Request for Qualifications has made seven consulting firms available on a standing offer list.</a:t>
            </a:r>
          </a:p>
        </p:txBody>
      </p:sp>
      <p:sp>
        <p:nvSpPr>
          <p:cNvPr id="6" name="Title 5">
            <a:extLst>
              <a:ext uri="{FF2B5EF4-FFF2-40B4-BE49-F238E27FC236}">
                <a16:creationId xmlns:a16="http://schemas.microsoft.com/office/drawing/2014/main" id="{F41C0A9D-EF5A-E616-C5BB-0E892480DCF9}"/>
              </a:ext>
            </a:extLst>
          </p:cNvPr>
          <p:cNvSpPr>
            <a:spLocks noGrp="1"/>
          </p:cNvSpPr>
          <p:nvPr>
            <p:ph type="title"/>
          </p:nvPr>
        </p:nvSpPr>
        <p:spPr>
          <a:xfrm>
            <a:off x="984251" y="770257"/>
            <a:ext cx="18094325" cy="1885949"/>
          </a:xfrm>
        </p:spPr>
        <p:txBody>
          <a:bodyPr/>
          <a:lstStyle/>
          <a:p>
            <a:r>
              <a:rPr lang="en-CA" dirty="0"/>
              <a:t>Coastal Planning</a:t>
            </a:r>
            <a:br>
              <a:rPr lang="en-CA" dirty="0"/>
            </a:br>
            <a:r>
              <a:rPr lang="en-CA" dirty="0"/>
              <a:t>Support Program</a:t>
            </a:r>
          </a:p>
        </p:txBody>
      </p:sp>
    </p:spTree>
    <p:extLst>
      <p:ext uri="{BB962C8B-B14F-4D97-AF65-F5344CB8AC3E}">
        <p14:creationId xmlns:p14="http://schemas.microsoft.com/office/powerpoint/2010/main" val="3613529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AFB69-38CC-F3C6-36FA-16AB6434CB5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ECB136-B219-BDB3-3482-85EA551CB773}"/>
              </a:ext>
            </a:extLst>
          </p:cNvPr>
          <p:cNvSpPr>
            <a:spLocks noGrp="1"/>
          </p:cNvSpPr>
          <p:nvPr>
            <p:ph idx="1"/>
          </p:nvPr>
        </p:nvSpPr>
        <p:spPr>
          <a:xfrm>
            <a:off x="1659466" y="3351477"/>
            <a:ext cx="16994293" cy="6640662"/>
          </a:xfrm>
        </p:spPr>
        <p:txBody>
          <a:bodyPr>
            <a:normAutofit/>
          </a:bodyPr>
          <a:lstStyle/>
          <a:p>
            <a:pPr marL="0" indent="0">
              <a:buNone/>
            </a:pPr>
            <a:r>
              <a:rPr lang="en-CA" dirty="0"/>
              <a:t>NSFM will also host information sessions for questions and discussion:</a:t>
            </a:r>
          </a:p>
          <a:p>
            <a:pPr marL="0" lvl="0" indent="0">
              <a:spcBef>
                <a:spcPts val="1800"/>
              </a:spcBef>
              <a:buNone/>
            </a:pPr>
            <a:r>
              <a:rPr lang="en-CA" b="1" dirty="0"/>
              <a:t>Mon, Oct 20 – 9:00 AM</a:t>
            </a:r>
            <a:r>
              <a:rPr lang="en-CA" dirty="0"/>
              <a:t> | Port Hawkesbury Civic Centre, Shannon Studio</a:t>
            </a:r>
          </a:p>
          <a:p>
            <a:pPr marL="0" lvl="0" indent="0">
              <a:spcBef>
                <a:spcPts val="1800"/>
              </a:spcBef>
              <a:buNone/>
            </a:pPr>
            <a:r>
              <a:rPr lang="en-CA" b="1" dirty="0"/>
              <a:t>Mon, Oct 20 – 2:30 PM</a:t>
            </a:r>
            <a:r>
              <a:rPr lang="en-CA" dirty="0"/>
              <a:t> | Glengarry Best Western, MacDonald Room, Truro</a:t>
            </a:r>
          </a:p>
          <a:p>
            <a:pPr marL="0" lvl="0" indent="0">
              <a:spcBef>
                <a:spcPts val="1800"/>
              </a:spcBef>
              <a:buNone/>
            </a:pPr>
            <a:r>
              <a:rPr lang="en-CA" b="1" dirty="0"/>
              <a:t>Thu, Oct 23 – 9:00 AM</a:t>
            </a:r>
            <a:r>
              <a:rPr lang="en-CA" dirty="0"/>
              <a:t> | Kentville Recreation Centre, Lower Meeting Space</a:t>
            </a:r>
          </a:p>
          <a:p>
            <a:pPr marL="0" lvl="0" indent="0">
              <a:spcBef>
                <a:spcPts val="1800"/>
              </a:spcBef>
              <a:buNone/>
            </a:pPr>
            <a:r>
              <a:rPr lang="en-CA" b="1" dirty="0"/>
              <a:t>Thu, Oct 23 – 2:30 PM</a:t>
            </a:r>
            <a:r>
              <a:rPr lang="en-CA" dirty="0"/>
              <a:t> | Mariners on Main, Yellow Room, Yarmouth</a:t>
            </a:r>
          </a:p>
          <a:p>
            <a:pPr marL="0" lvl="0" indent="0">
              <a:spcBef>
                <a:spcPts val="1800"/>
              </a:spcBef>
              <a:buNone/>
            </a:pPr>
            <a:r>
              <a:rPr lang="en-CA" b="1" dirty="0"/>
              <a:t>Fri, Oct 24 – 10:00 AM</a:t>
            </a:r>
            <a:r>
              <a:rPr lang="en-CA" dirty="0"/>
              <a:t> | Lunenburg County Lifestyle Centre, Multi-purpose Room, Bridgewater</a:t>
            </a:r>
          </a:p>
        </p:txBody>
      </p:sp>
      <p:sp>
        <p:nvSpPr>
          <p:cNvPr id="6" name="Title 5">
            <a:extLst>
              <a:ext uri="{FF2B5EF4-FFF2-40B4-BE49-F238E27FC236}">
                <a16:creationId xmlns:a16="http://schemas.microsoft.com/office/drawing/2014/main" id="{B9682068-E980-D277-3A6D-D7A358E1F4DB}"/>
              </a:ext>
            </a:extLst>
          </p:cNvPr>
          <p:cNvSpPr>
            <a:spLocks noGrp="1"/>
          </p:cNvSpPr>
          <p:nvPr>
            <p:ph type="title"/>
          </p:nvPr>
        </p:nvSpPr>
        <p:spPr>
          <a:xfrm>
            <a:off x="984251" y="770257"/>
            <a:ext cx="18094325" cy="1885949"/>
          </a:xfrm>
        </p:spPr>
        <p:txBody>
          <a:bodyPr/>
          <a:lstStyle/>
          <a:p>
            <a:r>
              <a:rPr lang="en-CA" dirty="0"/>
              <a:t>Coastal Planning</a:t>
            </a:r>
            <a:br>
              <a:rPr lang="en-CA" dirty="0"/>
            </a:br>
            <a:r>
              <a:rPr lang="en-CA" dirty="0"/>
              <a:t>Support Program</a:t>
            </a:r>
          </a:p>
        </p:txBody>
      </p:sp>
    </p:spTree>
    <p:extLst>
      <p:ext uri="{BB962C8B-B14F-4D97-AF65-F5344CB8AC3E}">
        <p14:creationId xmlns:p14="http://schemas.microsoft.com/office/powerpoint/2010/main" val="819091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D15463-69AA-0489-FCD4-15E47F0563DF}"/>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69A3C81-66B5-0437-F1F6-410D8448C39B}"/>
              </a:ext>
            </a:extLst>
          </p:cNvPr>
          <p:cNvSpPr>
            <a:spLocks noGrp="1"/>
          </p:cNvSpPr>
          <p:nvPr>
            <p:ph type="title"/>
          </p:nvPr>
        </p:nvSpPr>
        <p:spPr>
          <a:xfrm>
            <a:off x="984251" y="770257"/>
            <a:ext cx="18094325" cy="1885949"/>
          </a:xfrm>
        </p:spPr>
        <p:txBody>
          <a:bodyPr/>
          <a:lstStyle/>
          <a:p>
            <a:r>
              <a:rPr lang="en-CA" dirty="0"/>
              <a:t>Other Efforts</a:t>
            </a:r>
          </a:p>
        </p:txBody>
      </p:sp>
      <p:sp>
        <p:nvSpPr>
          <p:cNvPr id="5" name="Content Placeholder 1">
            <a:extLst>
              <a:ext uri="{FF2B5EF4-FFF2-40B4-BE49-F238E27FC236}">
                <a16:creationId xmlns:a16="http://schemas.microsoft.com/office/drawing/2014/main" id="{285AFE7E-C3D3-0F54-9D14-75F6284240DF}"/>
              </a:ext>
            </a:extLst>
          </p:cNvPr>
          <p:cNvSpPr txBox="1">
            <a:spLocks/>
          </p:cNvSpPr>
          <p:nvPr/>
        </p:nvSpPr>
        <p:spPr>
          <a:xfrm>
            <a:off x="1659466" y="2656206"/>
            <a:ext cx="17885834" cy="7310754"/>
          </a:xfrm>
          <a:prstGeom prst="rect">
            <a:avLst/>
          </a:prstGeom>
        </p:spPr>
        <p:txBody>
          <a:bodyPr vert="horz" lIns="91433" tIns="45715" rIns="91433" bIns="45715" rtlCol="0">
            <a:normAutofit fontScale="92500" lnSpcReduction="20000"/>
          </a:bodyPr>
          <a:lst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1200"/>
              </a:spcAft>
              <a:buFont typeface="Arial"/>
              <a:buNone/>
            </a:pPr>
            <a:r>
              <a:rPr lang="en-US" sz="5800" b="1" dirty="0">
                <a:solidFill>
                  <a:srgbClr val="4D182E"/>
                </a:solidFill>
              </a:rPr>
              <a:t>Creating Coastal Policy Decision Guide for Municipal Councils </a:t>
            </a:r>
          </a:p>
          <a:p>
            <a:pPr marL="977900" indent="-571500">
              <a:spcBef>
                <a:spcPts val="0"/>
              </a:spcBef>
              <a:spcAft>
                <a:spcPts val="1200"/>
              </a:spcAft>
              <a:buFont typeface="Wingdings" panose="05000000000000000000" pitchFamily="2" charset="2"/>
              <a:buChar char="§"/>
            </a:pPr>
            <a:r>
              <a:rPr lang="en-US" sz="3600" dirty="0"/>
              <a:t>Working with </a:t>
            </a:r>
            <a:r>
              <a:rPr lang="en-US" sz="3600" dirty="0" err="1"/>
              <a:t>CLIMAtlantic</a:t>
            </a:r>
            <a:r>
              <a:rPr lang="en-US" sz="3600" dirty="0"/>
              <a:t> to prepare a Request for Proposals</a:t>
            </a:r>
          </a:p>
          <a:p>
            <a:pPr marL="977900" indent="-571500">
              <a:spcBef>
                <a:spcPts val="0"/>
              </a:spcBef>
              <a:spcAft>
                <a:spcPts val="1200"/>
              </a:spcAft>
              <a:buFont typeface="Wingdings" panose="05000000000000000000" pitchFamily="2" charset="2"/>
              <a:buChar char="§"/>
            </a:pPr>
            <a:r>
              <a:rPr lang="en-US" sz="3600" dirty="0"/>
              <a:t>Likely a two-stage process</a:t>
            </a:r>
          </a:p>
          <a:p>
            <a:pPr marL="1949387" lvl="2" indent="-742950">
              <a:spcBef>
                <a:spcPts val="0"/>
              </a:spcBef>
              <a:spcAft>
                <a:spcPts val="600"/>
              </a:spcAft>
              <a:buFont typeface="+mj-lt"/>
              <a:buAutoNum type="arabicPeriod"/>
            </a:pPr>
            <a:r>
              <a:rPr lang="en-US" sz="3600" dirty="0"/>
              <a:t>Workshop to establish scope of work for the guide to ensure it meets municipalities where they are at.  Participants would be NSFM, Dept. of Municipal Affairs, Dept. of Environment and Climate Change, </a:t>
            </a:r>
            <a:r>
              <a:rPr lang="en-US" sz="3600" dirty="0" err="1"/>
              <a:t>CLIMAtlantic</a:t>
            </a:r>
            <a:r>
              <a:rPr lang="en-US" sz="3600" dirty="0"/>
              <a:t>, Clean Foundation, Municipalities, </a:t>
            </a:r>
            <a:r>
              <a:rPr lang="en-US" sz="3600" dirty="0" err="1"/>
              <a:t>etc</a:t>
            </a:r>
            <a:endParaRPr lang="en-US" sz="3600" dirty="0"/>
          </a:p>
          <a:p>
            <a:pPr marL="1949387" lvl="2" indent="-742950">
              <a:spcAft>
                <a:spcPts val="3600"/>
              </a:spcAft>
              <a:buFont typeface="+mj-lt"/>
              <a:buAutoNum type="arabicPeriod"/>
            </a:pPr>
            <a:r>
              <a:rPr lang="en-US" sz="3600" dirty="0"/>
              <a:t>Creation of the guide</a:t>
            </a:r>
          </a:p>
          <a:p>
            <a:pPr marL="406400" indent="0">
              <a:spcAft>
                <a:spcPts val="2400"/>
              </a:spcAft>
              <a:buNone/>
            </a:pPr>
            <a:r>
              <a:rPr lang="en-US" sz="5800" b="1" dirty="0">
                <a:solidFill>
                  <a:srgbClr val="4D182E"/>
                </a:solidFill>
              </a:rPr>
              <a:t>Regular meetings with Coastal Lead, Flood Coordinator and Stormwater Engineer at Province to coordinate efforts and advocate for municipal supports</a:t>
            </a:r>
          </a:p>
          <a:p>
            <a:pPr marL="1949387" lvl="2" indent="-742950">
              <a:spcAft>
                <a:spcPts val="2400"/>
              </a:spcAft>
              <a:buFont typeface="+mj-lt"/>
              <a:buAutoNum type="arabicPeriod"/>
            </a:pPr>
            <a:endParaRPr lang="en-US" sz="3600" dirty="0"/>
          </a:p>
          <a:p>
            <a:pPr marL="1949387" lvl="2" indent="-742950">
              <a:spcAft>
                <a:spcPts val="2400"/>
              </a:spcAft>
              <a:buFont typeface="+mj-lt"/>
              <a:buAutoNum type="arabicPeriod"/>
            </a:pPr>
            <a:endParaRPr lang="en-US" sz="3600" dirty="0"/>
          </a:p>
        </p:txBody>
      </p:sp>
    </p:spTree>
    <p:extLst>
      <p:ext uri="{BB962C8B-B14F-4D97-AF65-F5344CB8AC3E}">
        <p14:creationId xmlns:p14="http://schemas.microsoft.com/office/powerpoint/2010/main" val="1009425974"/>
      </p:ext>
    </p:extLst>
  </p:cSld>
  <p:clrMapOvr>
    <a:masterClrMapping/>
  </p:clrMapOvr>
</p:sld>
</file>

<file path=ppt/theme/theme1.xml><?xml version="1.0" encoding="utf-8"?>
<a:theme xmlns:a="http://schemas.openxmlformats.org/drawingml/2006/main" name="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Content Slide 4">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Content Slide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Content Slide 6">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Content Slide 7">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Image Slid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Content Slide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de29437c-417c-4821-be30-944b373c1fdc">
      <UserInfo>
        <DisplayName>Kyle MacKay</DisplayName>
        <AccountId>37</AccountId>
        <AccountType/>
      </UserInfo>
      <UserInfo>
        <DisplayName>Dani Coffey</DisplayName>
        <AccountId>53</AccountId>
        <AccountType/>
      </UserInfo>
      <UserInfo>
        <DisplayName>Debbie Nielsen</DisplayName>
        <AccountId>17</AccountId>
        <AccountType/>
      </UserInfo>
      <UserInfo>
        <DisplayName>Juanita Spencer</DisplayName>
        <AccountId>13</AccountId>
        <AccountType/>
      </UserInfo>
    </SharedWithUsers>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6" ma:contentTypeDescription="Create a new document." ma:contentTypeScope="" ma:versionID="d617509e64da4b8da89682a921b53169">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c2b5419908edd18f2d1cac7ac02a0e8a"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AEF71C-88F1-495A-8C58-C91B2BDBC15E}">
  <ds:schemaRefs>
    <ds:schemaRef ds:uri="http://schemas.microsoft.com/sharepoint/v3/contenttype/forms"/>
  </ds:schemaRefs>
</ds:datastoreItem>
</file>

<file path=customXml/itemProps2.xml><?xml version="1.0" encoding="utf-8"?>
<ds:datastoreItem xmlns:ds="http://schemas.openxmlformats.org/officeDocument/2006/customXml" ds:itemID="{4416F660-2600-43BD-9C44-357AE3A11023}">
  <ds:schemaRefs>
    <ds:schemaRef ds:uri="http://schemas.microsoft.com/office/2006/metadata/properties"/>
    <ds:schemaRef ds:uri="http://schemas.microsoft.com/office/infopath/2007/PartnerControls"/>
    <ds:schemaRef ds:uri="http://www.w3.org/XML/1998/namespace"/>
    <ds:schemaRef ds:uri="http://schemas.microsoft.com/office/2006/documentManagement/types"/>
    <ds:schemaRef ds:uri="http://purl.org/dc/terms/"/>
    <ds:schemaRef ds:uri="http://schemas.openxmlformats.org/package/2006/metadata/core-properties"/>
    <ds:schemaRef ds:uri="http://purl.org/dc/elements/1.1/"/>
    <ds:schemaRef ds:uri="de29437c-417c-4821-be30-944b373c1fdc"/>
    <ds:schemaRef ds:uri="f0c9b2df-2f28-4fd6-88a0-3ec84e0352d4"/>
    <ds:schemaRef ds:uri="http://purl.org/dc/dcmitype/"/>
  </ds:schemaRefs>
</ds:datastoreItem>
</file>

<file path=customXml/itemProps3.xml><?xml version="1.0" encoding="utf-8"?>
<ds:datastoreItem xmlns:ds="http://schemas.openxmlformats.org/officeDocument/2006/customXml" ds:itemID="{4C110F86-4C45-420D-AE1E-B6415FBE10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NSFM_PPT_Template_Apr_13</Template>
  <TotalTime>22037</TotalTime>
  <Words>329</Words>
  <Application>Microsoft Office PowerPoint</Application>
  <PresentationFormat>Custom</PresentationFormat>
  <Paragraphs>36</Paragraphs>
  <Slides>5</Slides>
  <Notes>5</Notes>
  <HiddenSlides>0</HiddenSlides>
  <MMClips>0</MMClips>
  <ScaleCrop>false</ScaleCrop>
  <HeadingPairs>
    <vt:vector size="6" baseType="variant">
      <vt:variant>
        <vt:lpstr>Fonts Used</vt:lpstr>
      </vt:variant>
      <vt:variant>
        <vt:i4>5</vt:i4>
      </vt:variant>
      <vt:variant>
        <vt:lpstr>Theme</vt:lpstr>
      </vt:variant>
      <vt:variant>
        <vt:i4>15</vt:i4>
      </vt:variant>
      <vt:variant>
        <vt:lpstr>Slide Titles</vt:lpstr>
      </vt:variant>
      <vt:variant>
        <vt:i4>5</vt:i4>
      </vt:variant>
    </vt:vector>
  </HeadingPairs>
  <TitlesOfParts>
    <vt:vector size="25" baseType="lpstr">
      <vt:lpstr>Arial</vt:lpstr>
      <vt:lpstr>Arial Black</vt:lpstr>
      <vt:lpstr>Calibri</vt:lpstr>
      <vt:lpstr>Calibri Light</vt:lpstr>
      <vt:lpstr>Wingdings</vt:lpstr>
      <vt:lpstr>Cover Page</vt:lpstr>
      <vt:lpstr>Section Divider 1</vt:lpstr>
      <vt:lpstr>Section Divider 2</vt:lpstr>
      <vt:lpstr>Section Divider 3</vt:lpstr>
      <vt:lpstr>Section Divider 4</vt:lpstr>
      <vt:lpstr>Section Divider 5</vt:lpstr>
      <vt:lpstr>Content Slide 1</vt:lpstr>
      <vt:lpstr>Content Slide 2</vt:lpstr>
      <vt:lpstr>Content Slide 3</vt:lpstr>
      <vt:lpstr>Content Slide 4</vt:lpstr>
      <vt:lpstr>Content Slide 5</vt:lpstr>
      <vt:lpstr>Content Slide 6</vt:lpstr>
      <vt:lpstr>Content Slide 7</vt:lpstr>
      <vt:lpstr>Image Slide 1</vt:lpstr>
      <vt:lpstr>Image Slide 2</vt:lpstr>
      <vt:lpstr>Coastal Land use planning -Update</vt:lpstr>
      <vt:lpstr>Coastal Planning Support Program</vt:lpstr>
      <vt:lpstr>Coastal Planning Support Program</vt:lpstr>
      <vt:lpstr>Coastal Planning Support Program</vt:lpstr>
      <vt:lpstr>Other Efforts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Gordon Smith</cp:lastModifiedBy>
  <cp:revision>41</cp:revision>
  <dcterms:created xsi:type="dcterms:W3CDTF">2018-04-13T16:24:34Z</dcterms:created>
  <dcterms:modified xsi:type="dcterms:W3CDTF">2025-09-27T01:11:23Z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ies>
</file>