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7.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8.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9.xml" ContentType="application/vnd.openxmlformats-officedocument.theme+xml"/>
  <Override PartName="/ppt/slideLayouts/slideLayout16.xml" ContentType="application/vnd.openxmlformats-officedocument.presentationml.slideLayout+xml"/>
  <Override PartName="/ppt/theme/theme10.xml" ContentType="application/vnd.openxmlformats-officedocument.theme+xml"/>
  <Override PartName="/ppt/slideLayouts/slideLayout17.xml" ContentType="application/vnd.openxmlformats-officedocument.presentationml.slideLayout+xml"/>
  <Override PartName="/ppt/theme/theme11.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3.xml" ContentType="application/vnd.openxmlformats-officedocument.theme+xml"/>
  <Override PartName="/ppt/slideLayouts/slideLayout25.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4"/>
    <p:sldMasterId id="2147483668" r:id="rId5"/>
    <p:sldMasterId id="2147483670" r:id="rId6"/>
    <p:sldMasterId id="2147483672" r:id="rId7"/>
    <p:sldMasterId id="2147483674" r:id="rId8"/>
    <p:sldMasterId id="2147483678" r:id="rId9"/>
    <p:sldMasterId id="2147483680" r:id="rId10"/>
    <p:sldMasterId id="2147483687" r:id="rId11"/>
    <p:sldMasterId id="2147483704" r:id="rId12"/>
    <p:sldMasterId id="2147483691" r:id="rId13"/>
    <p:sldMasterId id="2147483708" r:id="rId14"/>
    <p:sldMasterId id="2147483696" r:id="rId15"/>
    <p:sldMasterId id="2147483700" r:id="rId16"/>
    <p:sldMasterId id="2147483694" r:id="rId17"/>
  </p:sldMasterIdLst>
  <p:notesMasterIdLst>
    <p:notesMasterId r:id="rId49"/>
  </p:notesMasterIdLst>
  <p:handoutMasterIdLst>
    <p:handoutMasterId r:id="rId50"/>
  </p:handoutMasterIdLst>
  <p:sldIdLst>
    <p:sldId id="256" r:id="rId18"/>
    <p:sldId id="257" r:id="rId19"/>
    <p:sldId id="258" r:id="rId20"/>
    <p:sldId id="259" r:id="rId21"/>
    <p:sldId id="309" r:id="rId22"/>
    <p:sldId id="260" r:id="rId23"/>
    <p:sldId id="282" r:id="rId24"/>
    <p:sldId id="280" r:id="rId25"/>
    <p:sldId id="283" r:id="rId26"/>
    <p:sldId id="284" r:id="rId27"/>
    <p:sldId id="285" r:id="rId28"/>
    <p:sldId id="286" r:id="rId29"/>
    <p:sldId id="287" r:id="rId30"/>
    <p:sldId id="303" r:id="rId31"/>
    <p:sldId id="304" r:id="rId32"/>
    <p:sldId id="288" r:id="rId33"/>
    <p:sldId id="310" r:id="rId34"/>
    <p:sldId id="290" r:id="rId35"/>
    <p:sldId id="291" r:id="rId36"/>
    <p:sldId id="292" r:id="rId37"/>
    <p:sldId id="297" r:id="rId38"/>
    <p:sldId id="293" r:id="rId39"/>
    <p:sldId id="294" r:id="rId40"/>
    <p:sldId id="295" r:id="rId41"/>
    <p:sldId id="296" r:id="rId42"/>
    <p:sldId id="298" r:id="rId43"/>
    <p:sldId id="299" r:id="rId44"/>
    <p:sldId id="300" r:id="rId45"/>
    <p:sldId id="306" r:id="rId46"/>
    <p:sldId id="307" r:id="rId47"/>
    <p:sldId id="311" r:id="rId48"/>
  </p:sldIdLst>
  <p:sldSz cx="20104100" cy="11309350"/>
  <p:notesSz cx="20104100" cy="11309350"/>
  <p:defaultTextStyle>
    <a:defPPr>
      <a:defRPr lang="en-US"/>
    </a:defPPr>
    <a:lvl1pPr marL="0" algn="l" defTabSz="457118" rtl="0" eaLnBrk="1" latinLnBrk="0" hangingPunct="1">
      <a:defRPr sz="2000" kern="1200">
        <a:solidFill>
          <a:schemeClr val="tx1"/>
        </a:solidFill>
        <a:latin typeface="+mn-lt"/>
        <a:ea typeface="+mn-ea"/>
        <a:cs typeface="+mn-cs"/>
      </a:defRPr>
    </a:lvl1pPr>
    <a:lvl2pPr marL="457118" algn="l" defTabSz="457118" rtl="0" eaLnBrk="1" latinLnBrk="0" hangingPunct="1">
      <a:defRPr sz="2000" kern="1200">
        <a:solidFill>
          <a:schemeClr val="tx1"/>
        </a:solidFill>
        <a:latin typeface="+mn-lt"/>
        <a:ea typeface="+mn-ea"/>
        <a:cs typeface="+mn-cs"/>
      </a:defRPr>
    </a:lvl2pPr>
    <a:lvl3pPr marL="914233" algn="l" defTabSz="457118" rtl="0" eaLnBrk="1" latinLnBrk="0" hangingPunct="1">
      <a:defRPr sz="2000" kern="1200">
        <a:solidFill>
          <a:schemeClr val="tx1"/>
        </a:solidFill>
        <a:latin typeface="+mn-lt"/>
        <a:ea typeface="+mn-ea"/>
        <a:cs typeface="+mn-cs"/>
      </a:defRPr>
    </a:lvl3pPr>
    <a:lvl4pPr marL="1371348" algn="l" defTabSz="457118" rtl="0" eaLnBrk="1" latinLnBrk="0" hangingPunct="1">
      <a:defRPr sz="2000" kern="1200">
        <a:solidFill>
          <a:schemeClr val="tx1"/>
        </a:solidFill>
        <a:latin typeface="+mn-lt"/>
        <a:ea typeface="+mn-ea"/>
        <a:cs typeface="+mn-cs"/>
      </a:defRPr>
    </a:lvl4pPr>
    <a:lvl5pPr marL="1828463" algn="l" defTabSz="457118" rtl="0" eaLnBrk="1" latinLnBrk="0" hangingPunct="1">
      <a:defRPr sz="2000" kern="1200">
        <a:solidFill>
          <a:schemeClr val="tx1"/>
        </a:solidFill>
        <a:latin typeface="+mn-lt"/>
        <a:ea typeface="+mn-ea"/>
        <a:cs typeface="+mn-cs"/>
      </a:defRPr>
    </a:lvl5pPr>
    <a:lvl6pPr marL="2285579" algn="l" defTabSz="457118" rtl="0" eaLnBrk="1" latinLnBrk="0" hangingPunct="1">
      <a:defRPr sz="2000" kern="1200">
        <a:solidFill>
          <a:schemeClr val="tx1"/>
        </a:solidFill>
        <a:latin typeface="+mn-lt"/>
        <a:ea typeface="+mn-ea"/>
        <a:cs typeface="+mn-cs"/>
      </a:defRPr>
    </a:lvl6pPr>
    <a:lvl7pPr marL="2742694" algn="l" defTabSz="457118" rtl="0" eaLnBrk="1" latinLnBrk="0" hangingPunct="1">
      <a:defRPr sz="2000" kern="1200">
        <a:solidFill>
          <a:schemeClr val="tx1"/>
        </a:solidFill>
        <a:latin typeface="+mn-lt"/>
        <a:ea typeface="+mn-ea"/>
        <a:cs typeface="+mn-cs"/>
      </a:defRPr>
    </a:lvl7pPr>
    <a:lvl8pPr marL="3199809" algn="l" defTabSz="457118" rtl="0" eaLnBrk="1" latinLnBrk="0" hangingPunct="1">
      <a:defRPr sz="2000" kern="1200">
        <a:solidFill>
          <a:schemeClr val="tx1"/>
        </a:solidFill>
        <a:latin typeface="+mn-lt"/>
        <a:ea typeface="+mn-ea"/>
        <a:cs typeface="+mn-cs"/>
      </a:defRPr>
    </a:lvl8pPr>
    <a:lvl9pPr marL="3656925" algn="l" defTabSz="457118" rtl="0" eaLnBrk="1" latinLnBrk="0" hangingPunct="1">
      <a:defRPr sz="2000" kern="1200">
        <a:solidFill>
          <a:schemeClr val="tx1"/>
        </a:solidFill>
        <a:latin typeface="+mn-lt"/>
        <a:ea typeface="+mn-ea"/>
        <a:cs typeface="+mn-cs"/>
      </a:defRPr>
    </a:lvl9pPr>
  </p:defaultTextStyle>
  <p:extLst>
    <p:ext uri="{521415D9-36F7-43E2-AB2F-B90AF26B5E84}">
      <p14:sectionLst xmlns:p14="http://schemas.microsoft.com/office/powerpoint/2010/main">
        <p14:section name="New Presentation" id="{BAB29E39-837F-0545-ADA3-BC3ADAD928DD}">
          <p14:sldIdLst>
            <p14:sldId id="256"/>
            <p14:sldId id="257"/>
            <p14:sldId id="258"/>
            <p14:sldId id="259"/>
            <p14:sldId id="309"/>
            <p14:sldId id="260"/>
            <p14:sldId id="282"/>
            <p14:sldId id="280"/>
            <p14:sldId id="283"/>
            <p14:sldId id="284"/>
            <p14:sldId id="285"/>
            <p14:sldId id="286"/>
            <p14:sldId id="287"/>
            <p14:sldId id="303"/>
            <p14:sldId id="304"/>
            <p14:sldId id="288"/>
            <p14:sldId id="310"/>
            <p14:sldId id="290"/>
            <p14:sldId id="291"/>
            <p14:sldId id="292"/>
            <p14:sldId id="297"/>
            <p14:sldId id="293"/>
            <p14:sldId id="294"/>
            <p14:sldId id="295"/>
            <p14:sldId id="296"/>
            <p14:sldId id="298"/>
            <p14:sldId id="299"/>
            <p14:sldId id="300"/>
            <p14:sldId id="306"/>
            <p14:sldId id="307"/>
            <p14:sldId id="311"/>
          </p14:sldIdLst>
        </p14:section>
      </p14:sectionLst>
    </p:ext>
    <p:ext uri="{EFAFB233-063F-42B5-8137-9DF3F51BA10A}">
      <p15:sldGuideLst xmlns:p15="http://schemas.microsoft.com/office/powerpoint/2012/main">
        <p15:guide id="1" orient="horz" pos="2878">
          <p15:clr>
            <a:srgbClr val="A4A3A4"/>
          </p15:clr>
        </p15:guide>
        <p15:guide id="2" pos="215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4C5D"/>
    <a:srgbClr val="1D4D5D"/>
    <a:srgbClr val="4D18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74589"/>
  </p:normalViewPr>
  <p:slideViewPr>
    <p:cSldViewPr>
      <p:cViewPr varScale="1">
        <p:scale>
          <a:sx n="56" d="100"/>
          <a:sy n="56" d="100"/>
        </p:scale>
        <p:origin x="864" y="200"/>
      </p:cViewPr>
      <p:guideLst>
        <p:guide orient="horz" pos="2878"/>
        <p:guide pos="2159"/>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81" d="100"/>
          <a:sy n="81" d="100"/>
        </p:scale>
        <p:origin x="240" y="22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slide" Target="slides/slide25.xml"/><Relationship Id="rId47" Type="http://schemas.openxmlformats.org/officeDocument/2006/relationships/slide" Target="slides/slide30.xml"/><Relationship Id="rId50" Type="http://schemas.openxmlformats.org/officeDocument/2006/relationships/handoutMaster" Target="handoutMasters/handoutMaster1.xml"/><Relationship Id="rId55" Type="http://schemas.microsoft.com/office/2016/11/relationships/changesInfo" Target="changesInfos/changesInfo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12.xml"/><Relationship Id="rId11" Type="http://schemas.openxmlformats.org/officeDocument/2006/relationships/slideMaster" Target="slideMasters/slideMaster8.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2.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8" Type="http://schemas.openxmlformats.org/officeDocument/2006/relationships/slideMaster" Target="slideMasters/slideMaster5.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ne Fekeshazy" userId="c97327d2-0386-404a-93f7-c947dac9d321" providerId="ADAL" clId="{F612F892-9778-F74F-A689-490F0D163A94}"/>
    <pc:docChg chg="delSld modSection">
      <pc:chgData name="Charlene Fekeshazy" userId="c97327d2-0386-404a-93f7-c947dac9d321" providerId="ADAL" clId="{F612F892-9778-F74F-A689-490F0D163A94}" dt="2025-01-10T17:40:22.069" v="0" actId="2696"/>
      <pc:docMkLst>
        <pc:docMk/>
      </pc:docMkLst>
      <pc:sldChg chg="del">
        <pc:chgData name="Charlene Fekeshazy" userId="c97327d2-0386-404a-93f7-c947dac9d321" providerId="ADAL" clId="{F612F892-9778-F74F-A689-490F0D163A94}" dt="2025-01-10T17:40:22.069" v="0" actId="2696"/>
        <pc:sldMkLst>
          <pc:docMk/>
          <pc:sldMk cId="3566203616" sldId="30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11387138" y="0"/>
            <a:ext cx="8712200" cy="565150"/>
          </a:xfrm>
          <a:prstGeom prst="rect">
            <a:avLst/>
          </a:prstGeom>
        </p:spPr>
        <p:txBody>
          <a:bodyPr vert="horz" lIns="91440" tIns="45720" rIns="91440" bIns="45720" rtlCol="0"/>
          <a:lstStyle>
            <a:lvl1pPr algn="r">
              <a:defRPr sz="1200"/>
            </a:lvl1pPr>
          </a:lstStyle>
          <a:p>
            <a:fld id="{2AFEC03C-039B-DF49-ADF5-82B154067341}" type="datetime1">
              <a:rPr lang="en-CA" smtClean="0"/>
              <a:t>2025-01-10</a:t>
            </a:fld>
            <a:endParaRPr lang="en-US" dirty="0"/>
          </a:p>
        </p:txBody>
      </p:sp>
      <p:sp>
        <p:nvSpPr>
          <p:cNvPr id="4" name="Footer Placeholder 3"/>
          <p:cNvSpPr>
            <a:spLocks noGrp="1"/>
          </p:cNvSpPr>
          <p:nvPr>
            <p:ph type="ftr" sz="quarter" idx="2"/>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11387138" y="10742613"/>
            <a:ext cx="8712200" cy="565150"/>
          </a:xfrm>
          <a:prstGeom prst="rect">
            <a:avLst/>
          </a:prstGeom>
        </p:spPr>
        <p:txBody>
          <a:bodyPr vert="horz" lIns="91440" tIns="45720" rIns="91440" bIns="45720" rtlCol="0" anchor="b"/>
          <a:lstStyle>
            <a:lvl1pPr algn="r">
              <a:defRPr sz="1200"/>
            </a:lvl1pPr>
          </a:lstStyle>
          <a:p>
            <a:fld id="{073A1DD4-9364-0F4D-9084-86EB1C8CD435}" type="slidenum">
              <a:rPr lang="en-US" smtClean="0"/>
              <a:t>‹#›</a:t>
            </a:fld>
            <a:endParaRPr lang="en-US" dirty="0"/>
          </a:p>
        </p:txBody>
      </p:sp>
    </p:spTree>
    <p:extLst>
      <p:ext uri="{BB962C8B-B14F-4D97-AF65-F5344CB8AC3E}">
        <p14:creationId xmlns:p14="http://schemas.microsoft.com/office/powerpoint/2010/main" val="2735282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11387138" y="0"/>
            <a:ext cx="8712200" cy="565150"/>
          </a:xfrm>
          <a:prstGeom prst="rect">
            <a:avLst/>
          </a:prstGeom>
        </p:spPr>
        <p:txBody>
          <a:bodyPr vert="horz" lIns="91440" tIns="45720" rIns="91440" bIns="45720" rtlCol="0"/>
          <a:lstStyle>
            <a:lvl1pPr algn="r">
              <a:defRPr sz="1200"/>
            </a:lvl1pPr>
          </a:lstStyle>
          <a:p>
            <a:fld id="{C1652E32-7CA9-914F-BFB9-0CEB9A9CF52E}" type="datetime1">
              <a:rPr lang="en-CA" smtClean="0"/>
              <a:t>2025-01-10</a:t>
            </a:fld>
            <a:endParaRPr lang="en-US" dirty="0"/>
          </a:p>
        </p:txBody>
      </p:sp>
      <p:sp>
        <p:nvSpPr>
          <p:cNvPr id="4" name="Slide Image Placeholder 3"/>
          <p:cNvSpPr>
            <a:spLocks noGrp="1" noRot="1" noChangeAspect="1"/>
          </p:cNvSpPr>
          <p:nvPr>
            <p:ph type="sldImg" idx="2"/>
          </p:nvPr>
        </p:nvSpPr>
        <p:spPr>
          <a:xfrm>
            <a:off x="6281738" y="847725"/>
            <a:ext cx="7540625" cy="42418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2009775" y="5372100"/>
            <a:ext cx="16084550" cy="5089525"/>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11387138" y="10742613"/>
            <a:ext cx="8712200" cy="565150"/>
          </a:xfrm>
          <a:prstGeom prst="rect">
            <a:avLst/>
          </a:prstGeom>
        </p:spPr>
        <p:txBody>
          <a:bodyPr vert="horz" lIns="91440" tIns="45720" rIns="91440" bIns="45720" rtlCol="0" anchor="b"/>
          <a:lstStyle>
            <a:lvl1pPr algn="r">
              <a:defRPr sz="1200"/>
            </a:lvl1pPr>
          </a:lstStyle>
          <a:p>
            <a:fld id="{E9DE8BC6-1A8E-6F40-BA00-B83031D29F77}" type="slidenum">
              <a:rPr lang="en-US" smtClean="0"/>
              <a:t>‹#›</a:t>
            </a:fld>
            <a:endParaRPr lang="en-US" dirty="0"/>
          </a:p>
        </p:txBody>
      </p:sp>
    </p:spTree>
    <p:extLst>
      <p:ext uri="{BB962C8B-B14F-4D97-AF65-F5344CB8AC3E}">
        <p14:creationId xmlns:p14="http://schemas.microsoft.com/office/powerpoint/2010/main" val="4152078440"/>
      </p:ext>
    </p:extLst>
  </p:cSld>
  <p:clrMap bg1="lt1" tx1="dk1" bg2="lt2" tx2="dk2" accent1="accent1" accent2="accent2" accent3="accent3" accent4="accent4" accent5="accent5" accent6="accent6" hlink="hlink" folHlink="folHlink"/>
  <p:hf hdr="0" ftr="0" dt="0"/>
  <p:notesStyle>
    <a:lvl1pPr marL="0" algn="l" defTabSz="457166" rtl="0" eaLnBrk="1" latinLnBrk="0" hangingPunct="1">
      <a:defRPr sz="1100" kern="1200">
        <a:solidFill>
          <a:schemeClr val="tx1"/>
        </a:solidFill>
        <a:latin typeface="+mn-lt"/>
        <a:ea typeface="+mn-ea"/>
        <a:cs typeface="+mn-cs"/>
      </a:defRPr>
    </a:lvl1pPr>
    <a:lvl2pPr marL="457166" algn="l" defTabSz="457166" rtl="0" eaLnBrk="1" latinLnBrk="0" hangingPunct="1">
      <a:defRPr sz="1100" kern="1200">
        <a:solidFill>
          <a:schemeClr val="tx1"/>
        </a:solidFill>
        <a:latin typeface="+mn-lt"/>
        <a:ea typeface="+mn-ea"/>
        <a:cs typeface="+mn-cs"/>
      </a:defRPr>
    </a:lvl2pPr>
    <a:lvl3pPr marL="914330" algn="l" defTabSz="457166" rtl="0" eaLnBrk="1" latinLnBrk="0" hangingPunct="1">
      <a:defRPr sz="1100" kern="1200">
        <a:solidFill>
          <a:schemeClr val="tx1"/>
        </a:solidFill>
        <a:latin typeface="+mn-lt"/>
        <a:ea typeface="+mn-ea"/>
        <a:cs typeface="+mn-cs"/>
      </a:defRPr>
    </a:lvl3pPr>
    <a:lvl4pPr marL="1371495" algn="l" defTabSz="457166" rtl="0" eaLnBrk="1" latinLnBrk="0" hangingPunct="1">
      <a:defRPr sz="1100" kern="1200">
        <a:solidFill>
          <a:schemeClr val="tx1"/>
        </a:solidFill>
        <a:latin typeface="+mn-lt"/>
        <a:ea typeface="+mn-ea"/>
        <a:cs typeface="+mn-cs"/>
      </a:defRPr>
    </a:lvl4pPr>
    <a:lvl5pPr marL="1828659" algn="l" defTabSz="457166" rtl="0" eaLnBrk="1" latinLnBrk="0" hangingPunct="1">
      <a:defRPr sz="1100" kern="1200">
        <a:solidFill>
          <a:schemeClr val="tx1"/>
        </a:solidFill>
        <a:latin typeface="+mn-lt"/>
        <a:ea typeface="+mn-ea"/>
        <a:cs typeface="+mn-cs"/>
      </a:defRPr>
    </a:lvl5pPr>
    <a:lvl6pPr marL="2285825" algn="l" defTabSz="457166" rtl="0" eaLnBrk="1" latinLnBrk="0" hangingPunct="1">
      <a:defRPr sz="1100" kern="1200">
        <a:solidFill>
          <a:schemeClr val="tx1"/>
        </a:solidFill>
        <a:latin typeface="+mn-lt"/>
        <a:ea typeface="+mn-ea"/>
        <a:cs typeface="+mn-cs"/>
      </a:defRPr>
    </a:lvl6pPr>
    <a:lvl7pPr marL="2742989" algn="l" defTabSz="457166" rtl="0" eaLnBrk="1" latinLnBrk="0" hangingPunct="1">
      <a:defRPr sz="1100" kern="1200">
        <a:solidFill>
          <a:schemeClr val="tx1"/>
        </a:solidFill>
        <a:latin typeface="+mn-lt"/>
        <a:ea typeface="+mn-ea"/>
        <a:cs typeface="+mn-cs"/>
      </a:defRPr>
    </a:lvl7pPr>
    <a:lvl8pPr marL="3200155" algn="l" defTabSz="457166" rtl="0" eaLnBrk="1" latinLnBrk="0" hangingPunct="1">
      <a:defRPr sz="1100" kern="1200">
        <a:solidFill>
          <a:schemeClr val="tx1"/>
        </a:solidFill>
        <a:latin typeface="+mn-lt"/>
        <a:ea typeface="+mn-ea"/>
        <a:cs typeface="+mn-cs"/>
      </a:defRPr>
    </a:lvl8pPr>
    <a:lvl9pPr marL="3657318" algn="l" defTabSz="45716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8" Type="http://schemas.openxmlformats.org/officeDocument/2006/relationships/hyperlink" Target="https://atlantic.ctvnews.ca/more/cape-breton-investigating-last-year-of-municipal-credit-card-transactions-1.7132122" TargetMode="External"/><Relationship Id="rId13" Type="http://schemas.openxmlformats.org/officeDocument/2006/relationships/hyperlink" Target="https://atlantic.ctvnews.ca/more/halifax-mayor-gets-lifetime-supply-of-donairs-1.7062739" TargetMode="External"/><Relationship Id="rId18" Type="http://schemas.openxmlformats.org/officeDocument/2006/relationships/hyperlink" Target="https://atlantic.ctvnews.ca/new-cbrm-mayor-council-talks-priorities-provincial-government-relationship-during-swearing-in-ceremony-1.7092771" TargetMode="External"/><Relationship Id="rId3" Type="http://schemas.openxmlformats.org/officeDocument/2006/relationships/hyperlink" Target="https://www.cbc.ca/player/play/video/9.6524855" TargetMode="External"/><Relationship Id="rId21" Type="http://schemas.openxmlformats.org/officeDocument/2006/relationships/hyperlink" Target="https://atlantic.ctvnews.ca/halifax-mayor-says-city-is-past-the-worst-of-its-housing-crisis-advocates-disagree-1.7148075" TargetMode="External"/><Relationship Id="rId7" Type="http://schemas.openxmlformats.org/officeDocument/2006/relationships/hyperlink" Target="https://www.cbc.ca/news/canada/nova-scotia/municipalities-call-on-re-elected-houston-government-to-revisit-coastal-protection-1.7397302" TargetMode="External"/><Relationship Id="rId12" Type="http://schemas.openxmlformats.org/officeDocument/2006/relationships/hyperlink" Target="https://atlantic.ctvnews.ca/video/c3004528-n-s--town-disappointed-with-ferry-cancellations" TargetMode="External"/><Relationship Id="rId17" Type="http://schemas.openxmlformats.org/officeDocument/2006/relationships/hyperlink" Target="https://atlantic.ctvnews.ca/more/small-nova-scotia-town-elects-its-first-all-women-council-1.7087999" TargetMode="External"/><Relationship Id="rId2" Type="http://schemas.openxmlformats.org/officeDocument/2006/relationships/slide" Target="../slides/slide22.xml"/><Relationship Id="rId16" Type="http://schemas.openxmlformats.org/officeDocument/2006/relationships/hyperlink" Target="https://atlantic.ctvnews.ca/pictou-county-municipality-deeply-concerned-about-rise-in-animal-attacks-1.7086012" TargetMode="External"/><Relationship Id="rId20" Type="http://schemas.openxmlformats.org/officeDocument/2006/relationships/hyperlink" Target="https://atlantic.ctvnews.ca/halifax-s-new-mayor-talks-traffic-problems-future-additional-encampment-sites-1.7109091" TargetMode="External"/><Relationship Id="rId1" Type="http://schemas.openxmlformats.org/officeDocument/2006/relationships/notesMaster" Target="../notesMasters/notesMaster1.xml"/><Relationship Id="rId6" Type="http://schemas.openxmlformats.org/officeDocument/2006/relationships/hyperlink" Target="https://atlantic.ctvnews.ca/yarmouth-to-remove-transit-fees-add-more-stops-1.7114145" TargetMode="External"/><Relationship Id="rId11" Type="http://schemas.openxmlformats.org/officeDocument/2006/relationships/hyperlink" Target="https://www.cbc.ca/news/canada/nova-scotia/truro-colchester-transit-feasiblity-study-1.7405492" TargetMode="External"/><Relationship Id="rId5" Type="http://schemas.openxmlformats.org/officeDocument/2006/relationships/hyperlink" Target="https://www.cbc.ca/player/play/video/9.6564829" TargetMode="External"/><Relationship Id="rId15" Type="http://schemas.openxmlformats.org/officeDocument/2006/relationships/hyperlink" Target="https://atlantic.ctvnews.ca/halifax-mayor-mike-savage-named-new-lieutenant-governor-of-nova-scotia-1.7072908" TargetMode="External"/><Relationship Id="rId10" Type="http://schemas.openxmlformats.org/officeDocument/2006/relationships/hyperlink" Target="https://atlantic.ctvnews.ca/federal-government-commits-more-than-5m-to-kings-transit-authority-in-nova-scotia-1.7136356" TargetMode="External"/><Relationship Id="rId19" Type="http://schemas.openxmlformats.org/officeDocument/2006/relationships/hyperlink" Target="https://atlantic.ctvnews.ca/video/c3028665-new-halifax-council-meets-for-first-time" TargetMode="External"/><Relationship Id="rId4" Type="http://schemas.openxmlformats.org/officeDocument/2006/relationships/hyperlink" Target="https://www.cbc.ca/player/play/video/9.6541841" TargetMode="External"/><Relationship Id="rId9" Type="http://schemas.openxmlformats.org/officeDocument/2006/relationships/hyperlink" Target="https://atlantic.ctvnews.ca/more/motion-to-scrap-designated-encampment-sites-defeated-in-narrow-halifax-council-vote-1.7132043" TargetMode="External"/><Relationship Id="rId14" Type="http://schemas.openxmlformats.org/officeDocument/2006/relationships/hyperlink" Target="https://atlantic.ctvnews.ca/new-disaster-debris-management-plan-for-cape-breton-regional-municipality-will-help-with-weather-related-events-1.7071187" TargetMode="External"/></Relationships>
</file>

<file path=ppt/notesSlides/_rels/notesSlide13.xml.rels><?xml version="1.0" encoding="UTF-8" standalone="yes"?>
<Relationships xmlns="http://schemas.openxmlformats.org/package/2006/relationships"><Relationship Id="rId13" Type="http://schemas.openxmlformats.org/officeDocument/2006/relationships/hyperlink" Target="https://www.cbc.ca/news/canada/nova-scotia/antigonish-municipal-election-coastal-protection-act-1.7353505" TargetMode="External"/><Relationship Id="rId18" Type="http://schemas.openxmlformats.org/officeDocument/2006/relationships/hyperlink" Target="https://www.cbc.ca/news/canada/nova-scotia/residents-vote-for-deer-hunt-in-some-colchester-county-communities-1.7359962" TargetMode="External"/><Relationship Id="rId26" Type="http://schemas.openxmlformats.org/officeDocument/2006/relationships/hyperlink" Target="https://www.cbc.ca/news/canada/nova-scotia/hantsport-halfway-river-aboiteau-1.7382213" TargetMode="External"/><Relationship Id="rId39" Type="http://schemas.openxmlformats.org/officeDocument/2006/relationships/hyperlink" Target="https://www.saltwire.com/atlantic-canada/news/meet-doug-glasser-the-new-mayor-of-stewiacke-ns-101005340/" TargetMode="External"/><Relationship Id="rId21" Type="http://schemas.openxmlformats.org/officeDocument/2006/relationships/hyperlink" Target="https://www.cbc.ca/news/canada/new-brunswick/pay-for-jury-duty-1.7363588" TargetMode="External"/><Relationship Id="rId34" Type="http://schemas.openxmlformats.org/officeDocument/2006/relationships/hyperlink" Target="https://www.cbc.ca/news/canada/nova-scotia/cbrm-buys-land-next-to-centre-200-arena-for-transit-hub-1.7407083" TargetMode="External"/><Relationship Id="rId42" Type="http://schemas.openxmlformats.org/officeDocument/2006/relationships/hyperlink" Target="https://www.thecoast.ca/news-opinion/halifax-climate-plan-halifact-at-risk-of-failing-33875917" TargetMode="External"/><Relationship Id="rId47" Type="http://schemas.openxmlformats.org/officeDocument/2006/relationships/hyperlink" Target="https://eos.org/articles/ordinary-policies-achieve-extraordinary-climate-adaptation" TargetMode="External"/><Relationship Id="rId50" Type="http://schemas.openxmlformats.org/officeDocument/2006/relationships/hyperlink" Target="https://www.saltwire.com/nova-scotia/annapolis-valley/annapolis-councillor-raises-question-about-cost-of-national-conference" TargetMode="External"/><Relationship Id="rId7" Type="http://schemas.openxmlformats.org/officeDocument/2006/relationships/hyperlink" Target="https://www.cbc.ca/news/canada/nova-scotia/elmsdale-pool-flooding-shut-down-1.7343077" TargetMode="External"/><Relationship Id="rId2" Type="http://schemas.openxmlformats.org/officeDocument/2006/relationships/slide" Target="../slides/slide23.xml"/><Relationship Id="rId16" Type="http://schemas.openxmlformats.org/officeDocument/2006/relationships/hyperlink" Target="https://www.cbc.ca/news/canada/nova-scotia/voters-with-disabilities-eventually-cast-ballots-richmond-county-1.7359471" TargetMode="External"/><Relationship Id="rId29" Type="http://schemas.openxmlformats.org/officeDocument/2006/relationships/hyperlink" Target="https://www.cbc.ca/news/canada/nova-scotia/port-hawkesbury-council-municipal-plebiscite-results-1.7388681" TargetMode="External"/><Relationship Id="rId11" Type="http://schemas.openxmlformats.org/officeDocument/2006/relationships/hyperlink" Target="https://www.cbc.ca/news/canada/nova-scotia/nova-scotia-prepares-to-move-iconic-lawrencetown-road-1.7344031" TargetMode="External"/><Relationship Id="rId24" Type="http://schemas.openxmlformats.org/officeDocument/2006/relationships/hyperlink" Target="https://www.cbc.ca/news/canada/nova-scotia/n-s-municipalities-defend-housing-fund-conservatives-have-promised-to-cut-1.7378572" TargetMode="External"/><Relationship Id="rId32" Type="http://schemas.openxmlformats.org/officeDocument/2006/relationships/hyperlink" Target="https://www.cbc.ca/news/canada/nova-scotia/richmond-county-new-code-of-conduct-eliminate-previous-issues-1.7393612" TargetMode="External"/><Relationship Id="rId37" Type="http://schemas.openxmlformats.org/officeDocument/2006/relationships/hyperlink" Target="https://www.saltwire.com/halifax/news/municipal-election-2024-municipality-of-digby-sees-11-people-vying-for-5-seats-100997853/" TargetMode="External"/><Relationship Id="rId40" Type="http://schemas.openxmlformats.org/officeDocument/2006/relationships/hyperlink" Target="https://www.saltwire.com/prince-edward-island/news/i-hope-it-improves-our-road-safety-101006693/" TargetMode="External"/><Relationship Id="rId45" Type="http://schemas.openxmlformats.org/officeDocument/2006/relationships/hyperlink" Target="https://www.vancouverisawesome.com/highlights/record-disaster-claims-raise-concern-over-the-future-of-canadian-insurance-9659889" TargetMode="External"/><Relationship Id="rId5" Type="http://schemas.openxmlformats.org/officeDocument/2006/relationships/hyperlink" Target="https://www.cbc.ca/news/canada/nova-scotia/marine-house-building-dartmouth-potential-housing-1.7337931" TargetMode="External"/><Relationship Id="rId15" Type="http://schemas.openxmlformats.org/officeDocument/2006/relationships/hyperlink" Target="https://www.cbc.ca/news/canada/nova-scotia/mulgrave-coyote-sightings-1.7358909" TargetMode="External"/><Relationship Id="rId23" Type="http://schemas.openxmlformats.org/officeDocument/2006/relationships/hyperlink" Target="https://www.cbc.ca/news/canada/nova-scotia/controversial-halifax-waste-facility-could-move-ahead-after-court-rules-councillors-biased-1.7367939" TargetMode="External"/><Relationship Id="rId28" Type="http://schemas.openxmlformats.org/officeDocument/2006/relationships/hyperlink" Target="https://www.cbc.ca/news/canada/nova-scotia/wolfville-resources-homelessness-population-1.7385800" TargetMode="External"/><Relationship Id="rId36" Type="http://schemas.openxmlformats.org/officeDocument/2006/relationships/hyperlink" Target="https://www.saltwire.com/halifax/news/kings-ns-site-spared-others-sprayed-before-2024-aerial-glyphosate-season-ends-100997709/" TargetMode="External"/><Relationship Id="rId49" Type="http://schemas.openxmlformats.org/officeDocument/2006/relationships/hyperlink" Target="https://www.saltwire.com/cape-breton/cbrm-to-seek-amendment-to-mandated-n-s-municipal-code-of-conduct" TargetMode="External"/><Relationship Id="rId10" Type="http://schemas.openxmlformats.org/officeDocument/2006/relationships/hyperlink" Target="https://www.cbc.ca/news/canada/nova-scotia/lunenburg-cornwallis-name-change-queen-1.7348926" TargetMode="External"/><Relationship Id="rId19" Type="http://schemas.openxmlformats.org/officeDocument/2006/relationships/hyperlink" Target="https://www.cbc.ca/news/canada/nova-scotia/victoria-county-residents-unhappy-tie-breaker-district-8-1.7361034" TargetMode="External"/><Relationship Id="rId31" Type="http://schemas.openxmlformats.org/officeDocument/2006/relationships/hyperlink" Target="https://www.cbc.ca/news/canada/nova-scotia/port-hawkesbury-unhappy-with-remembrance-day-traffic-1.7391306" TargetMode="External"/><Relationship Id="rId44" Type="http://schemas.openxmlformats.org/officeDocument/2006/relationships/hyperlink" Target="https://www.canadianunderwriter.ca/insurance/national-coalition-urges-immediate-attention-to-climate-change-file-1004252117/" TargetMode="External"/><Relationship Id="rId4" Type="http://schemas.openxmlformats.org/officeDocument/2006/relationships/hyperlink" Target="https://www.cbc.ca/news/canada/nova-scotia/cbrm-councillor-says-election-opponent-should-be-disqualified-1.7340766" TargetMode="External"/><Relationship Id="rId9" Type="http://schemas.openxmlformats.org/officeDocument/2006/relationships/hyperlink" Target="https://www.cbc.ca/news/canada/nova-scotia/province-capabilities-to-protect-vulnerable-arise-amid-hurricane-season-1.7347474" TargetMode="External"/><Relationship Id="rId14" Type="http://schemas.openxmlformats.org/officeDocument/2006/relationships/hyperlink" Target="https://www.cbc.ca/news/canada/nova-scotia/municipal-election-results-october-19-1.6962869" TargetMode="External"/><Relationship Id="rId22" Type="http://schemas.openxmlformats.org/officeDocument/2006/relationships/hyperlink" Target="https://www.cbc.ca/news/canada/nova-scotia/lunenburg-district-getting-2-generators-for-sewage-system-to-counter-blackouts-1.7363902" TargetMode="External"/><Relationship Id="rId27" Type="http://schemas.openxmlformats.org/officeDocument/2006/relationships/hyperlink" Target="https://www.cbc.ca/news/canada/nova-scotia/halifax-urging-people-who-need-extra-help-in-emergencies-to-join-registry-1.7385127" TargetMode="External"/><Relationship Id="rId30" Type="http://schemas.openxmlformats.org/officeDocument/2006/relationships/hyperlink" Target="https://www.cbc.ca/news/canada/nova-scotia/residents-ask-n-s-supreme-court-to-overturn-provincial-approval-of-fall-river-development-1.7387576" TargetMode="External"/><Relationship Id="rId35" Type="http://schemas.openxmlformats.org/officeDocument/2006/relationships/hyperlink" Target="https://thelaker.ca/nsfm-2024-fall-conference-set-to-take-place-in-halifax/" TargetMode="External"/><Relationship Id="rId43" Type="http://schemas.openxmlformats.org/officeDocument/2006/relationships/hyperlink" Target="https://www.cfib-fcei.ca/en/media/small-businesses-outline-key-priorities-ahead-of-nova-scotia-municipal-elections" TargetMode="External"/><Relationship Id="rId48" Type="http://schemas.openxmlformats.org/officeDocument/2006/relationships/hyperlink" Target="https://www.saltwire.com/cape-breton/cbrm-councillor-has-questions-about-provincewide-municipal-code-of-conduct-policy" TargetMode="External"/><Relationship Id="rId8" Type="http://schemas.openxmlformats.org/officeDocument/2006/relationships/hyperlink" Target="https://www.cbc.ca/news/canada/nova-scotia/digby-ferry-saint-john-economy-tourism-lobster-fishing-1.7346532" TargetMode="External"/><Relationship Id="rId3" Type="http://schemas.openxmlformats.org/officeDocument/2006/relationships/hyperlink" Target="https://www.cbc.ca/news/canada/nova-scotia/halifax-councillors-question-reckless-planning-changes-required-by-province-1.7339623" TargetMode="External"/><Relationship Id="rId12" Type="http://schemas.openxmlformats.org/officeDocument/2006/relationships/hyperlink" Target="https://www.cbc.ca/news/canada/nova-scotia/west-hants-council-votes-to-increase-space-between-wind-turbines-and-private-land-but-developers-1.7348986" TargetMode="External"/><Relationship Id="rId17" Type="http://schemas.openxmlformats.org/officeDocument/2006/relationships/hyperlink" Target="https://www.cbc.ca/news/canada/nova-scotia/annapolis-royal-women-council-mayor-1.7357726" TargetMode="External"/><Relationship Id="rId25" Type="http://schemas.openxmlformats.org/officeDocument/2006/relationships/hyperlink" Target="https://www.cbc.ca/news/canada/nova-scotia/cbrm-to-seek-new-chief-administrator-walsh-retiring-1.7381442" TargetMode="External"/><Relationship Id="rId33" Type="http://schemas.openxmlformats.org/officeDocument/2006/relationships/hyperlink" Target="https://www.cbc.ca/news/canada/nova-scotia/municipalities-province-wide-code-of-conduct-1.7400171" TargetMode="External"/><Relationship Id="rId38" Type="http://schemas.openxmlformats.org/officeDocument/2006/relationships/hyperlink" Target="https://www.saltwire.com/halifax/communities/kings-ns-council-renews-call-for-provincial-aerial-herbicide-spray-moratorium-100999949/" TargetMode="External"/><Relationship Id="rId46" Type="http://schemas.openxmlformats.org/officeDocument/2006/relationships/hyperlink" Target="https://www.rmoutlook.com/national-business/nova-scotia-election-liberals-promise-to-establish-inquiry-into-illegal-fishing-9744870" TargetMode="External"/><Relationship Id="rId20" Type="http://schemas.openxmlformats.org/officeDocument/2006/relationships/hyperlink" Target="https://www.cbc.ca/news/canada/nova-scotia/foul-odour-nova-scotia-town-1.7363516" TargetMode="External"/><Relationship Id="rId41" Type="http://schemas.openxmlformats.org/officeDocument/2006/relationships/hyperlink" Target="https://www.saltwire.com/atlantic-canada/communities/southwest-nova-scotia/yarmouth-mayor-pam-mood-back-as-president-of-nova-scotia-federation-of-municipalities-101010173/" TargetMode="External"/><Relationship Id="rId1" Type="http://schemas.openxmlformats.org/officeDocument/2006/relationships/notesMaster" Target="../notesMasters/notesMaster1.xml"/><Relationship Id="rId6" Type="http://schemas.openxmlformats.org/officeDocument/2006/relationships/hyperlink" Target="https://www.cbc.ca/news/canada/nova-scotia/managed-deer-cull-colchester-1.7342929" TargetMode="External"/></Relationships>
</file>

<file path=ppt/notesSlides/_rels/notesSlide14.xml.rels><?xml version="1.0" encoding="UTF-8" standalone="yes"?>
<Relationships xmlns="http://schemas.openxmlformats.org/package/2006/relationships"><Relationship Id="rId13" Type="http://schemas.openxmlformats.org/officeDocument/2006/relationships/hyperlink" Target="https://www.cjls.com/2024/11/12/97131/" TargetMode="External"/><Relationship Id="rId18" Type="http://schemas.openxmlformats.org/officeDocument/2006/relationships/hyperlink" Target="https://www.cjls.com/2024/11/14/town-of-yarmouth-to-make-public-transit-system-free-for-all/" TargetMode="External"/><Relationship Id="rId26" Type="http://schemas.openxmlformats.org/officeDocument/2006/relationships/hyperlink" Target="https://www.1015thehawk.com/2024/12/05/100192/" TargetMode="External"/><Relationship Id="rId21" Type="http://schemas.openxmlformats.org/officeDocument/2006/relationships/hyperlink" Target="https://www.cjls.com/2024/11/21/yarmouth-town-council-recommends-cull-to-curb-deer-problem/" TargetMode="External"/><Relationship Id="rId34" Type="http://schemas.openxmlformats.org/officeDocument/2006/relationships/hyperlink" Target="https://halifax.citynews.ca/2024/11/30/new-barrington-street-transit-terminal-to-open-dec-16/" TargetMode="External"/><Relationship Id="rId7" Type="http://schemas.openxmlformats.org/officeDocument/2006/relationships/hyperlink" Target="https://www.cjls.com/2024/10/17/live-broadcast-of-insights-at-annual-atlantic-network-conference/" TargetMode="External"/><Relationship Id="rId12" Type="http://schemas.openxmlformats.org/officeDocument/2006/relationships/hyperlink" Target="https://www.cjls.com/2024/11/08/97112/" TargetMode="External"/><Relationship Id="rId17" Type="http://schemas.openxmlformats.org/officeDocument/2006/relationships/hyperlink" Target="https://www.1015thehawk.com/2024/11/13/97540/" TargetMode="External"/><Relationship Id="rId25" Type="http://schemas.openxmlformats.org/officeDocument/2006/relationships/hyperlink" Target="https://www.ckbw.ca/2024/12/03/former-halifax-deputy-mayor-hired-as-queens-municipal-clerk/" TargetMode="External"/><Relationship Id="rId33" Type="http://schemas.openxmlformats.org/officeDocument/2006/relationships/hyperlink" Target="https://halifax.citynews.ca/2024/11/22/cape-breton-councillor-wins-election-after-her-name-is-picked-from-a-box/" TargetMode="External"/><Relationship Id="rId38" Type="http://schemas.openxmlformats.org/officeDocument/2006/relationships/hyperlink" Target="https://www.989xfm.ca/richmond-county-looks-at-feasibility-of-adding-electric-and-hybrid-vehicles-to-the-municipalitys-fleet/" TargetMode="External"/><Relationship Id="rId2" Type="http://schemas.openxmlformats.org/officeDocument/2006/relationships/slide" Target="../slides/slide24.xml"/><Relationship Id="rId16" Type="http://schemas.openxmlformats.org/officeDocument/2006/relationships/hyperlink" Target="https://www.ckbw.ca/2024/11/13/bridgewater-and-lunenburg-select-deputy-mayors/" TargetMode="External"/><Relationship Id="rId20" Type="http://schemas.openxmlformats.org/officeDocument/2006/relationships/hyperlink" Target="https://www.ckbw.ca/2024/11/18/98100/" TargetMode="External"/><Relationship Id="rId29" Type="http://schemas.openxmlformats.org/officeDocument/2006/relationships/hyperlink" Target="https://www.1015thehawk.com/2024/12/31/antigonish-mayor-is-proud-of-milestones-heading-into-2025/" TargetMode="External"/><Relationship Id="rId1" Type="http://schemas.openxmlformats.org/officeDocument/2006/relationships/notesMaster" Target="../notesMasters/notesMaster1.xml"/><Relationship Id="rId6" Type="http://schemas.openxmlformats.org/officeDocument/2006/relationships/hyperlink" Target="https://www.1015thehawk.com/2024/10/08/93883/" TargetMode="External"/><Relationship Id="rId11" Type="http://schemas.openxmlformats.org/officeDocument/2006/relationships/hyperlink" Target="https://www.ckbw.ca/2024/11/08/chester-reappoints-allen-webber-as-warden/" TargetMode="External"/><Relationship Id="rId24" Type="http://schemas.openxmlformats.org/officeDocument/2006/relationships/hyperlink" Target="https://www.ckbw.ca/2024/12/03/99867/" TargetMode="External"/><Relationship Id="rId32" Type="http://schemas.openxmlformats.org/officeDocument/2006/relationships/hyperlink" Target="https://halifax.citynews.ca/2024/11/14/water-conservation-in-effect-due-to-low-water-levels-in-lake-major/" TargetMode="External"/><Relationship Id="rId37" Type="http://schemas.openxmlformats.org/officeDocument/2006/relationships/hyperlink" Target="https://www.989xfm.ca/port-hawkesbury-mayor-brenda-chisholm-beaton-to-serve-as-temporary-president-of-the-nova-scotia-federation-of-municipalities/" TargetMode="External"/><Relationship Id="rId5" Type="http://schemas.openxmlformats.org/officeDocument/2006/relationships/hyperlink" Target="https://www.ckbw.ca/2024/10/08/centenial-bridge-repair-work-underway/" TargetMode="External"/><Relationship Id="rId15" Type="http://schemas.openxmlformats.org/officeDocument/2006/relationships/hyperlink" Target="https://www.ckbw.ca/2024/11/13/97606/" TargetMode="External"/><Relationship Id="rId23" Type="http://schemas.openxmlformats.org/officeDocument/2006/relationships/hyperlink" Target="https://www.ckbw.ca/2024/11/29/yarmouth-mayor-pam-mood-re-elected-as-nsfm-president/" TargetMode="External"/><Relationship Id="rId28" Type="http://schemas.openxmlformats.org/officeDocument/2006/relationships/hyperlink" Target="https://www.ckbw.ca/2024/12/10/bridgewater-council-approves-zoning-changes-and-land-donation-for-daycare/" TargetMode="External"/><Relationship Id="rId36" Type="http://schemas.openxmlformats.org/officeDocument/2006/relationships/hyperlink" Target="https://www.989xfm.ca/results-from-the-nova-scotia-municipal-elections-locally-as-of-730-pm/" TargetMode="External"/><Relationship Id="rId10" Type="http://schemas.openxmlformats.org/officeDocument/2006/relationships/hyperlink" Target="https://www.cjls.com/2024/10/24/speaking-truth-to-canadians-about-their-public-service/" TargetMode="External"/><Relationship Id="rId19" Type="http://schemas.openxmlformats.org/officeDocument/2006/relationships/hyperlink" Target="https://www.1015thehawk.com/2024/11/14/97667/" TargetMode="External"/><Relationship Id="rId31" Type="http://schemas.openxmlformats.org/officeDocument/2006/relationships/hyperlink" Target="https://halifax.citynews.ca/2024/10/21/n-s-government-sets-up-code-of-conduct-for-provinces-municipal-politicians/" TargetMode="External"/><Relationship Id="rId4" Type="http://schemas.openxmlformats.org/officeDocument/2006/relationships/hyperlink" Target="https://www.cjls.com/2024/10/07/premier-stands-firm-on-chignecto-isthmus/" TargetMode="External"/><Relationship Id="rId9" Type="http://schemas.openxmlformats.org/officeDocument/2006/relationships/hyperlink" Target="https://surge105.ca/2024/10/21/new-code-of-conduct-for-municipal-officials-in-n-s/" TargetMode="External"/><Relationship Id="rId14" Type="http://schemas.openxmlformats.org/officeDocument/2006/relationships/hyperlink" Target="https://www.ckbw.ca/2024/11/13/97485/" TargetMode="External"/><Relationship Id="rId22" Type="http://schemas.openxmlformats.org/officeDocument/2006/relationships/hyperlink" Target="https://www.ckbw.ca/2024/11/22/queens-provides-more-info-on-water-conservation-efforts/" TargetMode="External"/><Relationship Id="rId27" Type="http://schemas.openxmlformats.org/officeDocument/2006/relationships/hyperlink" Target="https://www.ckbw.ca/2024/12/05/mood-to-advocate-for-municipalities-as-nsfm-president/" TargetMode="External"/><Relationship Id="rId30" Type="http://schemas.openxmlformats.org/officeDocument/2006/relationships/hyperlink" Target="https://www.ckbw.ca/2024/12/31/modl-mayor-elspeth-mclean-wile-reflects-on-key-priorities-for-2025/" TargetMode="External"/><Relationship Id="rId35" Type="http://schemas.openxmlformats.org/officeDocument/2006/relationships/hyperlink" Target="https://halifax.citynews.ca/2024/12/10/halifax-water-lifts-conservation-measures-at-lake-major/" TargetMode="External"/><Relationship Id="rId8" Type="http://schemas.openxmlformats.org/officeDocument/2006/relationships/hyperlink" Target="https://www.1015thehawk.com/2024/10/21/annapolis-royal-makes-history-electing-all-female-council-and-mayor/" TargetMode="External"/><Relationship Id="rId3" Type="http://schemas.openxmlformats.org/officeDocument/2006/relationships/hyperlink" Target="https://www.1015thehawk.com/2024/10/03/n-s-gets-wildfire-prevention-funding/" TargetMode="External"/></Relationships>
</file>

<file path=ppt/notesSlides/_rels/notesSlide15.xml.rels><?xml version="1.0" encoding="UTF-8" standalone="yes"?>
<Relationships xmlns="http://schemas.openxmlformats.org/package/2006/relationships"><Relationship Id="rId8" Type="http://schemas.openxmlformats.org/officeDocument/2006/relationships/hyperlink" Target="https://news.novascotia.ca/en/2024/10/21/province-introduces-code-conduct-municipal-officials" TargetMode="External"/><Relationship Id="rId3" Type="http://schemas.openxmlformats.org/officeDocument/2006/relationships/hyperlink" Target="https://www.crossborderinterviews.ca/post/breaking-double-leadership-shakeup-for-municipal-federations" TargetMode="External"/><Relationship Id="rId7" Type="http://schemas.openxmlformats.org/officeDocument/2006/relationships/hyperlink" Target="https://news.novascotia.ca/en/2024/10/18/acadian-museum-going-green-provincial-funding"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s://news.novascotia.ca/en/2024/10/18/new-program-supports-municipal-infrastructure-priorities" TargetMode="External"/><Relationship Id="rId5" Type="http://schemas.openxmlformats.org/officeDocument/2006/relationships/hyperlink" Target="https://news.novascotia.ca/en/2024/10/11/province-funds-cbrm-disaster-debris-cleanup-plan" TargetMode="External"/><Relationship Id="rId4" Type="http://schemas.openxmlformats.org/officeDocument/2006/relationships/hyperlink" Target="https://www.allnovascotia.com/headlines?lineup=politics&amp;story_key=MTg1MTU3"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a:t>
            </a:fld>
            <a:endParaRPr lang="en-US" dirty="0"/>
          </a:p>
        </p:txBody>
      </p:sp>
    </p:spTree>
    <p:extLst>
      <p:ext uri="{BB962C8B-B14F-4D97-AF65-F5344CB8AC3E}">
        <p14:creationId xmlns:p14="http://schemas.microsoft.com/office/powerpoint/2010/main" val="2306096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20</a:t>
            </a:fld>
            <a:endParaRPr lang="en-US" dirty="0"/>
          </a:p>
        </p:txBody>
      </p:sp>
    </p:spTree>
    <p:extLst>
      <p:ext uri="{BB962C8B-B14F-4D97-AF65-F5344CB8AC3E}">
        <p14:creationId xmlns:p14="http://schemas.microsoft.com/office/powerpoint/2010/main" val="2236525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i="0" u="none" strike="noStrike" dirty="0">
                <a:solidFill>
                  <a:srgbClr val="000000"/>
                </a:solidFill>
                <a:effectLst/>
                <a:latin typeface="Calibri" panose="020F0502020204030204" pitchFamily="34" charset="0"/>
              </a:rPr>
              <a:t>PRESS RELEASES</a:t>
            </a:r>
            <a:endParaRPr lang="en-CA" sz="3200" b="1"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Nov. 21 - News Advisory for Fall Conference</a:t>
            </a:r>
            <a:endParaRPr lang="en-CA" sz="3200" b="0" i="0" u="none" strike="noStrike" dirty="0">
              <a:solidFill>
                <a:srgbClr val="000000"/>
              </a:solidFill>
              <a:effectLst/>
              <a:latin typeface="Calibri" panose="020F0502020204030204" pitchFamily="34" charset="0"/>
            </a:endParaRPr>
          </a:p>
          <a:p>
            <a:endParaRPr lang="en-CA" sz="3200" b="0" i="0" u="none" strike="noStrike" dirty="0">
              <a:solidFill>
                <a:srgbClr val="000000"/>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MEDIA REQUESTS</a:t>
            </a:r>
            <a:endParaRPr lang="en-CA" sz="4800" b="1"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Oct. 4 - Eva Moores from DMAH - Quote from Carolyn Bolivar-Getson for Press Release on the Growth and Renewal for Infrastructure Development program</a:t>
            </a:r>
            <a:endParaRPr lang="en-CA" sz="4800" b="0"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Oct. 16 - Giuliana Grillo de Lambarri, Reporter for CBC Nova Scotia - </a:t>
            </a:r>
            <a:br>
              <a:rPr lang="en-CA" sz="1800" b="0" i="0" u="none" strike="noStrike" dirty="0">
                <a:solidFill>
                  <a:srgbClr val="000000"/>
                </a:solidFill>
                <a:effectLst/>
                <a:latin typeface="Calibri" panose="020F0502020204030204" pitchFamily="34" charset="0"/>
              </a:rPr>
            </a:br>
            <a:r>
              <a:rPr lang="en-CA" sz="1800" b="0" i="0" u="none" strike="noStrike" dirty="0">
                <a:solidFill>
                  <a:srgbClr val="000000"/>
                </a:solidFill>
                <a:effectLst/>
                <a:latin typeface="Calibri" panose="020F0502020204030204" pitchFamily="34" charset="0"/>
              </a:rPr>
              <a:t>I'm reaching out because I came across a Request for Decision from the Municipality of District Lunenburg about the installation of generators at the three Wastewater Pump Stations in Conquerall Bank, Cookville and New Germany. If you want more information, here's the link to their council meeting agenda, the topic starts on page 6: https://www.modl.ca/index.phpoption=com_docman&amp;view=download&amp;alias9171-2024-10-08councilagendapackage&amp;category_slug=2024-10-08-council-meeting&amp;Itemid=1160  This made me curious about how many municipalities don't have generators in some or all of their water treatment facilities and pumps. That is why I am reaching out to the NSFM to ask if you happen to know anything about this subject and, if so, if you could share It with me. </a:t>
            </a:r>
            <a:endParaRPr lang="en-CA" sz="4800" b="0"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Oct. 21 - Catherine Morasse, Radio-Canada Halifax - I would like to compare my data with past data to compare how gender parity evolved in municipal councils through the years. I was wondering if the Federation of Municipalities had some data I could use for my piece? Raw data would be ideal, although it could also be aggregated (this information sheet is a good example of aggregated data I could use, but the numbers are from 2018, so they're not recent enough to compare this election with the last election in 2020).</a:t>
            </a:r>
            <a:endParaRPr lang="en-CA" sz="4800" b="0"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Oct. 25 - Cassidy McMackon, Reporter/Editor, The Canadian Press - I'm writing a story about the first-ever all women council that was elected in Annapolis Royal last week and I'm looking for some data to contextualize the piece. Does the Nova Scotia Federation Municipality have any information on other municipalities in the province that have had all-women councils, or councils that have been predominantly made up of women? Please let me know if you keep track of this information and can send the names of the municipalities (if any) that have been lead by all women. </a:t>
            </a:r>
            <a:endParaRPr lang="en-CA" sz="4800" b="0"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Oct. 29 - Chris Brown - Cross Border Interview Podcast - Just wondering who I could speak with regarding the Provincial Election call from a Municipal Standpoint. What will Municipalities be looking for? What do they want to hear from the party leaders</a:t>
            </a:r>
            <a:endParaRPr lang="en-CA" sz="4800" b="0"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Nov. 1 - Jennifer Jo Henderson, Reporter, The Halifax Examiner -  It's about coastal protection efforts in the province. Since March when the Province turned over responsibility to municipalities to come up with rules and regulations for how close people can build to the coast, I am wondering what progress has been made on creating a single template  that might be adopted by each municipality as a basis for a bylaw or regulation so each municipal unit  wouldn't have to "reinvent the wheel" in coming up with the best setback or best language to regulate development. question 1, is there a single template municipalities can use? Is one being developed? question 2, if you know the answer could you share with me as estimate of how many municipal units currently have regulations around building too close to the water?</a:t>
            </a:r>
          </a:p>
          <a:p>
            <a:r>
              <a:rPr lang="en-CA" sz="1800" b="0" i="0" u="none" strike="noStrike" dirty="0">
                <a:solidFill>
                  <a:srgbClr val="000000"/>
                </a:solidFill>
                <a:effectLst/>
                <a:latin typeface="Calibri" panose="020F0502020204030204" pitchFamily="34" charset="0"/>
              </a:rPr>
              <a:t>Nov. 8 - Chris Brown - Cross Border Interview Podcast - Do you have a list of the candidates for nsfm board election available?</a:t>
            </a:r>
            <a:endParaRPr lang="en-CA" sz="4800" b="0"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Nov. 27 - Chris Meyer of Municipal World - Requested an interview with New President Pam Mood</a:t>
            </a:r>
            <a:endParaRPr lang="en-CA" sz="4800" b="0"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Nov. 29 - Chris Brown - Cross Border Interview Podcast - a series of  "Year in Review" features with PTA association Presidents to reflect on the events, achievements, and challenges of the past year. I would be delighted to have newly elected NSFM President Pam Mood on the show to gain insights into how the municipalities in Nova Scotia have fared over the last 12 months. I’m specifically interested in exploring the following: The major successes and milestones achieved in 2024; the challenges or obstacles municipalities have faced and how they were addressed/or are being addressed; and, if possible, discussing NSFM’s priorities for 2025 and what the organizations priorities will be heading into the new year. Also would love to chat with her about her election as President, and the re-election of Tim Houston PC’s in Nova Scotia.</a:t>
            </a:r>
            <a:endParaRPr lang="en-CA" sz="4800" b="0"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Dec. 3 - Luke Ettinger the CBC Nova Scotia Reporter - to speak to Pam Mood about the Municipal Code of Conduct. Specifically what concerns we’ve heard from municipalities about it’s implementation (i.e. if it’s an investigation rather than a tribunal). What concerns you are fielding at NSFM about some of the finer details and if you are working with the province to alleviate any of them?</a:t>
            </a:r>
          </a:p>
          <a:p>
            <a:r>
              <a:rPr lang="en-CA" sz="1800" b="0" i="0" u="none" strike="noStrike" dirty="0">
                <a:solidFill>
                  <a:srgbClr val="000000"/>
                </a:solidFill>
                <a:effectLst/>
                <a:latin typeface="Calibri" panose="020F0502020204030204" pitchFamily="34" charset="0"/>
              </a:rPr>
              <a:t>Dec. 3 - Paul Bacon with All Nova Scotia - Interview with Pam Mood</a:t>
            </a:r>
            <a:endParaRPr lang="en-CA" sz="4800" b="0"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Dec. 3 - CJLS/Y95.5  - Interview with Pam Mood</a:t>
            </a:r>
            <a:endParaRPr lang="en-CA" sz="4800" b="0" i="0" u="none" strike="noStrike" dirty="0">
              <a:solidFill>
                <a:srgbClr val="000000"/>
              </a:solidFill>
              <a:effectLst/>
              <a:latin typeface="Calibri" panose="020F0502020204030204" pitchFamily="34" charset="0"/>
            </a:endParaRPr>
          </a:p>
          <a:p>
            <a:r>
              <a:rPr lang="en-CA" sz="1800" b="0" i="0" u="none" strike="noStrike" dirty="0">
                <a:solidFill>
                  <a:srgbClr val="000000"/>
                </a:solidFill>
                <a:effectLst/>
                <a:latin typeface="Calibri" panose="020F0502020204030204" pitchFamily="34" charset="0"/>
              </a:rPr>
              <a:t>Dec. 4 - Todd Veinotte Host 957 News Radio - regarding Municipal Code of Conduct</a:t>
            </a:r>
            <a:r>
              <a:rPr lang="en-CA" sz="4800" dirty="0"/>
              <a:t> </a:t>
            </a:r>
            <a:endParaRPr lang="en-CA" sz="3200" dirty="0"/>
          </a:p>
          <a:p>
            <a:endParaRPr lang="en-CA" sz="1800" b="1" i="0" u="none" strike="noStrike" dirty="0">
              <a:solidFill>
                <a:srgbClr val="000000"/>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MEDIA COVERAGE</a:t>
            </a:r>
            <a:r>
              <a:rPr lang="en-CA" dirty="0"/>
              <a:t> </a:t>
            </a:r>
            <a:r>
              <a:rPr lang="en-CA" b="0" dirty="0"/>
              <a:t>follows</a:t>
            </a:r>
            <a:endParaRPr lang="en-US" b="0" dirty="0"/>
          </a:p>
        </p:txBody>
      </p:sp>
      <p:sp>
        <p:nvSpPr>
          <p:cNvPr id="4" name="Slide Number Placeholder 3"/>
          <p:cNvSpPr>
            <a:spLocks noGrp="1"/>
          </p:cNvSpPr>
          <p:nvPr>
            <p:ph type="sldNum" sz="quarter" idx="5"/>
          </p:nvPr>
        </p:nvSpPr>
        <p:spPr/>
        <p:txBody>
          <a:bodyPr/>
          <a:lstStyle/>
          <a:p>
            <a:fld id="{E9DE8BC6-1A8E-6F40-BA00-B83031D29F77}" type="slidenum">
              <a:rPr lang="en-US" smtClean="0"/>
              <a:t>21</a:t>
            </a:fld>
            <a:endParaRPr lang="en-US" dirty="0"/>
          </a:p>
        </p:txBody>
      </p:sp>
    </p:spTree>
    <p:extLst>
      <p:ext uri="{BB962C8B-B14F-4D97-AF65-F5344CB8AC3E}">
        <p14:creationId xmlns:p14="http://schemas.microsoft.com/office/powerpoint/2010/main" val="19033129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i="0" u="none" strike="noStrike" dirty="0">
                <a:solidFill>
                  <a:srgbClr val="000000"/>
                </a:solidFill>
                <a:effectLst/>
                <a:latin typeface="Calibri" panose="020F0502020204030204" pitchFamily="34" charset="0"/>
              </a:rPr>
              <a:t>TELEVISION</a:t>
            </a:r>
          </a:p>
          <a:p>
            <a:endParaRPr lang="en-CA" sz="1800" b="1" i="0" u="none" strike="noStrike" dirty="0">
              <a:solidFill>
                <a:srgbClr val="000000"/>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CBC News</a:t>
            </a:r>
          </a:p>
          <a:p>
            <a:r>
              <a:rPr lang="en-CA" sz="1800" b="0" i="0" u="sng" strike="noStrike" dirty="0">
                <a:solidFill>
                  <a:srgbClr val="0563C1"/>
                </a:solidFill>
                <a:effectLst/>
                <a:latin typeface="Calibri" panose="020F0502020204030204" pitchFamily="34" charset="0"/>
                <a:hlinkClick r:id="rId3"/>
              </a:rPr>
              <a:t>Oct. 2 Halifax mayor bids farewell at final council meeting</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
              </a:rPr>
              <a:t>Oct. 21 N.S. municipal elections bring in new faces as some incumbents defeated</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5"/>
              </a:rPr>
              <a:t>Nov. 15 Hordes of giant rats are a problem, say Cape Breton residents</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6"/>
              </a:rPr>
              <a:t>Nov. 18 Yarmouth to remove transit fees, add more stops</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7"/>
              </a:rPr>
              <a:t>Nov. 29 Municipalities call on re-elected Houston government to revisit coastal protection</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8"/>
              </a:rPr>
              <a:t>Dec. 3 Cape Breton investigating last year of municipal credit card transactions</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9"/>
              </a:rPr>
              <a:t>Dec. 3 Motion to scrap designated encampment sites defeated in narrow Halifax council vote</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0"/>
              </a:rPr>
              <a:t>Dec. 6 Federal government commits more than $5M to Kings Transit Authority in Nova Scotia</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1"/>
              </a:rPr>
              <a:t>Dec. 10 Truro and Colchester to explore expanding public transit with feasibility study</a:t>
            </a:r>
            <a:endParaRPr lang="en-CA" sz="1800" b="0" i="0" u="sng" strike="noStrike" dirty="0">
              <a:solidFill>
                <a:srgbClr val="0563C1"/>
              </a:solidFill>
              <a:effectLst/>
              <a:latin typeface="Calibri" panose="020F0502020204030204" pitchFamily="34" charset="0"/>
            </a:endParaRPr>
          </a:p>
          <a:p>
            <a:endParaRPr lang="en-CA" sz="18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CTV News Atlantic</a:t>
            </a:r>
          </a:p>
          <a:p>
            <a:r>
              <a:rPr lang="en-CA" sz="1800" b="0" i="0" u="sng" strike="noStrike" dirty="0">
                <a:solidFill>
                  <a:srgbClr val="0563C1"/>
                </a:solidFill>
                <a:effectLst/>
                <a:latin typeface="Calibri" panose="020F0502020204030204" pitchFamily="34" charset="0"/>
                <a:hlinkClick r:id="rId12"/>
              </a:rPr>
              <a:t>Oct. 2 N.S. town disappointed with ferry cancellations</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3"/>
              </a:rPr>
              <a:t>Oct. 4 Halifax mayor gets lifetime supply of donairs</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4"/>
              </a:rPr>
              <a:t>Oct. 11 New disaster debris management plan for Cape Breton Regional Municipality will help with weather-related events</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5"/>
              </a:rPr>
              <a:t>Oct. 13 Halifax Mayor Mike Savage named new lieutenant-governor of Nova Scotia</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6"/>
              </a:rPr>
              <a:t>Oct. 24 Pictou County municipality 'deeply concerned' about rise in animal attacks</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7"/>
              </a:rPr>
              <a:t>Oct. 25 Small Nova Scotia town elects its first all-women council</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8"/>
              </a:rPr>
              <a:t>Oct. 30 New CBRM mayor, council talks priorities, provincial government relationship during swearing-in ceremony</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9"/>
              </a:rPr>
              <a:t>Nov. 12 New Halifax council meets for first time</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0"/>
              </a:rPr>
              <a:t>Nov. 13 Halifax's new mayor talks traffic problems, future additional encampment sites</a:t>
            </a:r>
            <a:endParaRPr lang="en-CA" sz="18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1"/>
              </a:rPr>
              <a:t>Dec. 17 Halifax mayor says city is past the worst of its housing crisis, advocates disagree</a:t>
            </a:r>
            <a:r>
              <a:rPr lang="en-CA" dirty="0"/>
              <a:t> </a:t>
            </a:r>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22</a:t>
            </a:fld>
            <a:endParaRPr lang="en-US" dirty="0"/>
          </a:p>
        </p:txBody>
      </p:sp>
    </p:spTree>
    <p:extLst>
      <p:ext uri="{BB962C8B-B14F-4D97-AF65-F5344CB8AC3E}">
        <p14:creationId xmlns:p14="http://schemas.microsoft.com/office/powerpoint/2010/main" val="3851127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i="0" u="none" strike="noStrike" dirty="0">
                <a:solidFill>
                  <a:srgbClr val="000000"/>
                </a:solidFill>
                <a:effectLst/>
                <a:latin typeface="Calibri" panose="020F0502020204030204" pitchFamily="34" charset="0"/>
              </a:rPr>
              <a:t>PRINT</a:t>
            </a:r>
          </a:p>
          <a:p>
            <a:endParaRPr lang="en-CA" sz="1800" b="1" i="0" u="none" strike="noStrike" dirty="0">
              <a:solidFill>
                <a:srgbClr val="000000"/>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CBC News</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
              </a:rPr>
              <a:t>Oct. 2 Halifax councillors question 'reckless' planning changes required by province</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
              </a:rPr>
              <a:t>Oct. 3 CBRM councillor says election opponent should be disqualified for not taking leave sooner</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5"/>
              </a:rPr>
              <a:t>Oct. 4 Ottawa wants to offload this office building. Nova Scotia wants it to house homeless people</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6"/>
              </a:rPr>
              <a:t>Oct. 6 Parts of Municipality of Colchester to hold plebiscite on managed deer cull</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7"/>
              </a:rPr>
              <a:t>Oct. 6 Repair bills near $3M for Elmsdale pool shut down for almost a year due to flooding</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8"/>
              </a:rPr>
              <a:t>Oct. 9 'Huge disappointment': Suspension of ferry to N.B. has Digby worried about economic losses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9"/>
              </a:rPr>
              <a:t>Oct. 10 Questions of N.S.'s capabilities to protect vulnerable people arise amid hurricane season</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0"/>
              </a:rPr>
              <a:t>Oct. 12 Lunenburg to move forward with Cornwallis Street name change</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1"/>
              </a:rPr>
              <a:t>Oct. 15 Retreat from the coast: Nova Scotia prepares to move iconic road to adapt to climate change</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2"/>
              </a:rPr>
              <a:t>Oct. 14 West Hants wants more space between wind turbines and private land. Developers aren't happy</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3"/>
              </a:rPr>
              <a:t>Oct. 17 Next cohort of Antigonish County councillors to tackle coastal protection</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4"/>
              </a:rPr>
              <a:t>Oct. 18 Many municipal leaders defeated in Saturday's election</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5"/>
              </a:rPr>
              <a:t>Oct. 21 Mulgrave mayor 'pretty darn scared' after run-in with coyotes as frequent sightings reported</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6"/>
              </a:rPr>
              <a:t>Oct. 22 Voters with disabilities eventually cast ballots after complaints in Richmond County</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7"/>
              </a:rPr>
              <a:t>Oct. 20 Annapolis Royal elects all-women council, mayor</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8"/>
              </a:rPr>
              <a:t>Oct. 23 Residents vote for deer hunt in some Colchester County communities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9"/>
              </a:rPr>
              <a:t>Oct. 23 1 box, 2 names: Random draw could decide election winner in tied Cape Breton district</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0"/>
              </a:rPr>
              <a:t>Oct. 26 Strong sewage odour in Antigonish repels residents, tourists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1"/>
              </a:rPr>
              <a:t>Oct. 28 Why pay for jurors became an issue at Saint John murder trial</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2"/>
              </a:rPr>
              <a:t>Oct. 31 Lunenburg municipality getting 2 generators for sewage systems to counter blackouts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3"/>
              </a:rPr>
              <a:t>Oct. 31 Controversial Halifax waste facility could move ahead after court rules councillors biased</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4"/>
              </a:rPr>
              <a:t>Nov. 12 N.S. municipalities defend housing fund Conservatives have promised to cut</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5"/>
              </a:rPr>
              <a:t>Nov. 12 CBRM to seek new chief administrator after top staffer announces retirement</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6"/>
              </a:rPr>
              <a:t>Nov. 14 N.S. government, railway company settle lengthy legal battle over Hantsport aboiteau</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7"/>
              </a:rPr>
              <a:t>Nov. 18 Halifax urges people who need extra help in emergencies to join registry</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8"/>
              </a:rPr>
              <a:t>Nov. 19 Wolfville doesn't have resources to deal with growing homeless problem, staff say</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9"/>
              </a:rPr>
              <a:t>Nov. 20 Port Hawkesbury council grappling with municipal plebiscite results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0"/>
              </a:rPr>
              <a:t>Nov. 21 Residents ask N.S. Supreme Court to overturn provincial approval of Fall River development</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1"/>
              </a:rPr>
              <a:t>Nov. 25 Port Hawkesbury residents, council unhappy with Remembrance Day traffic</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2"/>
              </a:rPr>
              <a:t>Nov. 26 Richmond County hopes new code of conduct will eliminate previous issues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3"/>
              </a:rPr>
              <a:t>Dec. 4 - N.S. municipalities welcome provincewide code of conduct, but not without questions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4"/>
              </a:rPr>
              <a:t>Dec. 11 CBRM buys land next to Centre 200 for transit hub, possible arena expansion</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The Laker News</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5"/>
              </a:rPr>
              <a:t>Nov. 25 NSFM 2024 Fall Conference set to take place in Halifax</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Saltwire</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6"/>
              </a:rPr>
              <a:t>Oct. 1 Kings, N.S., site spared, others sprayed before 2024 aerial glyphosate season ends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7"/>
              </a:rPr>
              <a:t>Oct. 2 Municipal Election 2024: Municipality of Digby sees 11 people vying for 5 seats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8"/>
              </a:rPr>
              <a:t>Oct. 11 Kings, N.S., council renews call for provincial aerial herbicide spray moratorium</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9"/>
              </a:rPr>
              <a:t>Oct. 30 Meet Doug Glasser, the new mayor of Stewiacke, N.S.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0"/>
              </a:rPr>
              <a:t>Nov. 12 HRM councillor calls for report on collisions between Halifax Transit buses, pedestrians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1"/>
              </a:rPr>
              <a:t>Nov. 29 Yarmouth Mayor Pam Mood back as president of Nova Scotia Federation of Municipalities</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The Coast</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2"/>
              </a:rPr>
              <a:t>Nov. 13 Halifax climate plan HalifACT 'at risk' of failing</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CFIB</a:t>
            </a:r>
          </a:p>
          <a:p>
            <a:r>
              <a:rPr lang="en-CA" sz="1800" b="0" i="0" u="sng" strike="noStrike" dirty="0">
                <a:solidFill>
                  <a:srgbClr val="0563C1"/>
                </a:solidFill>
                <a:effectLst/>
                <a:latin typeface="Calibri" panose="020F0502020204030204" pitchFamily="34" charset="0"/>
                <a:hlinkClick r:id="rId43"/>
              </a:rPr>
              <a:t>Oct. 3 Small businesses outline key priorities ahead of Nova Scotia municipal elections</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Canadian Underwriter</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4"/>
              </a:rPr>
              <a:t>Oct. 23 National coalition urges immediate attention to climate change file</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Vancouver is Awesome</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5"/>
              </a:rPr>
              <a:t>Oct. 21 Record disaster claims raise concern over the future of Canadian insurance</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Rocky Mountain Outlook</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6"/>
              </a:rPr>
              <a:t>Nov. 1 Nova Scotia election: Liberals promise to establish inquiry into illegal fishing</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EOS</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7"/>
              </a:rPr>
              <a:t>Oct. 30 Ordinary Policies Achieve Extraordinary Climate Adaptation</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Cape Breton Post</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8"/>
              </a:rPr>
              <a:t>Dec. 10 CBRM councillor has questions about provincewide municipal code of conduct policy</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9"/>
              </a:rPr>
              <a:t>Dec. 11 CBRM to seek amendment to mandated N.S. municipal code of conduct</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Annapolis Valley Register</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50"/>
              </a:rPr>
              <a:t>Dec. 27 Annapolis councillor raises question about cost of national conference</a:t>
            </a:r>
            <a:r>
              <a:rPr lang="en-CA" sz="3200" dirty="0"/>
              <a:t> </a:t>
            </a:r>
            <a:endParaRPr lang="en-CA" sz="1800" b="1" i="0" u="none" strike="noStrike"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t>23</a:t>
            </a:fld>
            <a:endParaRPr lang="en-US" dirty="0"/>
          </a:p>
        </p:txBody>
      </p:sp>
    </p:spTree>
    <p:extLst>
      <p:ext uri="{BB962C8B-B14F-4D97-AF65-F5344CB8AC3E}">
        <p14:creationId xmlns:p14="http://schemas.microsoft.com/office/powerpoint/2010/main" val="3493329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i="0" u="none" strike="noStrike" dirty="0">
                <a:solidFill>
                  <a:srgbClr val="000000"/>
                </a:solidFill>
                <a:effectLst/>
                <a:latin typeface="Calibri" panose="020F0502020204030204" pitchFamily="34" charset="0"/>
              </a:rPr>
              <a:t>RADIO</a:t>
            </a:r>
          </a:p>
          <a:p>
            <a:r>
              <a:rPr lang="en-CA" sz="1800" b="0" i="0" u="sng" strike="noStrike" dirty="0">
                <a:solidFill>
                  <a:srgbClr val="0563C1"/>
                </a:solidFill>
                <a:effectLst/>
                <a:latin typeface="Calibri" panose="020F0502020204030204" pitchFamily="34" charset="0"/>
                <a:hlinkClick r:id="rId3"/>
              </a:rPr>
              <a:t>Oct. 3 - 101.5 The Hawk - N.S. gets wildfire prevention funding</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
              </a:rPr>
              <a:t>Oct. 7 - Y95 - N.S. Premier stands firm on Chignecto Isthmus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5"/>
              </a:rPr>
              <a:t>Oct. 8 - CKBW - Centenial Bridge repair work underway</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6"/>
              </a:rPr>
              <a:t>Oct. 9 - 101.5 The Hawk - Construction begins on wastewater treatment plan in Inverness County</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7"/>
              </a:rPr>
              <a:t>Oct. 17 - Y95 - Podcast: Live broadcast of Insights at Annual Atlantic Network Conference</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8"/>
              </a:rPr>
              <a:t>Oct. 21 - 101.5 The Hawk - Annapolis Royal makes history electing all female council and mayor</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9"/>
              </a:rPr>
              <a:t>Oct. 21 - Surge 105.1 - New Code of Conduct for municipal officials in N.S.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0"/>
              </a:rPr>
              <a:t>Oct. 24 - Y95 - Podcast: Speaking truth to Canadians about their public service</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1"/>
              </a:rPr>
              <a:t>Nov. 8 - CKBW - Chester reappoints Allen Webber as Warden</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2"/>
              </a:rPr>
              <a:t>Nov. 8 - Y95 - Nicole Albright becomes first ever female warden in Argyle</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3"/>
              </a:rPr>
              <a:t>Nov. 12 - Y95 - Linda Gregory named Digby warden for 9th time</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4"/>
              </a:rPr>
              <a:t>Nov. 13 - CKBW - Barrington’s new recreation centre aiming to open next summer</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5"/>
              </a:rPr>
              <a:t>Nov. 13 - CKBW - Shelburne hosting accessibility engagement sessions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6"/>
              </a:rPr>
              <a:t>Nov. 13 - CKBW - Bridgewater and Lunenburg select Deputy Mayors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7"/>
              </a:rPr>
              <a:t>Nov. 13 - 101.5 The Hawk - Antigonish ready for festive fun at Santa Claus parade</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8"/>
              </a:rPr>
              <a:t>Nov. 14 - Y95 - Town of Yarmouth to make public transit system free for all</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19"/>
              </a:rPr>
              <a:t>Nov. 14 - 101.5 The Hawk - Town to remove gunk from Antigonish sewage plant to rid of awful smell</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0"/>
              </a:rPr>
              <a:t>Nov. 18 - CKBW - Penny Smith chosen as Shelburne warden for third time</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1"/>
              </a:rPr>
              <a:t>Nov. 21 - Y95 - Yarmouth town council recommends cull to curb deer problem</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2"/>
              </a:rPr>
              <a:t>Nov. 22 - CKBW - Queens Provides More Info on water conservation efforts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3"/>
              </a:rPr>
              <a:t>Nov. 29 - CKBW - Yarmouth Mayor Pam Mood re-elected as NSFM President</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4"/>
              </a:rPr>
              <a:t>Dec. 3 - CKBW - Bridgewater Rolls out free parking and transit for the Holidays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5"/>
              </a:rPr>
              <a:t>Dec. 3 - CKBW - Former Halifax Deputy Mayor hired as Queens Municipal Clerk</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6"/>
              </a:rPr>
              <a:t>Dec. 5 - 101.5 The Hawk - Community hub coming to St. Peter’s will ‘bring life’ into rundown building</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7"/>
              </a:rPr>
              <a:t>Dec. 5 - 101.5 The Hawk - Mood to advocate for municipalities as NSFM president</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8"/>
              </a:rPr>
              <a:t>Dec. 10 - CKBW - Bridgewater Council approves zoning changes and land donation for daycare</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29"/>
              </a:rPr>
              <a:t>Dec. 31 - 101.5 The Hawk - Antigonish mayor proud of milestones heading into 2025</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0"/>
              </a:rPr>
              <a:t>Dec. 31 - CKCW - MODL Mayor Elspeth McLean-Wile reflects on key priorities for 2025</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CityNews 95.7</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1"/>
              </a:rPr>
              <a:t>Oct. 21  N.S. government sets up code of conduct for province’s municipal politicians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2"/>
              </a:rPr>
              <a:t>Nov. 14 Over 100,000 people asked to conserve water due to low levels in Lake Major</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3"/>
              </a:rPr>
              <a:t>Nov. 22 Cape Breton councillor wins election after her name is picked from a box</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4"/>
              </a:rPr>
              <a:t>Nov. 30 New Barrington Street transit terminal to open Dec. 16</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5"/>
              </a:rPr>
              <a:t>Dec. 10 Halifax Water lifts conservation measures at Lake Major</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989 XFM</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6"/>
              </a:rPr>
              <a:t>Oct. 19 Results from the Nova Scotia Municipal Elections Locally-Final Results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7"/>
              </a:rPr>
              <a:t>Dec. 11 Port Hawkesbury Mayor Brenda Chisholm-Beaton to Serve as Past President of the Nova Scotia Federation of Municipalities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8"/>
              </a:rPr>
              <a:t>Dec. 17 Richmond County Looks at Feasibility of Adding Electric and Hybrid Vehicles to the Municipality’s Fleet</a:t>
            </a:r>
            <a:r>
              <a:rPr lang="en-CA" sz="3200" dirty="0"/>
              <a:t> </a:t>
            </a:r>
            <a:endParaRPr lang="en-CA" sz="1800" b="1" i="0" u="none" strike="noStrike"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t>24</a:t>
            </a:fld>
            <a:endParaRPr lang="en-US" dirty="0"/>
          </a:p>
        </p:txBody>
      </p:sp>
    </p:spTree>
    <p:extLst>
      <p:ext uri="{BB962C8B-B14F-4D97-AF65-F5344CB8AC3E}">
        <p14:creationId xmlns:p14="http://schemas.microsoft.com/office/powerpoint/2010/main" val="2255765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i="0" u="none" strike="noStrike" dirty="0">
                <a:solidFill>
                  <a:srgbClr val="000000"/>
                </a:solidFill>
                <a:effectLst/>
                <a:latin typeface="Calibri" panose="020F0502020204030204" pitchFamily="34" charset="0"/>
              </a:rPr>
              <a:t>ONLINE</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3"/>
              </a:rPr>
              <a:t>Oct. 19 Chris Brown, Cross Border Network - BREAKING: Double Leadership Shakeup for Municipal Federations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4"/>
              </a:rPr>
              <a:t>Dec. 4 - Colin Chisholm - New Council Whacks Back Fillmore's Encampment Plan</a:t>
            </a:r>
            <a:endParaRPr lang="en-CA" sz="3200" b="0" i="0" u="sng" strike="noStrike" dirty="0">
              <a:solidFill>
                <a:srgbClr val="0563C1"/>
              </a:solidFill>
              <a:effectLst/>
              <a:latin typeface="Calibri" panose="020F0502020204030204" pitchFamily="34" charset="0"/>
            </a:endParaRPr>
          </a:p>
          <a:p>
            <a:endParaRPr lang="en-CA" sz="3200" b="0" i="0" u="sng" strike="noStrike" dirty="0">
              <a:solidFill>
                <a:srgbClr val="0563C1"/>
              </a:solidFill>
              <a:effectLst/>
              <a:latin typeface="Calibri" panose="020F0502020204030204" pitchFamily="34" charset="0"/>
            </a:endParaRPr>
          </a:p>
          <a:p>
            <a:r>
              <a:rPr lang="en-CA" sz="1800" b="1" i="0" u="none" strike="noStrike" dirty="0">
                <a:solidFill>
                  <a:srgbClr val="000000"/>
                </a:solidFill>
                <a:effectLst/>
                <a:latin typeface="Calibri" panose="020F0502020204030204" pitchFamily="34" charset="0"/>
              </a:rPr>
              <a:t>Government of NS</a:t>
            </a:r>
            <a:endParaRPr lang="en-CA" sz="3200" b="1" i="0" u="none" strike="noStrike" dirty="0">
              <a:solidFill>
                <a:srgbClr val="000000"/>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5"/>
              </a:rPr>
              <a:t>Oct. 11 Province Funds CBRM Disaster Debris Cleanup Plan</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6"/>
              </a:rPr>
              <a:t>Oct 18 New Program Supports Municipal Infrastructure Priorities</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7"/>
              </a:rPr>
              <a:t>Oct. 18 Acadian Museum Going Green With Provincial Funding</a:t>
            </a:r>
            <a:endParaRPr lang="en-CA" sz="3200" b="0" i="0" u="sng" strike="noStrike" dirty="0">
              <a:solidFill>
                <a:srgbClr val="0563C1"/>
              </a:solidFill>
              <a:effectLst/>
              <a:latin typeface="Calibri" panose="020F0502020204030204" pitchFamily="34" charset="0"/>
            </a:endParaRPr>
          </a:p>
          <a:p>
            <a:r>
              <a:rPr lang="en-CA" sz="1800" b="0" i="0" u="sng" strike="noStrike" dirty="0">
                <a:solidFill>
                  <a:srgbClr val="0563C1"/>
                </a:solidFill>
                <a:effectLst/>
                <a:latin typeface="Calibri" panose="020F0502020204030204" pitchFamily="34" charset="0"/>
                <a:hlinkClick r:id="rId8"/>
              </a:rPr>
              <a:t>Oct. 21 Province Introduces Code of Conduct for Municipal Officials</a:t>
            </a:r>
            <a:r>
              <a:rPr lang="en-CA" sz="3200" dirty="0"/>
              <a:t> </a:t>
            </a:r>
            <a:endParaRPr lang="en-CA" sz="1800" b="1" i="0" u="none" strike="noStrike" dirty="0">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t>25</a:t>
            </a:fld>
            <a:endParaRPr lang="en-US" dirty="0"/>
          </a:p>
        </p:txBody>
      </p:sp>
    </p:spTree>
    <p:extLst>
      <p:ext uri="{BB962C8B-B14F-4D97-AF65-F5344CB8AC3E}">
        <p14:creationId xmlns:p14="http://schemas.microsoft.com/office/powerpoint/2010/main" val="1656684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Audience/Distribution 724</a:t>
            </a:r>
          </a:p>
        </p:txBody>
      </p:sp>
      <p:sp>
        <p:nvSpPr>
          <p:cNvPr id="4" name="Slide Number Placeholder 3"/>
          <p:cNvSpPr>
            <a:spLocks noGrp="1"/>
          </p:cNvSpPr>
          <p:nvPr>
            <p:ph type="sldNum" sz="quarter" idx="5"/>
          </p:nvPr>
        </p:nvSpPr>
        <p:spPr/>
        <p:txBody>
          <a:bodyPr/>
          <a:lstStyle/>
          <a:p>
            <a:fld id="{E9DE8BC6-1A8E-6F40-BA00-B83031D29F77}" type="slidenum">
              <a:rPr lang="en-US" smtClean="0"/>
              <a:t>27</a:t>
            </a:fld>
            <a:endParaRPr lang="en-US" dirty="0"/>
          </a:p>
        </p:txBody>
      </p:sp>
    </p:spTree>
    <p:extLst>
      <p:ext uri="{BB962C8B-B14F-4D97-AF65-F5344CB8AC3E}">
        <p14:creationId xmlns:p14="http://schemas.microsoft.com/office/powerpoint/2010/main" val="4070061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28</a:t>
            </a:fld>
            <a:endParaRPr lang="en-US" dirty="0"/>
          </a:p>
        </p:txBody>
      </p:sp>
    </p:spTree>
    <p:extLst>
      <p:ext uri="{BB962C8B-B14F-4D97-AF65-F5344CB8AC3E}">
        <p14:creationId xmlns:p14="http://schemas.microsoft.com/office/powerpoint/2010/main" val="12863463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EA947-C9A7-76E2-1FAF-6A412AE661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08B510-5265-D2C6-C34A-047BF7A910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18E4E8-5BE9-FBCA-3380-9316E5F5927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0508198-399B-878F-5E66-7EC48513A7AA}"/>
              </a:ext>
            </a:extLst>
          </p:cNvPr>
          <p:cNvSpPr>
            <a:spLocks noGrp="1"/>
          </p:cNvSpPr>
          <p:nvPr>
            <p:ph type="sldNum" sz="quarter" idx="5"/>
          </p:nvPr>
        </p:nvSpPr>
        <p:spPr/>
        <p:txBody>
          <a:bodyPr/>
          <a:lstStyle/>
          <a:p>
            <a:fld id="{E9DE8BC6-1A8E-6F40-BA00-B83031D29F77}" type="slidenum">
              <a:rPr lang="en-US" smtClean="0"/>
              <a:t>30</a:t>
            </a:fld>
            <a:endParaRPr lang="en-US" dirty="0"/>
          </a:p>
        </p:txBody>
      </p:sp>
    </p:spTree>
    <p:extLst>
      <p:ext uri="{BB962C8B-B14F-4D97-AF65-F5344CB8AC3E}">
        <p14:creationId xmlns:p14="http://schemas.microsoft.com/office/powerpoint/2010/main" val="35991976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F8ABC-8E0C-E44F-6B3C-943AD2338D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77DB21-810A-8D58-E323-3BC17B1B77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CF1731-2145-7DDE-DBD7-282BF96892F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3A1AA00-FC97-F673-0DE4-EB1965EDCA53}"/>
              </a:ext>
            </a:extLst>
          </p:cNvPr>
          <p:cNvSpPr>
            <a:spLocks noGrp="1"/>
          </p:cNvSpPr>
          <p:nvPr>
            <p:ph type="sldNum" sz="quarter" idx="5"/>
          </p:nvPr>
        </p:nvSpPr>
        <p:spPr/>
        <p:txBody>
          <a:bodyPr/>
          <a:lstStyle/>
          <a:p>
            <a:fld id="{E9DE8BC6-1A8E-6F40-BA00-B83031D29F77}" type="slidenum">
              <a:rPr lang="en-US" smtClean="0"/>
              <a:t>31</a:t>
            </a:fld>
            <a:endParaRPr lang="en-US" dirty="0"/>
          </a:p>
        </p:txBody>
      </p:sp>
    </p:spTree>
    <p:extLst>
      <p:ext uri="{BB962C8B-B14F-4D97-AF65-F5344CB8AC3E}">
        <p14:creationId xmlns:p14="http://schemas.microsoft.com/office/powerpoint/2010/main" val="3085642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2</a:t>
            </a:fld>
            <a:endParaRPr lang="en-US" dirty="0"/>
          </a:p>
        </p:txBody>
      </p:sp>
    </p:spTree>
    <p:extLst>
      <p:ext uri="{BB962C8B-B14F-4D97-AF65-F5344CB8AC3E}">
        <p14:creationId xmlns:p14="http://schemas.microsoft.com/office/powerpoint/2010/main" val="143359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3</a:t>
            </a:fld>
            <a:endParaRPr lang="en-US" dirty="0"/>
          </a:p>
        </p:txBody>
      </p:sp>
    </p:spTree>
    <p:extLst>
      <p:ext uri="{BB962C8B-B14F-4D97-AF65-F5344CB8AC3E}">
        <p14:creationId xmlns:p14="http://schemas.microsoft.com/office/powerpoint/2010/main" val="921938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effectLst/>
            </a:endParaRPr>
          </a:p>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4</a:t>
            </a:fld>
            <a:endParaRPr lang="en-US" dirty="0"/>
          </a:p>
        </p:txBody>
      </p:sp>
    </p:spTree>
    <p:extLst>
      <p:ext uri="{BB962C8B-B14F-4D97-AF65-F5344CB8AC3E}">
        <p14:creationId xmlns:p14="http://schemas.microsoft.com/office/powerpoint/2010/main" val="939593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6</a:t>
            </a:fld>
            <a:endParaRPr lang="en-US" dirty="0"/>
          </a:p>
        </p:txBody>
      </p:sp>
    </p:spTree>
    <p:extLst>
      <p:ext uri="{BB962C8B-B14F-4D97-AF65-F5344CB8AC3E}">
        <p14:creationId xmlns:p14="http://schemas.microsoft.com/office/powerpoint/2010/main" val="3895482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11</a:t>
            </a:fld>
            <a:endParaRPr lang="en-US" dirty="0"/>
          </a:p>
        </p:txBody>
      </p:sp>
    </p:spTree>
    <p:extLst>
      <p:ext uri="{BB962C8B-B14F-4D97-AF65-F5344CB8AC3E}">
        <p14:creationId xmlns:p14="http://schemas.microsoft.com/office/powerpoint/2010/main" val="1681495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14</a:t>
            </a:fld>
            <a:endParaRPr lang="en-US" dirty="0"/>
          </a:p>
        </p:txBody>
      </p:sp>
    </p:spTree>
    <p:extLst>
      <p:ext uri="{BB962C8B-B14F-4D97-AF65-F5344CB8AC3E}">
        <p14:creationId xmlns:p14="http://schemas.microsoft.com/office/powerpoint/2010/main" val="1741415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18</a:t>
            </a:fld>
            <a:endParaRPr lang="en-US" dirty="0"/>
          </a:p>
        </p:txBody>
      </p:sp>
    </p:spTree>
    <p:extLst>
      <p:ext uri="{BB962C8B-B14F-4D97-AF65-F5344CB8AC3E}">
        <p14:creationId xmlns:p14="http://schemas.microsoft.com/office/powerpoint/2010/main" val="1393941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DE8BC6-1A8E-6F40-BA00-B83031D29F77}" type="slidenum">
              <a:rPr lang="en-US" smtClean="0"/>
              <a:t>19</a:t>
            </a:fld>
            <a:endParaRPr lang="en-US" dirty="0"/>
          </a:p>
        </p:txBody>
      </p:sp>
    </p:spTree>
    <p:extLst>
      <p:ext uri="{BB962C8B-B14F-4D97-AF65-F5344CB8AC3E}">
        <p14:creationId xmlns:p14="http://schemas.microsoft.com/office/powerpoint/2010/main" val="600575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39400" y="6408740"/>
            <a:ext cx="9747250" cy="1074737"/>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dirty="0"/>
              <a:t>PRESENTATION TITLE</a:t>
            </a:r>
            <a:endParaRPr lang="en-US" dirty="0"/>
          </a:p>
        </p:txBody>
      </p:sp>
      <p:sp>
        <p:nvSpPr>
          <p:cNvPr id="11" name="Text Placeholder 10"/>
          <p:cNvSpPr>
            <a:spLocks noGrp="1"/>
          </p:cNvSpPr>
          <p:nvPr>
            <p:ph type="body" sz="quarter" idx="10" hasCustomPrompt="1"/>
          </p:nvPr>
        </p:nvSpPr>
        <p:spPr>
          <a:xfrm>
            <a:off x="10433050" y="7788276"/>
            <a:ext cx="7010399" cy="1600200"/>
          </a:xfrm>
          <a:prstGeom prst="rect">
            <a:avLst/>
          </a:prstGeom>
        </p:spPr>
        <p:txBody>
          <a:bodyPr vert="horz" lIns="91433" tIns="45715" rIns="91433" bIns="45715"/>
          <a:lstStyle>
            <a:lvl1pPr marL="0" indent="0">
              <a:buNone/>
              <a:defRPr sz="3300">
                <a:solidFill>
                  <a:schemeClr val="tx1"/>
                </a:solidFill>
              </a:defRPr>
            </a:lvl1pPr>
          </a:lstStyle>
          <a:p>
            <a:r>
              <a:rPr lang="en-CA" sz="2200" dirty="0">
                <a:solidFill>
                  <a:schemeClr val="tx1"/>
                </a:solidFill>
                <a:latin typeface="+mn-lt"/>
              </a:rPr>
              <a:t>Date</a:t>
            </a:r>
            <a:r>
              <a:rPr lang="en-CA" sz="2200" baseline="0" dirty="0">
                <a:solidFill>
                  <a:schemeClr val="tx1"/>
                </a:solidFill>
                <a:latin typeface="+mn-lt"/>
              </a:rPr>
              <a:t> and additional information</a:t>
            </a:r>
            <a:endParaRPr lang="en-US" sz="2200" dirty="0">
              <a:solidFill>
                <a:schemeClr val="tx1"/>
              </a:solidFill>
              <a:latin typeface="+mn-lt"/>
            </a:endParaRPr>
          </a:p>
        </p:txBody>
      </p:sp>
    </p:spTree>
    <p:extLst>
      <p:ext uri="{BB962C8B-B14F-4D97-AF65-F5344CB8AC3E}">
        <p14:creationId xmlns:p14="http://schemas.microsoft.com/office/powerpoint/2010/main" val="411024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January 10,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799175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p:txBody>
          <a:bodyPr/>
          <a:lstStyle/>
          <a:p>
            <a:r>
              <a:rPr lang="en-US" dirty="0"/>
              <a:t>Presentation Title</a:t>
            </a:r>
          </a:p>
        </p:txBody>
      </p:sp>
      <p:sp>
        <p:nvSpPr>
          <p:cNvPr id="3" name="Date Placeholder 2"/>
          <p:cNvSpPr>
            <a:spLocks noGrp="1"/>
          </p:cNvSpPr>
          <p:nvPr>
            <p:ph type="dt" sz="half" idx="11"/>
          </p:nvPr>
        </p:nvSpPr>
        <p:spPr/>
        <p:txBody>
          <a:bodyPr/>
          <a:lstStyle/>
          <a:p>
            <a:fld id="{727834A1-3558-C74B-9B24-2E384F5B64CC}" type="datetime4">
              <a:rPr lang="en-CA" smtClean="0"/>
              <a:t>January 10, 2025</a:t>
            </a:fld>
            <a:endParaRPr lang="en-US" dirty="0"/>
          </a:p>
        </p:txBody>
      </p:sp>
    </p:spTree>
    <p:extLst>
      <p:ext uri="{BB962C8B-B14F-4D97-AF65-F5344CB8AC3E}">
        <p14:creationId xmlns:p14="http://schemas.microsoft.com/office/powerpoint/2010/main" val="1825375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January 10,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18885060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January 10, 2025</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14663237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a:xfrm>
            <a:off x="10661650" y="10006014"/>
            <a:ext cx="6553200" cy="601661"/>
          </a:xfrm>
          <a:prstGeom prst="rect">
            <a:avLst/>
          </a:prstGeom>
        </p:spPr>
        <p:txBody>
          <a:bodyPr/>
          <a:lstStyle/>
          <a:p>
            <a:r>
              <a:rPr lang="en-US" dirty="0"/>
              <a:t>Presentation Title</a:t>
            </a:r>
          </a:p>
        </p:txBody>
      </p:sp>
      <p:sp>
        <p:nvSpPr>
          <p:cNvPr id="3" name="Date Placeholder 2"/>
          <p:cNvSpPr>
            <a:spLocks noGrp="1"/>
          </p:cNvSpPr>
          <p:nvPr>
            <p:ph type="dt" sz="half" idx="11"/>
          </p:nvPr>
        </p:nvSpPr>
        <p:spPr>
          <a:xfrm>
            <a:off x="17214850" y="10006014"/>
            <a:ext cx="2133601" cy="601661"/>
          </a:xfrm>
          <a:prstGeom prst="rect">
            <a:avLst/>
          </a:prstGeom>
        </p:spPr>
        <p:txBody>
          <a:bodyPr/>
          <a:lstStyle/>
          <a:p>
            <a:fld id="{727834A1-3558-C74B-9B24-2E384F5B64CC}" type="datetime4">
              <a:rPr lang="en-CA" smtClean="0"/>
              <a:t>January 10, 2025</a:t>
            </a:fld>
            <a:endParaRPr lang="en-US" dirty="0"/>
          </a:p>
        </p:txBody>
      </p:sp>
    </p:spTree>
    <p:extLst>
      <p:ext uri="{BB962C8B-B14F-4D97-AF65-F5344CB8AC3E}">
        <p14:creationId xmlns:p14="http://schemas.microsoft.com/office/powerpoint/2010/main" val="599876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January 10, 2025</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12502527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CA" dirty="0"/>
              <a:t>CLICK TO EDIT MASTER TITLE STYLE</a:t>
            </a:r>
            <a:endParaRPr lang="en-US" dirty="0"/>
          </a:p>
        </p:txBody>
      </p:sp>
      <p:sp>
        <p:nvSpPr>
          <p:cNvPr id="3" name="Content Placeholder 2"/>
          <p:cNvSpPr>
            <a:spLocks noGrp="1"/>
          </p:cNvSpPr>
          <p:nvPr>
            <p:ph idx="1"/>
          </p:nvPr>
        </p:nvSpPr>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Picture Placeholder 4"/>
          <p:cNvSpPr>
            <a:spLocks noGrp="1"/>
          </p:cNvSpPr>
          <p:nvPr>
            <p:ph type="pic" sz="quarter" idx="12"/>
          </p:nvPr>
        </p:nvSpPr>
        <p:spPr>
          <a:xfrm>
            <a:off x="9671051" y="2454275"/>
            <a:ext cx="10433050" cy="6629401"/>
          </a:xfrm>
        </p:spPr>
        <p:txBody>
          <a:bodyPr/>
          <a:lstStyle/>
          <a:p>
            <a:endParaRPr lang="en-US" dirty="0"/>
          </a:p>
        </p:txBody>
      </p:sp>
      <p:sp>
        <p:nvSpPr>
          <p:cNvPr id="4" name="Date Placeholder 3"/>
          <p:cNvSpPr>
            <a:spLocks noGrp="1"/>
          </p:cNvSpPr>
          <p:nvPr>
            <p:ph type="dt" sz="half" idx="13"/>
          </p:nvPr>
        </p:nvSpPr>
        <p:spPr/>
        <p:txBody>
          <a:bodyPr/>
          <a:lstStyle/>
          <a:p>
            <a:fld id="{EF14DFC0-A669-DB4C-A02C-135F2F4D7E1F}" type="datetime4">
              <a:rPr lang="en-CA" smtClean="0"/>
              <a:t>January 10, 2025</a:t>
            </a:fld>
            <a:endParaRPr lang="en-US" dirty="0"/>
          </a:p>
        </p:txBody>
      </p:sp>
      <p:sp>
        <p:nvSpPr>
          <p:cNvPr id="6" name="Footer Placeholder 5"/>
          <p:cNvSpPr>
            <a:spLocks noGrp="1"/>
          </p:cNvSpPr>
          <p:nvPr>
            <p:ph type="ftr" sz="quarter" idx="14"/>
          </p:nvPr>
        </p:nvSpPr>
        <p:spPr/>
        <p:txBody>
          <a:bodyPr/>
          <a:lstStyle/>
          <a:p>
            <a:r>
              <a:rPr lang="en-US" dirty="0"/>
              <a:t>Presentation Title</a:t>
            </a:r>
          </a:p>
        </p:txBody>
      </p:sp>
    </p:spTree>
    <p:extLst>
      <p:ext uri="{BB962C8B-B14F-4D97-AF65-F5344CB8AC3E}">
        <p14:creationId xmlns:p14="http://schemas.microsoft.com/office/powerpoint/2010/main" val="20630909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CA" dirty="0"/>
              <a:t>CLICK TO EDIT MASTER TITLE STYLE</a:t>
            </a:r>
            <a:endParaRPr lang="en-US" dirty="0"/>
          </a:p>
        </p:txBody>
      </p:sp>
      <p:sp>
        <p:nvSpPr>
          <p:cNvPr id="3" name="Content Placeholder 2"/>
          <p:cNvSpPr>
            <a:spLocks noGrp="1"/>
          </p:cNvSpPr>
          <p:nvPr>
            <p:ph idx="1"/>
          </p:nvPr>
        </p:nvSpPr>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Picture Placeholder 4"/>
          <p:cNvSpPr>
            <a:spLocks noGrp="1"/>
          </p:cNvSpPr>
          <p:nvPr>
            <p:ph type="pic" sz="quarter" idx="12"/>
          </p:nvPr>
        </p:nvSpPr>
        <p:spPr>
          <a:xfrm>
            <a:off x="9671051" y="2454275"/>
            <a:ext cx="10433050" cy="6629401"/>
          </a:xfrm>
        </p:spPr>
        <p:txBody>
          <a:bodyPr/>
          <a:lstStyle/>
          <a:p>
            <a:endParaRPr lang="en-US" dirty="0"/>
          </a:p>
        </p:txBody>
      </p:sp>
      <p:sp>
        <p:nvSpPr>
          <p:cNvPr id="4" name="Date Placeholder 3"/>
          <p:cNvSpPr>
            <a:spLocks noGrp="1"/>
          </p:cNvSpPr>
          <p:nvPr>
            <p:ph type="dt" sz="half" idx="13"/>
          </p:nvPr>
        </p:nvSpPr>
        <p:spPr>
          <a:xfrm>
            <a:off x="17214850" y="10006014"/>
            <a:ext cx="2133601" cy="601661"/>
          </a:xfrm>
          <a:prstGeom prst="rect">
            <a:avLst/>
          </a:prstGeom>
        </p:spPr>
        <p:txBody>
          <a:bodyPr/>
          <a:lstStyle/>
          <a:p>
            <a:fld id="{EF14DFC0-A669-DB4C-A02C-135F2F4D7E1F}" type="datetime4">
              <a:rPr lang="en-CA" smtClean="0"/>
              <a:t>January 10, 2025</a:t>
            </a:fld>
            <a:endParaRPr lang="en-US" dirty="0"/>
          </a:p>
        </p:txBody>
      </p:sp>
      <p:sp>
        <p:nvSpPr>
          <p:cNvPr id="6" name="Footer Placeholder 5"/>
          <p:cNvSpPr>
            <a:spLocks noGrp="1"/>
          </p:cNvSpPr>
          <p:nvPr>
            <p:ph type="ftr" sz="quarter" idx="14"/>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6504982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January 10,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565316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p:txBody>
          <a:bodyPr/>
          <a:lstStyle/>
          <a:p>
            <a:r>
              <a:rPr lang="en-US" dirty="0"/>
              <a:t>Presentation Title</a:t>
            </a:r>
          </a:p>
        </p:txBody>
      </p:sp>
      <p:sp>
        <p:nvSpPr>
          <p:cNvPr id="3" name="Date Placeholder 2"/>
          <p:cNvSpPr>
            <a:spLocks noGrp="1"/>
          </p:cNvSpPr>
          <p:nvPr>
            <p:ph type="dt" sz="half" idx="11"/>
          </p:nvPr>
        </p:nvSpPr>
        <p:spPr/>
        <p:txBody>
          <a:bodyPr/>
          <a:lstStyle/>
          <a:p>
            <a:fld id="{727834A1-3558-C74B-9B24-2E384F5B64CC}" type="datetime4">
              <a:rPr lang="en-CA" smtClean="0"/>
              <a:t>January 10, 2025</a:t>
            </a:fld>
            <a:endParaRPr lang="en-US" dirty="0"/>
          </a:p>
        </p:txBody>
      </p:sp>
    </p:spTree>
    <p:extLst>
      <p:ext uri="{BB962C8B-B14F-4D97-AF65-F5344CB8AC3E}">
        <p14:creationId xmlns:p14="http://schemas.microsoft.com/office/powerpoint/2010/main" val="3640030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2750" y="4683128"/>
            <a:ext cx="20104100" cy="1885949"/>
          </a:xfrm>
          <a:prstGeom prst="rect">
            <a:avLst/>
          </a:prstGeom>
        </p:spPr>
        <p:txBody>
          <a:bodyPr vert="horz" lIns="91433" tIns="45715" rIns="91433" bIns="45715" rtlCol="0" anchor="ctr">
            <a:normAutofit/>
          </a:bodyPr>
          <a:lstStyle>
            <a:lvl1pPr>
              <a:defRPr sz="6600" cap="all"/>
            </a:lvl1pPr>
          </a:lstStyle>
          <a:p>
            <a:r>
              <a:rPr lang="en-CA" dirty="0"/>
              <a:t>SECTION HEADING</a:t>
            </a:r>
            <a:endParaRPr lang="en-US" dirty="0"/>
          </a:p>
        </p:txBody>
      </p:sp>
    </p:spTree>
    <p:extLst>
      <p:ext uri="{BB962C8B-B14F-4D97-AF65-F5344CB8AC3E}">
        <p14:creationId xmlns:p14="http://schemas.microsoft.com/office/powerpoint/2010/main" val="949514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p:txBody>
          <a:bodyPr/>
          <a:lstStyle/>
          <a:p>
            <a:fld id="{727834A1-3558-C74B-9B24-2E384F5B64CC}" type="datetime4">
              <a:rPr lang="en-CA" smtClean="0"/>
              <a:t>January 10,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4097690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January 10, 2025</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2047011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
        <p:nvSpPr>
          <p:cNvPr id="10" name="Content Placeholder 2"/>
          <p:cNvSpPr>
            <a:spLocks noGrp="1"/>
          </p:cNvSpPr>
          <p:nvPr>
            <p:ph idx="1"/>
          </p:nvPr>
        </p:nvSpPr>
        <p:spPr>
          <a:xfrm>
            <a:off x="2601911" y="2659062"/>
            <a:ext cx="14859001" cy="5738813"/>
          </a:xfrm>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Footer Placeholder 1"/>
          <p:cNvSpPr>
            <a:spLocks noGrp="1"/>
          </p:cNvSpPr>
          <p:nvPr>
            <p:ph type="ftr" sz="quarter" idx="10"/>
          </p:nvPr>
        </p:nvSpPr>
        <p:spPr>
          <a:xfrm>
            <a:off x="10661650" y="10006014"/>
            <a:ext cx="6553200" cy="601661"/>
          </a:xfrm>
          <a:prstGeom prst="rect">
            <a:avLst/>
          </a:prstGeom>
        </p:spPr>
        <p:txBody>
          <a:bodyPr/>
          <a:lstStyle/>
          <a:p>
            <a:r>
              <a:rPr lang="en-US" dirty="0"/>
              <a:t>Presentation Title</a:t>
            </a:r>
          </a:p>
        </p:txBody>
      </p:sp>
      <p:sp>
        <p:nvSpPr>
          <p:cNvPr id="3" name="Date Placeholder 2"/>
          <p:cNvSpPr>
            <a:spLocks noGrp="1"/>
          </p:cNvSpPr>
          <p:nvPr>
            <p:ph type="dt" sz="half" idx="11"/>
          </p:nvPr>
        </p:nvSpPr>
        <p:spPr>
          <a:xfrm>
            <a:off x="17214850" y="10006014"/>
            <a:ext cx="2133601" cy="601661"/>
          </a:xfrm>
          <a:prstGeom prst="rect">
            <a:avLst/>
          </a:prstGeom>
        </p:spPr>
        <p:txBody>
          <a:bodyPr/>
          <a:lstStyle/>
          <a:p>
            <a:fld id="{727834A1-3558-C74B-9B24-2E384F5B64CC}" type="datetime4">
              <a:rPr lang="en-CA" smtClean="0"/>
              <a:t>January 10, 2025</a:t>
            </a:fld>
            <a:endParaRPr lang="en-US" dirty="0"/>
          </a:p>
        </p:txBody>
      </p:sp>
    </p:spTree>
    <p:extLst>
      <p:ext uri="{BB962C8B-B14F-4D97-AF65-F5344CB8AC3E}">
        <p14:creationId xmlns:p14="http://schemas.microsoft.com/office/powerpoint/2010/main" val="14817115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2" name="Date Placeholder 1"/>
          <p:cNvSpPr>
            <a:spLocks noGrp="1"/>
          </p:cNvSpPr>
          <p:nvPr>
            <p:ph type="dt" sz="half" idx="10"/>
          </p:nvPr>
        </p:nvSpPr>
        <p:spPr>
          <a:xfrm>
            <a:off x="17214850" y="10006014"/>
            <a:ext cx="2133601" cy="601661"/>
          </a:xfrm>
          <a:prstGeom prst="rect">
            <a:avLst/>
          </a:prstGeom>
        </p:spPr>
        <p:txBody>
          <a:bodyPr/>
          <a:lstStyle/>
          <a:p>
            <a:fld id="{727834A1-3558-C74B-9B24-2E384F5B64CC}" type="datetime4">
              <a:rPr lang="en-CA" smtClean="0"/>
              <a:t>January 10, 2025</a:t>
            </a:fld>
            <a:endParaRPr lang="en-US" dirty="0"/>
          </a:p>
        </p:txBody>
      </p:sp>
      <p:sp>
        <p:nvSpPr>
          <p:cNvPr id="3" name="Footer Placeholder 2"/>
          <p:cNvSpPr>
            <a:spLocks noGrp="1"/>
          </p:cNvSpPr>
          <p:nvPr>
            <p:ph type="ftr" sz="quarter" idx="11"/>
          </p:nvPr>
        </p:nvSpPr>
        <p:spPr>
          <a:xfrm>
            <a:off x="10661650" y="10006014"/>
            <a:ext cx="6553200" cy="601661"/>
          </a:xfrm>
          <a:prstGeom prst="rect">
            <a:avLst/>
          </a:prstGeom>
        </p:spPr>
        <p:txBody>
          <a:bodyPr/>
          <a:lstStyle/>
          <a:p>
            <a:r>
              <a:rPr lang="en-US" dirty="0"/>
              <a:t>Presentation Title</a:t>
            </a:r>
          </a:p>
        </p:txBody>
      </p:sp>
    </p:spTree>
    <p:extLst>
      <p:ext uri="{BB962C8B-B14F-4D97-AF65-F5344CB8AC3E}">
        <p14:creationId xmlns:p14="http://schemas.microsoft.com/office/powerpoint/2010/main" val="13603973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Picture Placeholder 2"/>
          <p:cNvSpPr>
            <a:spLocks noGrp="1"/>
          </p:cNvSpPr>
          <p:nvPr>
            <p:ph type="pic" sz="quarter" idx="10"/>
          </p:nvPr>
        </p:nvSpPr>
        <p:spPr>
          <a:xfrm>
            <a:off x="0" y="2225674"/>
            <a:ext cx="20104100" cy="9083676"/>
          </a:xfrm>
          <a:prstGeom prst="rect">
            <a:avLst/>
          </a:prstGeom>
        </p:spPr>
        <p:txBody>
          <a:bodyPr vert="horz" lIns="91433" tIns="45715" rIns="91433" bIns="45715"/>
          <a:lstStyle/>
          <a:p>
            <a:endParaRPr lang="en-US" dirty="0"/>
          </a:p>
        </p:txBody>
      </p:sp>
    </p:spTree>
    <p:extLst>
      <p:ext uri="{BB962C8B-B14F-4D97-AF65-F5344CB8AC3E}">
        <p14:creationId xmlns:p14="http://schemas.microsoft.com/office/powerpoint/2010/main" val="16086362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Picture Placeholder 2"/>
          <p:cNvSpPr>
            <a:spLocks noGrp="1"/>
          </p:cNvSpPr>
          <p:nvPr>
            <p:ph type="pic" sz="quarter" idx="10"/>
          </p:nvPr>
        </p:nvSpPr>
        <p:spPr>
          <a:xfrm>
            <a:off x="0" y="2225674"/>
            <a:ext cx="20104100" cy="9083676"/>
          </a:xfrm>
          <a:prstGeom prst="rect">
            <a:avLst/>
          </a:prstGeom>
        </p:spPr>
        <p:txBody>
          <a:bodyPr vert="horz" lIns="91433" tIns="45715" rIns="91433" bIns="45715"/>
          <a:lstStyle/>
          <a:p>
            <a:endParaRPr lang="en-US" dirty="0"/>
          </a:p>
        </p:txBody>
      </p:sp>
    </p:spTree>
    <p:extLst>
      <p:ext uri="{BB962C8B-B14F-4D97-AF65-F5344CB8AC3E}">
        <p14:creationId xmlns:p14="http://schemas.microsoft.com/office/powerpoint/2010/main" val="3945699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12750" y="4683128"/>
            <a:ext cx="20104100" cy="1885949"/>
          </a:xfrm>
          <a:prstGeom prst="rect">
            <a:avLst/>
          </a:prstGeom>
        </p:spPr>
        <p:txBody>
          <a:bodyPr vert="horz" lIns="91433" tIns="45715" rIns="91433" bIns="45715" rtlCol="0" anchor="ctr">
            <a:normAutofit/>
          </a:bodyPr>
          <a:lstStyle>
            <a:lvl1pPr>
              <a:defRPr sz="6600" b="0" i="0" cap="all">
                <a:solidFill>
                  <a:schemeClr val="bg1"/>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3994743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1142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4087244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dirty="0"/>
              <a:t>SECTION HEADING</a:t>
            </a:r>
            <a:endParaRPr lang="en-US" dirty="0"/>
          </a:p>
        </p:txBody>
      </p:sp>
    </p:spTree>
    <p:extLst>
      <p:ext uri="{BB962C8B-B14F-4D97-AF65-F5344CB8AC3E}">
        <p14:creationId xmlns:p14="http://schemas.microsoft.com/office/powerpoint/2010/main" val="1225582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09FF2D07-2569-DB44-91A9-0BFD8A7EB9D8}" type="datetime4">
              <a:rPr lang="en-CA" smtClean="0"/>
              <a:t>January 10, 2025</a:t>
            </a:fld>
            <a:endParaRPr lang="en-US" dirty="0"/>
          </a:p>
        </p:txBody>
      </p:sp>
      <p:sp>
        <p:nvSpPr>
          <p:cNvPr id="8" name="Footer Placeholder 7"/>
          <p:cNvSpPr>
            <a:spLocks noGrp="1"/>
          </p:cNvSpPr>
          <p:nvPr>
            <p:ph type="ftr" sz="quarter" idx="11"/>
          </p:nvPr>
        </p:nvSpPr>
        <p:spPr/>
        <p:txBody>
          <a:bodyPr/>
          <a:lstStyle/>
          <a:p>
            <a:r>
              <a:rPr lang="en-US" dirty="0"/>
              <a:t>Presentation Title</a:t>
            </a:r>
          </a:p>
        </p:txBody>
      </p:sp>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1"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Tree>
    <p:extLst>
      <p:ext uri="{BB962C8B-B14F-4D97-AF65-F5344CB8AC3E}">
        <p14:creationId xmlns:p14="http://schemas.microsoft.com/office/powerpoint/2010/main" val="1126563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CA" dirty="0"/>
              <a:t>CLICK TO EDIT MASTER TITLE STYLE</a:t>
            </a:r>
            <a:endParaRPr lang="en-US" dirty="0"/>
          </a:p>
        </p:txBody>
      </p:sp>
      <p:sp>
        <p:nvSpPr>
          <p:cNvPr id="3" name="Content Placeholder 2"/>
          <p:cNvSpPr>
            <a:spLocks noGrp="1"/>
          </p:cNvSpPr>
          <p:nvPr>
            <p:ph idx="1"/>
          </p:nvPr>
        </p:nvSpPr>
        <p:spPr/>
        <p:txBody>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Date Placeholder 6"/>
          <p:cNvSpPr>
            <a:spLocks noGrp="1"/>
          </p:cNvSpPr>
          <p:nvPr>
            <p:ph type="dt" sz="half" idx="10"/>
          </p:nvPr>
        </p:nvSpPr>
        <p:spPr/>
        <p:txBody>
          <a:bodyPr/>
          <a:lstStyle/>
          <a:p>
            <a:fld id="{481C7F79-C7EC-2B49-8190-F8F1D2617B05}" type="datetime4">
              <a:rPr lang="en-CA" smtClean="0"/>
              <a:t>January 10, 2025</a:t>
            </a:fld>
            <a:endParaRPr lang="en-US" dirty="0"/>
          </a:p>
        </p:txBody>
      </p:sp>
      <p:sp>
        <p:nvSpPr>
          <p:cNvPr id="8" name="Footer Placeholder 7"/>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343264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748FA051-A974-144E-9E89-C1EBF3AAD8C1}" type="datetime4">
              <a:rPr lang="en-CA" smtClean="0"/>
              <a:t>January 10, 2025</a:t>
            </a:fld>
            <a:endParaRPr lang="en-US" dirty="0"/>
          </a:p>
        </p:txBody>
      </p:sp>
      <p:sp>
        <p:nvSpPr>
          <p:cNvPr id="7" name="Footer Placeholder 6"/>
          <p:cNvSpPr>
            <a:spLocks noGrp="1"/>
          </p:cNvSpPr>
          <p:nvPr>
            <p:ph type="ftr" sz="quarter" idx="11"/>
          </p:nvPr>
        </p:nvSpPr>
        <p:spPr/>
        <p:txBody>
          <a:bodyPr/>
          <a:lstStyle/>
          <a:p>
            <a:r>
              <a:rPr lang="en-US" dirty="0"/>
              <a:t>Presentation Title</a:t>
            </a:r>
          </a:p>
        </p:txBody>
      </p:sp>
      <p:sp>
        <p:nvSpPr>
          <p:cNvPr id="8" name="Title 1"/>
          <p:cNvSpPr>
            <a:spLocks noGrp="1"/>
          </p:cNvSpPr>
          <p:nvPr>
            <p:ph type="title" hasCustomPrompt="1"/>
          </p:nvPr>
        </p:nvSpPr>
        <p:spPr>
          <a:xfrm>
            <a:off x="984251" y="473077"/>
            <a:ext cx="18094325" cy="1885949"/>
          </a:xfrm>
        </p:spPr>
        <p:txBody>
          <a:bodyPr/>
          <a:lstStyle/>
          <a:p>
            <a:r>
              <a:rPr lang="en-CA" dirty="0"/>
              <a:t>CLICK TO EDIT MASTER TITLE STYLE</a:t>
            </a:r>
            <a:endParaRPr lang="en-US" dirty="0"/>
          </a:p>
        </p:txBody>
      </p:sp>
    </p:spTree>
    <p:extLst>
      <p:ext uri="{BB962C8B-B14F-4D97-AF65-F5344CB8AC3E}">
        <p14:creationId xmlns:p14="http://schemas.microsoft.com/office/powerpoint/2010/main" val="39995162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6.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17.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theme" Target="../theme/theme13.xml"/><Relationship Id="rId4" Type="http://schemas.openxmlformats.org/officeDocument/2006/relationships/slideLayout" Target="../slideLayouts/slideLayout24.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25.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NSFM_Horiz_Col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9654" y="4359276"/>
            <a:ext cx="7631997" cy="2105223"/>
          </a:xfrm>
          <a:prstGeom prst="rect">
            <a:avLst/>
          </a:prstGeom>
        </p:spPr>
      </p:pic>
      <p:pic>
        <p:nvPicPr>
          <p:cNvPr id="8" name="Picture 7"/>
          <p:cNvPicPr>
            <a:picLocks noChangeAspect="1"/>
          </p:cNvPicPr>
          <p:nvPr userDrawn="1"/>
        </p:nvPicPr>
        <p:blipFill>
          <a:blip r:embed="rId4"/>
          <a:stretch>
            <a:fillRect/>
          </a:stretch>
        </p:blipFill>
        <p:spPr>
          <a:xfrm>
            <a:off x="7353" y="92075"/>
            <a:ext cx="11304100" cy="3844647"/>
          </a:xfrm>
          <a:prstGeom prst="rect">
            <a:avLst/>
          </a:prstGeom>
        </p:spPr>
      </p:pic>
      <p:pic>
        <p:nvPicPr>
          <p:cNvPr id="9" name="Picture 8"/>
          <p:cNvPicPr>
            <a:picLocks noChangeAspect="1"/>
          </p:cNvPicPr>
          <p:nvPr userDrawn="1"/>
        </p:nvPicPr>
        <p:blipFill>
          <a:blip r:embed="rId5"/>
          <a:stretch>
            <a:fillRect/>
          </a:stretch>
        </p:blipFill>
        <p:spPr>
          <a:xfrm>
            <a:off x="17228031" y="8474076"/>
            <a:ext cx="2876069" cy="2835275"/>
          </a:xfrm>
          <a:prstGeom prst="rect">
            <a:avLst/>
          </a:prstGeom>
        </p:spPr>
      </p:pic>
      <p:pic>
        <p:nvPicPr>
          <p:cNvPr id="5" name="Picture 4"/>
          <p:cNvPicPr>
            <a:picLocks noChangeAspect="1"/>
          </p:cNvPicPr>
          <p:nvPr userDrawn="1"/>
        </p:nvPicPr>
        <p:blipFill>
          <a:blip r:embed="rId6"/>
          <a:stretch>
            <a:fillRect/>
          </a:stretch>
        </p:blipFill>
        <p:spPr>
          <a:xfrm>
            <a:off x="9802454" y="10150475"/>
            <a:ext cx="6802796" cy="498480"/>
          </a:xfrm>
          <a:prstGeom prst="rect">
            <a:avLst/>
          </a:prstGeom>
        </p:spPr>
      </p:pic>
    </p:spTree>
    <p:extLst>
      <p:ext uri="{BB962C8B-B14F-4D97-AF65-F5344CB8AC3E}">
        <p14:creationId xmlns:p14="http://schemas.microsoft.com/office/powerpoint/2010/main" val="1141282928"/>
      </p:ext>
    </p:extLst>
  </p:cSld>
  <p:clrMap bg1="lt1" tx1="dk1" bg2="lt2" tx2="dk2" accent1="accent1" accent2="accent2" accent3="accent3" accent4="accent4" accent5="accent5" accent6="accent6" hlink="hlink" folHlink="folHlink"/>
  <p:sldLayoutIdLst>
    <p:sldLayoutId id="2147483711"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Text Placeholder 2"/>
          <p:cNvSpPr>
            <a:spLocks noGrp="1"/>
          </p:cNvSpPr>
          <p:nvPr>
            <p:ph type="body" idx="1"/>
          </p:nvPr>
        </p:nvSpPr>
        <p:spPr>
          <a:xfrm>
            <a:off x="1746251" y="2987674"/>
            <a:ext cx="7619999" cy="537604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9" name="object 58"/>
          <p:cNvSpPr/>
          <p:nvPr userDrawn="1"/>
        </p:nvSpPr>
        <p:spPr>
          <a:xfrm>
            <a:off x="0"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rgbClr val="1D4D5D"/>
          </a:solidFill>
        </p:spPr>
        <p:txBody>
          <a:bodyPr wrap="square" lIns="0" tIns="0" rIns="0" bIns="0" rtlCol="0"/>
          <a:lstStyle/>
          <a:p>
            <a:endParaRPr dirty="0"/>
          </a:p>
        </p:txBody>
      </p:sp>
      <p:pic>
        <p:nvPicPr>
          <p:cNvPr id="12" name="Picture 11"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EF14DFC0-A669-DB4C-A02C-135F2F4D7E1F}" type="datetime4">
              <a:rPr lang="en-CA" smtClean="0"/>
              <a:t>January 10, 2025</a:t>
            </a:fld>
            <a:endParaRPr lang="en-US" dirty="0"/>
          </a:p>
        </p:txBody>
      </p:sp>
      <p:sp>
        <p:nvSpPr>
          <p:cNvPr id="10"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11" name="Picture 10"/>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311849411"/>
      </p:ext>
    </p:extLst>
  </p:cSld>
  <p:clrMap bg1="lt1" tx1="dk1" bg2="lt2" tx2="dk2" accent1="accent1" accent2="accent2" accent3="accent3" accent4="accent4" accent5="accent5" accent6="accent6" hlink="hlink" folHlink="folHlink"/>
  <p:sldLayoutIdLst>
    <p:sldLayoutId id="2147483693" r:id="rId1"/>
  </p:sldLayoutIdLst>
  <p:hf sldNum="0" hdr="0"/>
  <p:txStyles>
    <p:titleStyle>
      <a:lvl1pPr algn="ctr" defTabSz="457166" rtl="0" eaLnBrk="1" latinLnBrk="0" hangingPunct="1">
        <a:spcBef>
          <a:spcPct val="0"/>
        </a:spcBef>
        <a:buNone/>
        <a:defRPr sz="7000" b="1" i="0" kern="1200" cap="all">
          <a:solidFill>
            <a:schemeClr val="accent2"/>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3" name="Text Placeholder 2"/>
          <p:cNvSpPr>
            <a:spLocks noGrp="1"/>
          </p:cNvSpPr>
          <p:nvPr>
            <p:ph type="body" idx="1"/>
          </p:nvPr>
        </p:nvSpPr>
        <p:spPr>
          <a:xfrm>
            <a:off x="1746251" y="2987674"/>
            <a:ext cx="7619999" cy="537604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9" name="object 58"/>
          <p:cNvSpPr/>
          <p:nvPr userDrawn="1"/>
        </p:nvSpPr>
        <p:spPr>
          <a:xfrm>
            <a:off x="0"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rgbClr val="1D4D5D"/>
          </a:solidFill>
        </p:spPr>
        <p:txBody>
          <a:bodyPr wrap="square" lIns="0" tIns="0" rIns="0" bIns="0" rtlCol="0"/>
          <a:lstStyle/>
          <a:p>
            <a:endParaRPr dirty="0"/>
          </a:p>
        </p:txBody>
      </p:sp>
    </p:spTree>
    <p:extLst>
      <p:ext uri="{BB962C8B-B14F-4D97-AF65-F5344CB8AC3E}">
        <p14:creationId xmlns:p14="http://schemas.microsoft.com/office/powerpoint/2010/main" val="2317280732"/>
      </p:ext>
    </p:extLst>
  </p:cSld>
  <p:clrMap bg1="lt1" tx1="dk1" bg2="lt2" tx2="dk2" accent1="accent1" accent2="accent2" accent3="accent3" accent4="accent4" accent5="accent5" accent6="accent6" hlink="hlink" folHlink="folHlink"/>
  <p:sldLayoutIdLst>
    <p:sldLayoutId id="2147483709" r:id="rId1"/>
  </p:sldLayoutIdLst>
  <p:hf sldNum="0" hdr="0"/>
  <p:txStyles>
    <p:titleStyle>
      <a:lvl1pPr algn="ctr" defTabSz="457166" rtl="0" eaLnBrk="1" latinLnBrk="0" hangingPunct="1">
        <a:spcBef>
          <a:spcPct val="0"/>
        </a:spcBef>
        <a:buNone/>
        <a:defRPr sz="7000" b="1" i="0" kern="1200" cap="all">
          <a:solidFill>
            <a:schemeClr val="accent2"/>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pic>
        <p:nvPicPr>
          <p:cNvPr id="13" name="Picture 12"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4D182E"/>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4D182E"/>
          </a:solidFill>
        </p:spPr>
        <p:txBody>
          <a:bodyPr wrap="square" lIns="0" tIns="0" rIns="0" bIns="0" rtlCol="0"/>
          <a:lstStyle/>
          <a:p>
            <a:endParaRPr dirty="0">
              <a:solidFill>
                <a:schemeClr val="accent2">
                  <a:lumMod val="50000"/>
                </a:schemeClr>
              </a:solidFill>
            </a:endParaRPr>
          </a:p>
        </p:txBody>
      </p:sp>
      <p:sp>
        <p:nvSpPr>
          <p:cNvPr id="16"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727834A1-3558-C74B-9B24-2E384F5B64CC}" type="datetime4">
              <a:rPr lang="en-CA" smtClean="0"/>
              <a:t>January 10, 2025</a:t>
            </a:fld>
            <a:endParaRPr lang="en-US" dirty="0"/>
          </a:p>
        </p:txBody>
      </p:sp>
      <p:sp>
        <p:nvSpPr>
          <p:cNvPr id="11"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12" name="Picture 11"/>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95667741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4D182E"/>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4D182E"/>
          </a:solidFill>
        </p:spPr>
        <p:txBody>
          <a:bodyPr wrap="square" lIns="0" tIns="0" rIns="0" bIns="0" rtlCol="0"/>
          <a:lstStyle/>
          <a:p>
            <a:endParaRPr dirty="0">
              <a:solidFill>
                <a:schemeClr val="accent2">
                  <a:lumMod val="50000"/>
                </a:schemeClr>
              </a:solidFill>
            </a:endParaRPr>
          </a:p>
        </p:txBody>
      </p:sp>
    </p:spTree>
    <p:extLst>
      <p:ext uri="{BB962C8B-B14F-4D97-AF65-F5344CB8AC3E}">
        <p14:creationId xmlns:p14="http://schemas.microsoft.com/office/powerpoint/2010/main" val="33854642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12" r:id="rId4"/>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r>
              <a:rPr lang="en-CA" dirty="0"/>
              <a:t>CLICK TO EDIT MASTER TITLE STYLE</a:t>
            </a:r>
            <a:endParaRPr lang="en-US" dirty="0"/>
          </a:p>
        </p:txBody>
      </p:sp>
      <p:sp>
        <p:nvSpPr>
          <p:cNvPr id="2" name="object 58">
            <a:extLst>
              <a:ext uri="{FF2B5EF4-FFF2-40B4-BE49-F238E27FC236}">
                <a16:creationId xmlns:a16="http://schemas.microsoft.com/office/drawing/2014/main" id="{127ADA9F-B4CE-95E1-1594-B1520C4A40FF}"/>
              </a:ext>
            </a:extLst>
          </p:cNvPr>
          <p:cNvSpPr/>
          <p:nvPr userDrawn="1"/>
        </p:nvSpPr>
        <p:spPr>
          <a:xfrm rot="10800000">
            <a:off x="18954609"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chemeClr val="accent2">
              <a:lumMod val="50000"/>
            </a:schemeClr>
          </a:solidFill>
        </p:spPr>
        <p:txBody>
          <a:bodyPr wrap="square" lIns="0" tIns="0" rIns="0" bIns="0" rtlCol="0"/>
          <a:lstStyle/>
          <a:p>
            <a:endParaRPr dirty="0"/>
          </a:p>
        </p:txBody>
      </p:sp>
    </p:spTree>
    <p:extLst>
      <p:ext uri="{BB962C8B-B14F-4D97-AF65-F5344CB8AC3E}">
        <p14:creationId xmlns:p14="http://schemas.microsoft.com/office/powerpoint/2010/main" val="3865227128"/>
      </p:ext>
    </p:extLst>
  </p:cSld>
  <p:clrMap bg1="lt1" tx1="dk1" bg2="lt2" tx2="dk2" accent1="accent1" accent2="accent2" accent3="accent3" accent4="accent4" accent5="accent5" accent6="accent6" hlink="hlink" folHlink="folHlink"/>
  <p:sldLayoutIdLst>
    <p:sldLayoutId id="2147483695" r:id="rId1"/>
  </p:sldLayoutIdLst>
  <p:hf sldNum="0" hdr="0"/>
  <p:txStyles>
    <p:titleStyle>
      <a:lvl1pPr algn="ctr" defTabSz="457166" rtl="0" eaLnBrk="1" latinLnBrk="0" hangingPunct="1">
        <a:spcBef>
          <a:spcPct val="0"/>
        </a:spcBef>
        <a:buNone/>
        <a:defRPr sz="7000" b="1" i="0" kern="1200" cap="all">
          <a:solidFill>
            <a:srgbClr val="1D4D5D"/>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4D172D"/>
          </a:solidFill>
        </p:spPr>
        <p:txBody>
          <a:bodyPr wrap="square" lIns="0" tIns="0" rIns="0" bIns="0" rtlCol="0"/>
          <a:lstStyle/>
          <a:p>
            <a:endParaRPr dirty="0"/>
          </a:p>
        </p:txBody>
      </p:sp>
      <p:sp>
        <p:nvSpPr>
          <p:cNvPr id="8" name="Oval 7"/>
          <p:cNvSpPr>
            <a:spLocks noChangeAspect="1"/>
          </p:cNvSpPr>
          <p:nvPr userDrawn="1"/>
        </p:nvSpPr>
        <p:spPr>
          <a:xfrm>
            <a:off x="5327651" y="1006475"/>
            <a:ext cx="9468000" cy="9468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dirty="0"/>
          </a:p>
        </p:txBody>
      </p:sp>
    </p:spTree>
    <p:extLst>
      <p:ext uri="{BB962C8B-B14F-4D97-AF65-F5344CB8AC3E}">
        <p14:creationId xmlns:p14="http://schemas.microsoft.com/office/powerpoint/2010/main" val="3409232130"/>
      </p:ext>
    </p:extLst>
  </p:cSld>
  <p:clrMap bg1="lt1" tx1="dk1" bg2="lt2" tx2="dk2" accent1="accent1" accent2="accent2" accent3="accent3" accent4="accent4" accent5="accent5" accent6="accent6" hlink="hlink" folHlink="folHlink"/>
  <p:sldLayoutIdLst>
    <p:sldLayoutId id="2147483669" r:id="rId1"/>
  </p:sldLayoutIdLst>
  <p:hf sldNum="0" hdr="0"/>
  <p:txStyles>
    <p:titleStyle>
      <a:lvl1pPr algn="ctr" defTabSz="457166" rtl="0" eaLnBrk="1" latinLnBrk="0" hangingPunct="1">
        <a:spcBef>
          <a:spcPct val="0"/>
        </a:spcBef>
        <a:buNone/>
        <a:defRPr sz="7900" b="0" i="0" kern="1200">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val 6"/>
          <p:cNvSpPr>
            <a:spLocks noChangeAspect="1"/>
          </p:cNvSpPr>
          <p:nvPr userDrawn="1"/>
        </p:nvSpPr>
        <p:spPr>
          <a:xfrm>
            <a:off x="5327651" y="1006475"/>
            <a:ext cx="9468000" cy="9468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dirty="0"/>
          </a:p>
        </p:txBody>
      </p:sp>
    </p:spTree>
    <p:extLst>
      <p:ext uri="{BB962C8B-B14F-4D97-AF65-F5344CB8AC3E}">
        <p14:creationId xmlns:p14="http://schemas.microsoft.com/office/powerpoint/2010/main" val="669330584"/>
      </p:ext>
    </p:extLst>
  </p:cSld>
  <p:clrMap bg1="lt1" tx1="dk1" bg2="lt2" tx2="dk2" accent1="accent1" accent2="accent2" accent3="accent3" accent4="accent4" accent5="accent5" accent6="accent6" hlink="hlink" folHlink="folHlink"/>
  <p:sldLayoutIdLst>
    <p:sldLayoutId id="2147483671"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4D182E"/>
          </a:solidFill>
          <a:ln>
            <a:solidFill>
              <a:schemeClr val="accent1"/>
            </a:solidFill>
          </a:ln>
        </p:spPr>
        <p:txBody>
          <a:bodyPr wrap="square" lIns="0" tIns="0" rIns="0" bIns="0" rtlCol="0"/>
          <a:lstStyle/>
          <a:p>
            <a:endParaRPr dirty="0"/>
          </a:p>
        </p:txBody>
      </p:sp>
      <p:sp>
        <p:nvSpPr>
          <p:cNvPr id="8" name="object 8"/>
          <p:cNvSpPr/>
          <p:nvPr userDrawn="1"/>
        </p:nvSpPr>
        <p:spPr>
          <a:xfrm>
            <a:off x="3544558" y="0"/>
            <a:ext cx="2138679" cy="2107565"/>
          </a:xfrm>
          <a:custGeom>
            <a:avLst/>
            <a:gdLst/>
            <a:ahLst/>
            <a:cxnLst/>
            <a:rect l="l" t="t" r="r" b="b"/>
            <a:pathLst>
              <a:path w="2138679" h="2107565">
                <a:moveTo>
                  <a:pt x="1324854" y="0"/>
                </a:moveTo>
                <a:lnTo>
                  <a:pt x="813640" y="0"/>
                </a:lnTo>
                <a:lnTo>
                  <a:pt x="792359" y="5200"/>
                </a:lnTo>
                <a:lnTo>
                  <a:pt x="748582" y="17918"/>
                </a:lnTo>
                <a:lnTo>
                  <a:pt x="705600" y="32429"/>
                </a:lnTo>
                <a:lnTo>
                  <a:pt x="663455" y="48691"/>
                </a:lnTo>
                <a:lnTo>
                  <a:pt x="622192" y="66660"/>
                </a:lnTo>
                <a:lnTo>
                  <a:pt x="581854" y="86293"/>
                </a:lnTo>
                <a:lnTo>
                  <a:pt x="542484" y="107546"/>
                </a:lnTo>
                <a:lnTo>
                  <a:pt x="504125" y="130375"/>
                </a:lnTo>
                <a:lnTo>
                  <a:pt x="466821" y="154737"/>
                </a:lnTo>
                <a:lnTo>
                  <a:pt x="430616" y="180589"/>
                </a:lnTo>
                <a:lnTo>
                  <a:pt x="395553" y="207887"/>
                </a:lnTo>
                <a:lnTo>
                  <a:pt x="361676" y="236588"/>
                </a:lnTo>
                <a:lnTo>
                  <a:pt x="329027" y="266648"/>
                </a:lnTo>
                <a:lnTo>
                  <a:pt x="297651" y="298024"/>
                </a:lnTo>
                <a:lnTo>
                  <a:pt x="267590" y="330673"/>
                </a:lnTo>
                <a:lnTo>
                  <a:pt x="238889" y="364550"/>
                </a:lnTo>
                <a:lnTo>
                  <a:pt x="211591" y="399613"/>
                </a:lnTo>
                <a:lnTo>
                  <a:pt x="185739" y="435818"/>
                </a:lnTo>
                <a:lnTo>
                  <a:pt x="161376" y="473121"/>
                </a:lnTo>
                <a:lnTo>
                  <a:pt x="138547" y="511479"/>
                </a:lnTo>
                <a:lnTo>
                  <a:pt x="117294" y="550849"/>
                </a:lnTo>
                <a:lnTo>
                  <a:pt x="97662" y="591187"/>
                </a:lnTo>
                <a:lnTo>
                  <a:pt x="79693" y="632450"/>
                </a:lnTo>
                <a:lnTo>
                  <a:pt x="63430" y="674594"/>
                </a:lnTo>
                <a:lnTo>
                  <a:pt x="48919" y="717575"/>
                </a:lnTo>
                <a:lnTo>
                  <a:pt x="36201" y="761351"/>
                </a:lnTo>
                <a:lnTo>
                  <a:pt x="25320" y="805878"/>
                </a:lnTo>
                <a:lnTo>
                  <a:pt x="16321" y="851112"/>
                </a:lnTo>
                <a:lnTo>
                  <a:pt x="9245" y="897011"/>
                </a:lnTo>
                <a:lnTo>
                  <a:pt x="4138" y="943529"/>
                </a:lnTo>
                <a:lnTo>
                  <a:pt x="1041" y="990625"/>
                </a:lnTo>
                <a:lnTo>
                  <a:pt x="0" y="1038254"/>
                </a:lnTo>
                <a:lnTo>
                  <a:pt x="1041" y="1085880"/>
                </a:lnTo>
                <a:lnTo>
                  <a:pt x="4138" y="1132974"/>
                </a:lnTo>
                <a:lnTo>
                  <a:pt x="9245" y="1179490"/>
                </a:lnTo>
                <a:lnTo>
                  <a:pt x="16321" y="1225386"/>
                </a:lnTo>
                <a:lnTo>
                  <a:pt x="25320" y="1270618"/>
                </a:lnTo>
                <a:lnTo>
                  <a:pt x="36201" y="1315142"/>
                </a:lnTo>
                <a:lnTo>
                  <a:pt x="48919" y="1358916"/>
                </a:lnTo>
                <a:lnTo>
                  <a:pt x="63430" y="1401896"/>
                </a:lnTo>
                <a:lnTo>
                  <a:pt x="79693" y="1444038"/>
                </a:lnTo>
                <a:lnTo>
                  <a:pt x="97662" y="1485299"/>
                </a:lnTo>
                <a:lnTo>
                  <a:pt x="117294" y="1525636"/>
                </a:lnTo>
                <a:lnTo>
                  <a:pt x="138547" y="1565004"/>
                </a:lnTo>
                <a:lnTo>
                  <a:pt x="161376" y="1603361"/>
                </a:lnTo>
                <a:lnTo>
                  <a:pt x="185739" y="1640663"/>
                </a:lnTo>
                <a:lnTo>
                  <a:pt x="211591" y="1676866"/>
                </a:lnTo>
                <a:lnTo>
                  <a:pt x="238889" y="1711928"/>
                </a:lnTo>
                <a:lnTo>
                  <a:pt x="267590" y="1745804"/>
                </a:lnTo>
                <a:lnTo>
                  <a:pt x="297651" y="1778451"/>
                </a:lnTo>
                <a:lnTo>
                  <a:pt x="329027" y="1809826"/>
                </a:lnTo>
                <a:lnTo>
                  <a:pt x="361676" y="1839885"/>
                </a:lnTo>
                <a:lnTo>
                  <a:pt x="395553" y="1868585"/>
                </a:lnTo>
                <a:lnTo>
                  <a:pt x="430616" y="1895882"/>
                </a:lnTo>
                <a:lnTo>
                  <a:pt x="466821" y="1921734"/>
                </a:lnTo>
                <a:lnTo>
                  <a:pt x="504125" y="1946095"/>
                </a:lnTo>
                <a:lnTo>
                  <a:pt x="542484" y="1968924"/>
                </a:lnTo>
                <a:lnTo>
                  <a:pt x="581854" y="1990176"/>
                </a:lnTo>
                <a:lnTo>
                  <a:pt x="622192" y="2009808"/>
                </a:lnTo>
                <a:lnTo>
                  <a:pt x="663455" y="2027776"/>
                </a:lnTo>
                <a:lnTo>
                  <a:pt x="705600" y="2044038"/>
                </a:lnTo>
                <a:lnTo>
                  <a:pt x="748582" y="2058549"/>
                </a:lnTo>
                <a:lnTo>
                  <a:pt x="792359" y="2071267"/>
                </a:lnTo>
                <a:lnTo>
                  <a:pt x="836886" y="2082147"/>
                </a:lnTo>
                <a:lnTo>
                  <a:pt x="882121" y="2091146"/>
                </a:lnTo>
                <a:lnTo>
                  <a:pt x="928020" y="2098222"/>
                </a:lnTo>
                <a:lnTo>
                  <a:pt x="974539" y="2103329"/>
                </a:lnTo>
                <a:lnTo>
                  <a:pt x="1021635" y="2106426"/>
                </a:lnTo>
                <a:lnTo>
                  <a:pt x="1069265" y="2107467"/>
                </a:lnTo>
                <a:lnTo>
                  <a:pt x="1116888" y="2106426"/>
                </a:lnTo>
                <a:lnTo>
                  <a:pt x="1163977" y="2103329"/>
                </a:lnTo>
                <a:lnTo>
                  <a:pt x="1210490" y="2098222"/>
                </a:lnTo>
                <a:lnTo>
                  <a:pt x="1256382" y="2091146"/>
                </a:lnTo>
                <a:lnTo>
                  <a:pt x="1301611" y="2082147"/>
                </a:lnTo>
                <a:lnTo>
                  <a:pt x="1346133" y="2071267"/>
                </a:lnTo>
                <a:lnTo>
                  <a:pt x="1389905" y="2058549"/>
                </a:lnTo>
                <a:lnTo>
                  <a:pt x="1432882" y="2044038"/>
                </a:lnTo>
                <a:lnTo>
                  <a:pt x="1475022" y="2027776"/>
                </a:lnTo>
                <a:lnTo>
                  <a:pt x="1516281" y="2009808"/>
                </a:lnTo>
                <a:lnTo>
                  <a:pt x="1556615" y="1990176"/>
                </a:lnTo>
                <a:lnTo>
                  <a:pt x="1595982" y="1968924"/>
                </a:lnTo>
                <a:lnTo>
                  <a:pt x="1634337" y="1946095"/>
                </a:lnTo>
                <a:lnTo>
                  <a:pt x="1671638" y="1921734"/>
                </a:lnTo>
                <a:lnTo>
                  <a:pt x="1707840" y="1895882"/>
                </a:lnTo>
                <a:lnTo>
                  <a:pt x="1742901" y="1868585"/>
                </a:lnTo>
                <a:lnTo>
                  <a:pt x="1776776" y="1839885"/>
                </a:lnTo>
                <a:lnTo>
                  <a:pt x="1809422" y="1809826"/>
                </a:lnTo>
                <a:lnTo>
                  <a:pt x="1840797" y="1778451"/>
                </a:lnTo>
                <a:lnTo>
                  <a:pt x="1870855" y="1745804"/>
                </a:lnTo>
                <a:lnTo>
                  <a:pt x="1899555" y="1711928"/>
                </a:lnTo>
                <a:lnTo>
                  <a:pt x="1926852" y="1676866"/>
                </a:lnTo>
                <a:lnTo>
                  <a:pt x="1952703" y="1640663"/>
                </a:lnTo>
                <a:lnTo>
                  <a:pt x="1977064" y="1603361"/>
                </a:lnTo>
                <a:lnTo>
                  <a:pt x="1999893" y="1565004"/>
                </a:lnTo>
                <a:lnTo>
                  <a:pt x="2021145" y="1525636"/>
                </a:lnTo>
                <a:lnTo>
                  <a:pt x="2040777" y="1485299"/>
                </a:lnTo>
                <a:lnTo>
                  <a:pt x="2058745" y="1444038"/>
                </a:lnTo>
                <a:lnTo>
                  <a:pt x="2075007" y="1401896"/>
                </a:lnTo>
                <a:lnTo>
                  <a:pt x="2089518" y="1358916"/>
                </a:lnTo>
                <a:lnTo>
                  <a:pt x="2102236" y="1315142"/>
                </a:lnTo>
                <a:lnTo>
                  <a:pt x="2113116" y="1270618"/>
                </a:lnTo>
                <a:lnTo>
                  <a:pt x="2122116" y="1225386"/>
                </a:lnTo>
                <a:lnTo>
                  <a:pt x="2129191" y="1179490"/>
                </a:lnTo>
                <a:lnTo>
                  <a:pt x="2134299" y="1132974"/>
                </a:lnTo>
                <a:lnTo>
                  <a:pt x="2137395" y="1085880"/>
                </a:lnTo>
                <a:lnTo>
                  <a:pt x="2138437" y="1038254"/>
                </a:lnTo>
                <a:lnTo>
                  <a:pt x="2137395" y="990625"/>
                </a:lnTo>
                <a:lnTo>
                  <a:pt x="2134299" y="943529"/>
                </a:lnTo>
                <a:lnTo>
                  <a:pt x="2129191" y="897011"/>
                </a:lnTo>
                <a:lnTo>
                  <a:pt x="2122116" y="851112"/>
                </a:lnTo>
                <a:lnTo>
                  <a:pt x="2113116" y="805878"/>
                </a:lnTo>
                <a:lnTo>
                  <a:pt x="2102236" y="761351"/>
                </a:lnTo>
                <a:lnTo>
                  <a:pt x="2089518" y="717575"/>
                </a:lnTo>
                <a:lnTo>
                  <a:pt x="2075007" y="674594"/>
                </a:lnTo>
                <a:lnTo>
                  <a:pt x="2058745" y="632450"/>
                </a:lnTo>
                <a:lnTo>
                  <a:pt x="2040777" y="591187"/>
                </a:lnTo>
                <a:lnTo>
                  <a:pt x="2021145" y="550849"/>
                </a:lnTo>
                <a:lnTo>
                  <a:pt x="1999893" y="511479"/>
                </a:lnTo>
                <a:lnTo>
                  <a:pt x="1977064" y="473121"/>
                </a:lnTo>
                <a:lnTo>
                  <a:pt x="1952703" y="435818"/>
                </a:lnTo>
                <a:lnTo>
                  <a:pt x="1926852" y="399613"/>
                </a:lnTo>
                <a:lnTo>
                  <a:pt x="1899555" y="364550"/>
                </a:lnTo>
                <a:lnTo>
                  <a:pt x="1870855" y="330673"/>
                </a:lnTo>
                <a:lnTo>
                  <a:pt x="1840797" y="298024"/>
                </a:lnTo>
                <a:lnTo>
                  <a:pt x="1809422" y="266648"/>
                </a:lnTo>
                <a:lnTo>
                  <a:pt x="1776776" y="236588"/>
                </a:lnTo>
                <a:lnTo>
                  <a:pt x="1742901" y="207887"/>
                </a:lnTo>
                <a:lnTo>
                  <a:pt x="1707840" y="180589"/>
                </a:lnTo>
                <a:lnTo>
                  <a:pt x="1671638" y="154737"/>
                </a:lnTo>
                <a:lnTo>
                  <a:pt x="1634337" y="130375"/>
                </a:lnTo>
                <a:lnTo>
                  <a:pt x="1595982" y="107546"/>
                </a:lnTo>
                <a:lnTo>
                  <a:pt x="1556615" y="86293"/>
                </a:lnTo>
                <a:lnTo>
                  <a:pt x="1516281" y="66660"/>
                </a:lnTo>
                <a:lnTo>
                  <a:pt x="1475022" y="48691"/>
                </a:lnTo>
                <a:lnTo>
                  <a:pt x="1432882" y="32429"/>
                </a:lnTo>
                <a:lnTo>
                  <a:pt x="1389905" y="17918"/>
                </a:lnTo>
                <a:lnTo>
                  <a:pt x="1346133" y="5200"/>
                </a:lnTo>
                <a:lnTo>
                  <a:pt x="1324854" y="0"/>
                </a:lnTo>
                <a:close/>
              </a:path>
            </a:pathLst>
          </a:custGeom>
          <a:solidFill>
            <a:schemeClr val="accent2"/>
          </a:solidFill>
        </p:spPr>
        <p:txBody>
          <a:bodyPr wrap="square" lIns="0" tIns="0" rIns="0" bIns="0" rtlCol="0"/>
          <a:lstStyle/>
          <a:p>
            <a:endParaRPr dirty="0"/>
          </a:p>
        </p:txBody>
      </p:sp>
      <p:sp>
        <p:nvSpPr>
          <p:cNvPr id="9" name="object 10"/>
          <p:cNvSpPr/>
          <p:nvPr userDrawn="1"/>
        </p:nvSpPr>
        <p:spPr>
          <a:xfrm>
            <a:off x="12724352" y="663845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10" name="object 11"/>
          <p:cNvSpPr/>
          <p:nvPr userDrawn="1"/>
        </p:nvSpPr>
        <p:spPr>
          <a:xfrm>
            <a:off x="561529" y="441191"/>
            <a:ext cx="2139315" cy="2139315"/>
          </a:xfrm>
          <a:custGeom>
            <a:avLst/>
            <a:gdLst/>
            <a:ahLst/>
            <a:cxnLst/>
            <a:rect l="l" t="t" r="r" b="b"/>
            <a:pathLst>
              <a:path w="2139315" h="2139315">
                <a:moveTo>
                  <a:pt x="1059175" y="0"/>
                </a:moveTo>
                <a:lnTo>
                  <a:pt x="1013612" y="1432"/>
                </a:lnTo>
                <a:lnTo>
                  <a:pt x="967902" y="4844"/>
                </a:lnTo>
                <a:lnTo>
                  <a:pt x="922100" y="10263"/>
                </a:lnTo>
                <a:lnTo>
                  <a:pt x="876260" y="17718"/>
                </a:lnTo>
                <a:lnTo>
                  <a:pt x="830439" y="27236"/>
                </a:lnTo>
                <a:lnTo>
                  <a:pt x="784689" y="38845"/>
                </a:lnTo>
                <a:lnTo>
                  <a:pt x="739067" y="52573"/>
                </a:lnTo>
                <a:lnTo>
                  <a:pt x="694094" y="68281"/>
                </a:lnTo>
                <a:lnTo>
                  <a:pt x="650264" y="85778"/>
                </a:lnTo>
                <a:lnTo>
                  <a:pt x="607604" y="105009"/>
                </a:lnTo>
                <a:lnTo>
                  <a:pt x="566141" y="125920"/>
                </a:lnTo>
                <a:lnTo>
                  <a:pt x="525904" y="148456"/>
                </a:lnTo>
                <a:lnTo>
                  <a:pt x="486920" y="172562"/>
                </a:lnTo>
                <a:lnTo>
                  <a:pt x="449218" y="198184"/>
                </a:lnTo>
                <a:lnTo>
                  <a:pt x="412825" y="225267"/>
                </a:lnTo>
                <a:lnTo>
                  <a:pt x="377770" y="253755"/>
                </a:lnTo>
                <a:lnTo>
                  <a:pt x="344080" y="283595"/>
                </a:lnTo>
                <a:lnTo>
                  <a:pt x="311784" y="314731"/>
                </a:lnTo>
                <a:lnTo>
                  <a:pt x="280908" y="347109"/>
                </a:lnTo>
                <a:lnTo>
                  <a:pt x="251481" y="380674"/>
                </a:lnTo>
                <a:lnTo>
                  <a:pt x="223532" y="415370"/>
                </a:lnTo>
                <a:lnTo>
                  <a:pt x="197087" y="451144"/>
                </a:lnTo>
                <a:lnTo>
                  <a:pt x="172176" y="487941"/>
                </a:lnTo>
                <a:lnTo>
                  <a:pt x="148715" y="525900"/>
                </a:lnTo>
                <a:lnTo>
                  <a:pt x="127063" y="564383"/>
                </a:lnTo>
                <a:lnTo>
                  <a:pt x="106917" y="603918"/>
                </a:lnTo>
                <a:lnTo>
                  <a:pt x="88416" y="644257"/>
                </a:lnTo>
                <a:lnTo>
                  <a:pt x="71587" y="685345"/>
                </a:lnTo>
                <a:lnTo>
                  <a:pt x="56459" y="727127"/>
                </a:lnTo>
                <a:lnTo>
                  <a:pt x="43059" y="769548"/>
                </a:lnTo>
                <a:lnTo>
                  <a:pt x="31416" y="812553"/>
                </a:lnTo>
                <a:lnTo>
                  <a:pt x="21556" y="856088"/>
                </a:lnTo>
                <a:lnTo>
                  <a:pt x="13509" y="900098"/>
                </a:lnTo>
                <a:lnTo>
                  <a:pt x="7302" y="944528"/>
                </a:lnTo>
                <a:lnTo>
                  <a:pt x="2963" y="989323"/>
                </a:lnTo>
                <a:lnTo>
                  <a:pt x="519" y="1034429"/>
                </a:lnTo>
                <a:lnTo>
                  <a:pt x="0" y="1079791"/>
                </a:lnTo>
                <a:lnTo>
                  <a:pt x="1432" y="1125353"/>
                </a:lnTo>
                <a:lnTo>
                  <a:pt x="4843" y="1171062"/>
                </a:lnTo>
                <a:lnTo>
                  <a:pt x="10263" y="1216862"/>
                </a:lnTo>
                <a:lnTo>
                  <a:pt x="17718" y="1262699"/>
                </a:lnTo>
                <a:lnTo>
                  <a:pt x="27236" y="1308518"/>
                </a:lnTo>
                <a:lnTo>
                  <a:pt x="38846" y="1354265"/>
                </a:lnTo>
                <a:lnTo>
                  <a:pt x="52575" y="1399883"/>
                </a:lnTo>
                <a:lnTo>
                  <a:pt x="68284" y="1444859"/>
                </a:lnTo>
                <a:lnTo>
                  <a:pt x="85784" y="1488692"/>
                </a:lnTo>
                <a:lnTo>
                  <a:pt x="105017" y="1531354"/>
                </a:lnTo>
                <a:lnTo>
                  <a:pt x="125930" y="1572819"/>
                </a:lnTo>
                <a:lnTo>
                  <a:pt x="148581" y="1613240"/>
                </a:lnTo>
                <a:lnTo>
                  <a:pt x="172576" y="1652042"/>
                </a:lnTo>
                <a:lnTo>
                  <a:pt x="198200" y="1689745"/>
                </a:lnTo>
                <a:lnTo>
                  <a:pt x="225284" y="1726138"/>
                </a:lnTo>
                <a:lnTo>
                  <a:pt x="253774" y="1761193"/>
                </a:lnTo>
                <a:lnTo>
                  <a:pt x="283615" y="1794883"/>
                </a:lnTo>
                <a:lnTo>
                  <a:pt x="314752" y="1827179"/>
                </a:lnTo>
                <a:lnTo>
                  <a:pt x="347131" y="1858054"/>
                </a:lnTo>
                <a:lnTo>
                  <a:pt x="380696" y="1887480"/>
                </a:lnTo>
                <a:lnTo>
                  <a:pt x="415393" y="1915428"/>
                </a:lnTo>
                <a:lnTo>
                  <a:pt x="451168" y="1941872"/>
                </a:lnTo>
                <a:lnTo>
                  <a:pt x="487964" y="1966782"/>
                </a:lnTo>
                <a:lnTo>
                  <a:pt x="525729" y="1990132"/>
                </a:lnTo>
                <a:lnTo>
                  <a:pt x="564406" y="2011893"/>
                </a:lnTo>
                <a:lnTo>
                  <a:pt x="603942" y="2032037"/>
                </a:lnTo>
                <a:lnTo>
                  <a:pt x="644280" y="2050537"/>
                </a:lnTo>
                <a:lnTo>
                  <a:pt x="685368" y="2067365"/>
                </a:lnTo>
                <a:lnTo>
                  <a:pt x="727149" y="2082492"/>
                </a:lnTo>
                <a:lnTo>
                  <a:pt x="769569" y="2095890"/>
                </a:lnTo>
                <a:lnTo>
                  <a:pt x="812573" y="2107533"/>
                </a:lnTo>
                <a:lnTo>
                  <a:pt x="856107" y="2117392"/>
                </a:lnTo>
                <a:lnTo>
                  <a:pt x="900115" y="2125438"/>
                </a:lnTo>
                <a:lnTo>
                  <a:pt x="944544" y="2131645"/>
                </a:lnTo>
                <a:lnTo>
                  <a:pt x="989337" y="2135984"/>
                </a:lnTo>
                <a:lnTo>
                  <a:pt x="1034441" y="2138428"/>
                </a:lnTo>
                <a:lnTo>
                  <a:pt x="1079801" y="2138948"/>
                </a:lnTo>
                <a:lnTo>
                  <a:pt x="1125361" y="2137516"/>
                </a:lnTo>
                <a:lnTo>
                  <a:pt x="1171068" y="2134106"/>
                </a:lnTo>
                <a:lnTo>
                  <a:pt x="1216865" y="2128688"/>
                </a:lnTo>
                <a:lnTo>
                  <a:pt x="1262700" y="2121235"/>
                </a:lnTo>
                <a:lnTo>
                  <a:pt x="1308516" y="2111719"/>
                </a:lnTo>
                <a:lnTo>
                  <a:pt x="1354259" y="2100112"/>
                </a:lnTo>
                <a:lnTo>
                  <a:pt x="1399874" y="2086386"/>
                </a:lnTo>
                <a:lnTo>
                  <a:pt x="1444853" y="2070675"/>
                </a:lnTo>
                <a:lnTo>
                  <a:pt x="1488689" y="2053176"/>
                </a:lnTo>
                <a:lnTo>
                  <a:pt x="1531354" y="2033942"/>
                </a:lnTo>
                <a:lnTo>
                  <a:pt x="1572822" y="2013029"/>
                </a:lnTo>
                <a:lnTo>
                  <a:pt x="1613063" y="1990491"/>
                </a:lnTo>
                <a:lnTo>
                  <a:pt x="1652050" y="1966383"/>
                </a:lnTo>
                <a:lnTo>
                  <a:pt x="1689755" y="1940760"/>
                </a:lnTo>
                <a:lnTo>
                  <a:pt x="1726150" y="1913677"/>
                </a:lnTo>
                <a:lnTo>
                  <a:pt x="1761207" y="1885187"/>
                </a:lnTo>
                <a:lnTo>
                  <a:pt x="1794898" y="1855347"/>
                </a:lnTo>
                <a:lnTo>
                  <a:pt x="1827196" y="1824211"/>
                </a:lnTo>
                <a:lnTo>
                  <a:pt x="1858072" y="1791834"/>
                </a:lnTo>
                <a:lnTo>
                  <a:pt x="1887499" y="1758269"/>
                </a:lnTo>
                <a:lnTo>
                  <a:pt x="1915449" y="1723573"/>
                </a:lnTo>
                <a:lnTo>
                  <a:pt x="1941893" y="1687800"/>
                </a:lnTo>
                <a:lnTo>
                  <a:pt x="1966804" y="1651004"/>
                </a:lnTo>
                <a:lnTo>
                  <a:pt x="1990257" y="1613058"/>
                </a:lnTo>
                <a:lnTo>
                  <a:pt x="2011915" y="1574564"/>
                </a:lnTo>
                <a:lnTo>
                  <a:pt x="2032060" y="1535029"/>
                </a:lnTo>
                <a:lnTo>
                  <a:pt x="2050559" y="1494691"/>
                </a:lnTo>
                <a:lnTo>
                  <a:pt x="2067386" y="1453605"/>
                </a:lnTo>
                <a:lnTo>
                  <a:pt x="2082513" y="1411824"/>
                </a:lnTo>
                <a:lnTo>
                  <a:pt x="2095911" y="1369404"/>
                </a:lnTo>
                <a:lnTo>
                  <a:pt x="2107552" y="1326400"/>
                </a:lnTo>
                <a:lnTo>
                  <a:pt x="2117410" y="1282866"/>
                </a:lnTo>
                <a:lnTo>
                  <a:pt x="2125455" y="1238858"/>
                </a:lnTo>
                <a:lnTo>
                  <a:pt x="2131661" y="1194429"/>
                </a:lnTo>
                <a:lnTo>
                  <a:pt x="2135998" y="1149635"/>
                </a:lnTo>
                <a:lnTo>
                  <a:pt x="2138440" y="1104530"/>
                </a:lnTo>
                <a:lnTo>
                  <a:pt x="2138958" y="1059169"/>
                </a:lnTo>
                <a:lnTo>
                  <a:pt x="2137524" y="1013607"/>
                </a:lnTo>
                <a:lnTo>
                  <a:pt x="2134111" y="967898"/>
                </a:lnTo>
                <a:lnTo>
                  <a:pt x="2128691" y="922098"/>
                </a:lnTo>
                <a:lnTo>
                  <a:pt x="2121235" y="876261"/>
                </a:lnTo>
                <a:lnTo>
                  <a:pt x="2111716" y="830442"/>
                </a:lnTo>
                <a:lnTo>
                  <a:pt x="2100106" y="784695"/>
                </a:lnTo>
                <a:lnTo>
                  <a:pt x="2086377" y="739076"/>
                </a:lnTo>
                <a:lnTo>
                  <a:pt x="2070666" y="694100"/>
                </a:lnTo>
                <a:lnTo>
                  <a:pt x="2053167" y="650267"/>
                </a:lnTo>
                <a:lnTo>
                  <a:pt x="2033933" y="607604"/>
                </a:lnTo>
                <a:lnTo>
                  <a:pt x="2013021" y="566139"/>
                </a:lnTo>
                <a:lnTo>
                  <a:pt x="1990363" y="525705"/>
                </a:lnTo>
                <a:lnTo>
                  <a:pt x="1966377" y="486915"/>
                </a:lnTo>
                <a:lnTo>
                  <a:pt x="1940754" y="449211"/>
                </a:lnTo>
                <a:lnTo>
                  <a:pt x="1913672" y="412818"/>
                </a:lnTo>
                <a:lnTo>
                  <a:pt x="1885184" y="377762"/>
                </a:lnTo>
                <a:lnTo>
                  <a:pt x="1855345" y="344071"/>
                </a:lnTo>
                <a:lnTo>
                  <a:pt x="1824210" y="311774"/>
                </a:lnTo>
                <a:lnTo>
                  <a:pt x="1791833" y="280898"/>
                </a:lnTo>
                <a:lnTo>
                  <a:pt x="1758270" y="251472"/>
                </a:lnTo>
                <a:lnTo>
                  <a:pt x="1723575" y="223522"/>
                </a:lnTo>
                <a:lnTo>
                  <a:pt x="1687803" y="197078"/>
                </a:lnTo>
                <a:lnTo>
                  <a:pt x="1651008" y="172167"/>
                </a:lnTo>
                <a:lnTo>
                  <a:pt x="1613246" y="148816"/>
                </a:lnTo>
                <a:lnTo>
                  <a:pt x="1574570" y="127054"/>
                </a:lnTo>
                <a:lnTo>
                  <a:pt x="1535036" y="106910"/>
                </a:lnTo>
                <a:lnTo>
                  <a:pt x="1494699" y="88409"/>
                </a:lnTo>
                <a:lnTo>
                  <a:pt x="1453613" y="71581"/>
                </a:lnTo>
                <a:lnTo>
                  <a:pt x="1411833" y="56454"/>
                </a:lnTo>
                <a:lnTo>
                  <a:pt x="1369414" y="43055"/>
                </a:lnTo>
                <a:lnTo>
                  <a:pt x="1326410" y="31412"/>
                </a:lnTo>
                <a:lnTo>
                  <a:pt x="1282876" y="21553"/>
                </a:lnTo>
                <a:lnTo>
                  <a:pt x="1238867" y="13507"/>
                </a:lnTo>
                <a:lnTo>
                  <a:pt x="1194438" y="7300"/>
                </a:lnTo>
                <a:lnTo>
                  <a:pt x="1149643" y="2962"/>
                </a:lnTo>
                <a:lnTo>
                  <a:pt x="1104537" y="519"/>
                </a:lnTo>
                <a:lnTo>
                  <a:pt x="1059175" y="0"/>
                </a:lnTo>
                <a:close/>
              </a:path>
            </a:pathLst>
          </a:custGeom>
          <a:solidFill>
            <a:schemeClr val="accent2"/>
          </a:solidFill>
        </p:spPr>
        <p:txBody>
          <a:bodyPr wrap="square" lIns="0" tIns="0" rIns="0" bIns="0" rtlCol="0"/>
          <a:lstStyle/>
          <a:p>
            <a:endParaRPr dirty="0"/>
          </a:p>
        </p:txBody>
      </p:sp>
      <p:sp>
        <p:nvSpPr>
          <p:cNvPr id="11" name="object 12"/>
          <p:cNvSpPr/>
          <p:nvPr userDrawn="1"/>
        </p:nvSpPr>
        <p:spPr>
          <a:xfrm>
            <a:off x="13197087" y="9621482"/>
            <a:ext cx="2138679" cy="1687194"/>
          </a:xfrm>
          <a:custGeom>
            <a:avLst/>
            <a:gdLst/>
            <a:ahLst/>
            <a:cxnLst/>
            <a:rect l="l" t="t" r="r" b="b"/>
            <a:pathLst>
              <a:path w="2138680" h="1687195">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196739" y="1687080"/>
                </a:lnTo>
                <a:lnTo>
                  <a:pt x="1941679" y="1687080"/>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dirty="0"/>
          </a:p>
        </p:txBody>
      </p:sp>
      <p:sp>
        <p:nvSpPr>
          <p:cNvPr id="12" name="object 18"/>
          <p:cNvSpPr/>
          <p:nvPr userDrawn="1"/>
        </p:nvSpPr>
        <p:spPr>
          <a:xfrm>
            <a:off x="16779778" y="6095527"/>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dirty="0"/>
          </a:p>
        </p:txBody>
      </p:sp>
      <p:sp>
        <p:nvSpPr>
          <p:cNvPr id="13" name="object 19"/>
          <p:cNvSpPr/>
          <p:nvPr userDrawn="1"/>
        </p:nvSpPr>
        <p:spPr>
          <a:xfrm>
            <a:off x="15980850" y="4166911"/>
            <a:ext cx="970280" cy="970280"/>
          </a:xfrm>
          <a:custGeom>
            <a:avLst/>
            <a:gdLst/>
            <a:ahLst/>
            <a:cxnLst/>
            <a:rect l="l" t="t" r="r" b="b"/>
            <a:pathLst>
              <a:path w="970280" h="970279">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dirty="0"/>
          </a:p>
        </p:txBody>
      </p:sp>
      <p:sp>
        <p:nvSpPr>
          <p:cNvPr id="14" name="object 20"/>
          <p:cNvSpPr/>
          <p:nvPr userDrawn="1"/>
        </p:nvSpPr>
        <p:spPr>
          <a:xfrm>
            <a:off x="17430751" y="1020588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dirty="0"/>
          </a:p>
        </p:txBody>
      </p:sp>
      <p:sp>
        <p:nvSpPr>
          <p:cNvPr id="15" name="object 21"/>
          <p:cNvSpPr/>
          <p:nvPr userDrawn="1"/>
        </p:nvSpPr>
        <p:spPr>
          <a:xfrm>
            <a:off x="14890428" y="2387413"/>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dirty="0"/>
          </a:p>
        </p:txBody>
      </p:sp>
      <p:sp>
        <p:nvSpPr>
          <p:cNvPr id="16" name="object 22"/>
          <p:cNvSpPr/>
          <p:nvPr userDrawn="1"/>
        </p:nvSpPr>
        <p:spPr>
          <a:xfrm>
            <a:off x="17267177" y="812523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dirty="0"/>
          </a:p>
        </p:txBody>
      </p:sp>
      <p:sp>
        <p:nvSpPr>
          <p:cNvPr id="17" name="object 21"/>
          <p:cNvSpPr/>
          <p:nvPr userDrawn="1"/>
        </p:nvSpPr>
        <p:spPr>
          <a:xfrm>
            <a:off x="13557252" y="798829"/>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dirty="0"/>
          </a:p>
        </p:txBody>
      </p:sp>
      <p:sp>
        <p:nvSpPr>
          <p:cNvPr id="18" name="object 21"/>
          <p:cNvSpPr/>
          <p:nvPr userDrawn="1"/>
        </p:nvSpPr>
        <p:spPr>
          <a:xfrm>
            <a:off x="11958043" y="3"/>
            <a:ext cx="966938" cy="451910"/>
          </a:xfrm>
          <a:custGeom>
            <a:avLst/>
            <a:gdLst/>
            <a:ahLst/>
            <a:cxnLst/>
            <a:rect l="l" t="t" r="r" b="b"/>
            <a:pathLst>
              <a:path w="966939" h="451911">
                <a:moveTo>
                  <a:pt x="0" y="0"/>
                </a:moveTo>
                <a:lnTo>
                  <a:pt x="966939" y="0"/>
                </a:lnTo>
                <a:lnTo>
                  <a:pt x="965502" y="21346"/>
                </a:lnTo>
                <a:lnTo>
                  <a:pt x="958654" y="64586"/>
                </a:lnTo>
                <a:lnTo>
                  <a:pt x="947947" y="107069"/>
                </a:lnTo>
                <a:lnTo>
                  <a:pt x="933424" y="148511"/>
                </a:lnTo>
                <a:lnTo>
                  <a:pt x="915131" y="188628"/>
                </a:lnTo>
                <a:lnTo>
                  <a:pt x="893114" y="227136"/>
                </a:lnTo>
                <a:lnTo>
                  <a:pt x="867416" y="263751"/>
                </a:lnTo>
                <a:lnTo>
                  <a:pt x="838083" y="298190"/>
                </a:lnTo>
                <a:lnTo>
                  <a:pt x="805161" y="330168"/>
                </a:lnTo>
                <a:lnTo>
                  <a:pt x="768693" y="359401"/>
                </a:lnTo>
                <a:lnTo>
                  <a:pt x="729614" y="385051"/>
                </a:lnTo>
                <a:lnTo>
                  <a:pt x="689023" y="406481"/>
                </a:lnTo>
                <a:lnTo>
                  <a:pt x="647202" y="423736"/>
                </a:lnTo>
                <a:lnTo>
                  <a:pt x="604436" y="436862"/>
                </a:lnTo>
                <a:lnTo>
                  <a:pt x="561008" y="445903"/>
                </a:lnTo>
                <a:lnTo>
                  <a:pt x="517201" y="450905"/>
                </a:lnTo>
                <a:lnTo>
                  <a:pt x="473301" y="451911"/>
                </a:lnTo>
                <a:lnTo>
                  <a:pt x="429588" y="448968"/>
                </a:lnTo>
                <a:lnTo>
                  <a:pt x="386350" y="442120"/>
                </a:lnTo>
                <a:lnTo>
                  <a:pt x="343869" y="431413"/>
                </a:lnTo>
                <a:lnTo>
                  <a:pt x="302427" y="416890"/>
                </a:lnTo>
                <a:lnTo>
                  <a:pt x="262310" y="398597"/>
                </a:lnTo>
                <a:lnTo>
                  <a:pt x="223801" y="376580"/>
                </a:lnTo>
                <a:lnTo>
                  <a:pt x="187184" y="350882"/>
                </a:lnTo>
                <a:lnTo>
                  <a:pt x="152742" y="321549"/>
                </a:lnTo>
                <a:lnTo>
                  <a:pt x="120759" y="288627"/>
                </a:lnTo>
                <a:lnTo>
                  <a:pt x="91519" y="252159"/>
                </a:lnTo>
                <a:lnTo>
                  <a:pt x="65869" y="213080"/>
                </a:lnTo>
                <a:lnTo>
                  <a:pt x="44439" y="172487"/>
                </a:lnTo>
                <a:lnTo>
                  <a:pt x="27184" y="130665"/>
                </a:lnTo>
                <a:lnTo>
                  <a:pt x="14058" y="87896"/>
                </a:lnTo>
                <a:lnTo>
                  <a:pt x="5017" y="44466"/>
                </a:lnTo>
                <a:lnTo>
                  <a:pt x="15" y="657"/>
                </a:lnTo>
                <a:close/>
              </a:path>
            </a:pathLst>
          </a:custGeom>
          <a:solidFill>
            <a:schemeClr val="accent2"/>
          </a:solidFill>
        </p:spPr>
        <p:txBody>
          <a:bodyPr wrap="square" lIns="0" tIns="0" rIns="0" bIns="0" rtlCol="0"/>
          <a:lstStyle/>
          <a:p>
            <a:endParaRPr dirty="0"/>
          </a:p>
        </p:txBody>
      </p:sp>
      <p:sp>
        <p:nvSpPr>
          <p:cNvPr id="19" name="object 10"/>
          <p:cNvSpPr/>
          <p:nvPr userDrawn="1"/>
        </p:nvSpPr>
        <p:spPr>
          <a:xfrm>
            <a:off x="11347449" y="39725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20" name="object 10"/>
          <p:cNvSpPr/>
          <p:nvPr userDrawn="1"/>
        </p:nvSpPr>
        <p:spPr>
          <a:xfrm>
            <a:off x="9213851" y="18389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21" name="object 10"/>
          <p:cNvSpPr/>
          <p:nvPr userDrawn="1"/>
        </p:nvSpPr>
        <p:spPr>
          <a:xfrm>
            <a:off x="6541136" y="467361"/>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Tree>
    <p:extLst>
      <p:ext uri="{BB962C8B-B14F-4D97-AF65-F5344CB8AC3E}">
        <p14:creationId xmlns:p14="http://schemas.microsoft.com/office/powerpoint/2010/main" val="637671569"/>
      </p:ext>
    </p:extLst>
  </p:cSld>
  <p:clrMap bg1="lt1" tx1="dk1" bg2="lt2" tx2="dk2" accent1="accent1" accent2="accent2" accent3="accent3" accent4="accent4" accent5="accent5" accent6="accent6" hlink="hlink" folHlink="folHlink"/>
  <p:sldLayoutIdLst>
    <p:sldLayoutId id="2147483673"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D4D5D"/>
          </a:solidFill>
        </p:spPr>
        <p:txBody>
          <a:bodyPr wrap="square" lIns="0" tIns="0" rIns="0" bIns="0" rtlCol="0"/>
          <a:lstStyle/>
          <a:p>
            <a:endParaRPr dirty="0"/>
          </a:p>
        </p:txBody>
      </p:sp>
      <p:sp>
        <p:nvSpPr>
          <p:cNvPr id="8" name="object 3"/>
          <p:cNvSpPr/>
          <p:nvPr userDrawn="1"/>
        </p:nvSpPr>
        <p:spPr>
          <a:xfrm>
            <a:off x="2487161" y="0"/>
            <a:ext cx="3401696" cy="3088641"/>
          </a:xfrm>
          <a:custGeom>
            <a:avLst/>
            <a:gdLst/>
            <a:ahLst/>
            <a:cxnLst/>
            <a:rect l="l" t="t" r="r" b="b"/>
            <a:pathLst>
              <a:path w="3401695" h="3088640">
                <a:moveTo>
                  <a:pt x="2683995" y="0"/>
                </a:moveTo>
                <a:lnTo>
                  <a:pt x="717344" y="0"/>
                </a:lnTo>
                <a:lnTo>
                  <a:pt x="703583" y="9699"/>
                </a:lnTo>
                <a:lnTo>
                  <a:pt x="667411" y="36656"/>
                </a:lnTo>
                <a:lnTo>
                  <a:pt x="631986" y="64541"/>
                </a:lnTo>
                <a:lnTo>
                  <a:pt x="597327" y="93335"/>
                </a:lnTo>
                <a:lnTo>
                  <a:pt x="563452" y="123021"/>
                </a:lnTo>
                <a:lnTo>
                  <a:pt x="530378" y="153580"/>
                </a:lnTo>
                <a:lnTo>
                  <a:pt x="498124" y="184994"/>
                </a:lnTo>
                <a:lnTo>
                  <a:pt x="466708" y="217246"/>
                </a:lnTo>
                <a:lnTo>
                  <a:pt x="436148" y="250318"/>
                </a:lnTo>
                <a:lnTo>
                  <a:pt x="406461" y="284192"/>
                </a:lnTo>
                <a:lnTo>
                  <a:pt x="377665" y="318849"/>
                </a:lnTo>
                <a:lnTo>
                  <a:pt x="349779" y="354272"/>
                </a:lnTo>
                <a:lnTo>
                  <a:pt x="322820" y="390443"/>
                </a:lnTo>
                <a:lnTo>
                  <a:pt x="296807" y="427344"/>
                </a:lnTo>
                <a:lnTo>
                  <a:pt x="271757" y="464957"/>
                </a:lnTo>
                <a:lnTo>
                  <a:pt x="247688" y="503263"/>
                </a:lnTo>
                <a:lnTo>
                  <a:pt x="224618" y="542246"/>
                </a:lnTo>
                <a:lnTo>
                  <a:pt x="202565" y="581888"/>
                </a:lnTo>
                <a:lnTo>
                  <a:pt x="181547" y="622169"/>
                </a:lnTo>
                <a:lnTo>
                  <a:pt x="161583" y="663073"/>
                </a:lnTo>
                <a:lnTo>
                  <a:pt x="142689" y="704580"/>
                </a:lnTo>
                <a:lnTo>
                  <a:pt x="124884" y="746675"/>
                </a:lnTo>
                <a:lnTo>
                  <a:pt x="108186" y="789337"/>
                </a:lnTo>
                <a:lnTo>
                  <a:pt x="92613" y="832551"/>
                </a:lnTo>
                <a:lnTo>
                  <a:pt x="78182" y="876296"/>
                </a:lnTo>
                <a:lnTo>
                  <a:pt x="64913" y="920557"/>
                </a:lnTo>
                <a:lnTo>
                  <a:pt x="52821" y="965314"/>
                </a:lnTo>
                <a:lnTo>
                  <a:pt x="41927" y="1010549"/>
                </a:lnTo>
                <a:lnTo>
                  <a:pt x="32247" y="1056246"/>
                </a:lnTo>
                <a:lnTo>
                  <a:pt x="23799" y="1102385"/>
                </a:lnTo>
                <a:lnTo>
                  <a:pt x="16602" y="1148949"/>
                </a:lnTo>
                <a:lnTo>
                  <a:pt x="10673" y="1195920"/>
                </a:lnTo>
                <a:lnTo>
                  <a:pt x="6030" y="1243280"/>
                </a:lnTo>
                <a:lnTo>
                  <a:pt x="2692" y="1291011"/>
                </a:lnTo>
                <a:lnTo>
                  <a:pt x="676" y="1339095"/>
                </a:lnTo>
                <a:lnTo>
                  <a:pt x="0" y="1387514"/>
                </a:lnTo>
                <a:lnTo>
                  <a:pt x="676" y="1435933"/>
                </a:lnTo>
                <a:lnTo>
                  <a:pt x="2692" y="1484017"/>
                </a:lnTo>
                <a:lnTo>
                  <a:pt x="6030" y="1531748"/>
                </a:lnTo>
                <a:lnTo>
                  <a:pt x="10673" y="1579108"/>
                </a:lnTo>
                <a:lnTo>
                  <a:pt x="16602" y="1626079"/>
                </a:lnTo>
                <a:lnTo>
                  <a:pt x="23799" y="1672643"/>
                </a:lnTo>
                <a:lnTo>
                  <a:pt x="32247" y="1718782"/>
                </a:lnTo>
                <a:lnTo>
                  <a:pt x="41927" y="1764478"/>
                </a:lnTo>
                <a:lnTo>
                  <a:pt x="52821" y="1809714"/>
                </a:lnTo>
                <a:lnTo>
                  <a:pt x="64913" y="1854471"/>
                </a:lnTo>
                <a:lnTo>
                  <a:pt x="78182" y="1898731"/>
                </a:lnTo>
                <a:lnTo>
                  <a:pt x="92613" y="1942477"/>
                </a:lnTo>
                <a:lnTo>
                  <a:pt x="108186" y="1985690"/>
                </a:lnTo>
                <a:lnTo>
                  <a:pt x="124884" y="2028353"/>
                </a:lnTo>
                <a:lnTo>
                  <a:pt x="142689" y="2070447"/>
                </a:lnTo>
                <a:lnTo>
                  <a:pt x="161583" y="2111955"/>
                </a:lnTo>
                <a:lnTo>
                  <a:pt x="181547" y="2152859"/>
                </a:lnTo>
                <a:lnTo>
                  <a:pt x="202565" y="2193140"/>
                </a:lnTo>
                <a:lnTo>
                  <a:pt x="224618" y="2232781"/>
                </a:lnTo>
                <a:lnTo>
                  <a:pt x="247688" y="2271764"/>
                </a:lnTo>
                <a:lnTo>
                  <a:pt x="271757" y="2310071"/>
                </a:lnTo>
                <a:lnTo>
                  <a:pt x="296807" y="2347684"/>
                </a:lnTo>
                <a:lnTo>
                  <a:pt x="322820" y="2384585"/>
                </a:lnTo>
                <a:lnTo>
                  <a:pt x="349779" y="2420756"/>
                </a:lnTo>
                <a:lnTo>
                  <a:pt x="377665" y="2456179"/>
                </a:lnTo>
                <a:lnTo>
                  <a:pt x="406461" y="2490836"/>
                </a:lnTo>
                <a:lnTo>
                  <a:pt x="436148" y="2524710"/>
                </a:lnTo>
                <a:lnTo>
                  <a:pt x="466708" y="2557781"/>
                </a:lnTo>
                <a:lnTo>
                  <a:pt x="498124" y="2590033"/>
                </a:lnTo>
                <a:lnTo>
                  <a:pt x="530378" y="2621448"/>
                </a:lnTo>
                <a:lnTo>
                  <a:pt x="563452" y="2652007"/>
                </a:lnTo>
                <a:lnTo>
                  <a:pt x="597327" y="2681692"/>
                </a:lnTo>
                <a:lnTo>
                  <a:pt x="631986" y="2710487"/>
                </a:lnTo>
                <a:lnTo>
                  <a:pt x="667411" y="2738371"/>
                </a:lnTo>
                <a:lnTo>
                  <a:pt x="703583" y="2765329"/>
                </a:lnTo>
                <a:lnTo>
                  <a:pt x="740486" y="2791341"/>
                </a:lnTo>
                <a:lnTo>
                  <a:pt x="778101" y="2816390"/>
                </a:lnTo>
                <a:lnTo>
                  <a:pt x="816410" y="2840457"/>
                </a:lnTo>
                <a:lnTo>
                  <a:pt x="855395" y="2863526"/>
                </a:lnTo>
                <a:lnTo>
                  <a:pt x="895038" y="2885577"/>
                </a:lnTo>
                <a:lnTo>
                  <a:pt x="935321" y="2906594"/>
                </a:lnTo>
                <a:lnTo>
                  <a:pt x="976227" y="2926558"/>
                </a:lnTo>
                <a:lnTo>
                  <a:pt x="1017736" y="2945450"/>
                </a:lnTo>
                <a:lnTo>
                  <a:pt x="1059833" y="2963254"/>
                </a:lnTo>
                <a:lnTo>
                  <a:pt x="1102498" y="2979951"/>
                </a:lnTo>
                <a:lnTo>
                  <a:pt x="1145713" y="2995524"/>
                </a:lnTo>
                <a:lnTo>
                  <a:pt x="1189461" y="3009953"/>
                </a:lnTo>
                <a:lnTo>
                  <a:pt x="1233723" y="3023223"/>
                </a:lnTo>
                <a:lnTo>
                  <a:pt x="1278482" y="3035313"/>
                </a:lnTo>
                <a:lnTo>
                  <a:pt x="1323720" y="3046207"/>
                </a:lnTo>
                <a:lnTo>
                  <a:pt x="1369418" y="3055887"/>
                </a:lnTo>
                <a:lnTo>
                  <a:pt x="1415560" y="3064334"/>
                </a:lnTo>
                <a:lnTo>
                  <a:pt x="1462126" y="3071531"/>
                </a:lnTo>
                <a:lnTo>
                  <a:pt x="1509099" y="3077460"/>
                </a:lnTo>
                <a:lnTo>
                  <a:pt x="1556461" y="3082102"/>
                </a:lnTo>
                <a:lnTo>
                  <a:pt x="1604194" y="3085440"/>
                </a:lnTo>
                <a:lnTo>
                  <a:pt x="1652280" y="3087456"/>
                </a:lnTo>
                <a:lnTo>
                  <a:pt x="1700702" y="3088132"/>
                </a:lnTo>
                <a:lnTo>
                  <a:pt x="1749119" y="3087456"/>
                </a:lnTo>
                <a:lnTo>
                  <a:pt x="1797201" y="3085440"/>
                </a:lnTo>
                <a:lnTo>
                  <a:pt x="1844930" y="3082102"/>
                </a:lnTo>
                <a:lnTo>
                  <a:pt x="1892288" y="3077460"/>
                </a:lnTo>
                <a:lnTo>
                  <a:pt x="1939258" y="3071531"/>
                </a:lnTo>
                <a:lnTo>
                  <a:pt x="1985820" y="3064334"/>
                </a:lnTo>
                <a:lnTo>
                  <a:pt x="2031958" y="3055887"/>
                </a:lnTo>
                <a:lnTo>
                  <a:pt x="2077653" y="3046207"/>
                </a:lnTo>
                <a:lnTo>
                  <a:pt x="2122888" y="3035313"/>
                </a:lnTo>
                <a:lnTo>
                  <a:pt x="2167644" y="3023223"/>
                </a:lnTo>
                <a:lnTo>
                  <a:pt x="2211904" y="3009953"/>
                </a:lnTo>
                <a:lnTo>
                  <a:pt x="2255649" y="2995524"/>
                </a:lnTo>
                <a:lnTo>
                  <a:pt x="2298861" y="2979951"/>
                </a:lnTo>
                <a:lnTo>
                  <a:pt x="2341523" y="2963254"/>
                </a:lnTo>
                <a:lnTo>
                  <a:pt x="2383617" y="2945450"/>
                </a:lnTo>
                <a:lnTo>
                  <a:pt x="2425125" y="2926558"/>
                </a:lnTo>
                <a:lnTo>
                  <a:pt x="2466028" y="2906594"/>
                </a:lnTo>
                <a:lnTo>
                  <a:pt x="2506309" y="2885577"/>
                </a:lnTo>
                <a:lnTo>
                  <a:pt x="2545950" y="2863526"/>
                </a:lnTo>
                <a:lnTo>
                  <a:pt x="2584933" y="2840457"/>
                </a:lnTo>
                <a:lnTo>
                  <a:pt x="2623240" y="2816390"/>
                </a:lnTo>
                <a:lnTo>
                  <a:pt x="2660853" y="2791341"/>
                </a:lnTo>
                <a:lnTo>
                  <a:pt x="2697754" y="2765329"/>
                </a:lnTo>
                <a:lnTo>
                  <a:pt x="2733926" y="2738371"/>
                </a:lnTo>
                <a:lnTo>
                  <a:pt x="2769349" y="2710487"/>
                </a:lnTo>
                <a:lnTo>
                  <a:pt x="2804007" y="2681692"/>
                </a:lnTo>
                <a:lnTo>
                  <a:pt x="2837881" y="2652007"/>
                </a:lnTo>
                <a:lnTo>
                  <a:pt x="2870953" y="2621448"/>
                </a:lnTo>
                <a:lnTo>
                  <a:pt x="2903206" y="2590033"/>
                </a:lnTo>
                <a:lnTo>
                  <a:pt x="2934621" y="2557781"/>
                </a:lnTo>
                <a:lnTo>
                  <a:pt x="2965180" y="2524710"/>
                </a:lnTo>
                <a:lnTo>
                  <a:pt x="2994866" y="2490836"/>
                </a:lnTo>
                <a:lnTo>
                  <a:pt x="3023661" y="2456179"/>
                </a:lnTo>
                <a:lnTo>
                  <a:pt x="3051546" y="2420756"/>
                </a:lnTo>
                <a:lnTo>
                  <a:pt x="3078504" y="2384585"/>
                </a:lnTo>
                <a:lnTo>
                  <a:pt x="3104517" y="2347684"/>
                </a:lnTo>
                <a:lnTo>
                  <a:pt x="3129567" y="2310071"/>
                </a:lnTo>
                <a:lnTo>
                  <a:pt x="3153635" y="2271764"/>
                </a:lnTo>
                <a:lnTo>
                  <a:pt x="3176705" y="2232781"/>
                </a:lnTo>
                <a:lnTo>
                  <a:pt x="3198757" y="2193140"/>
                </a:lnTo>
                <a:lnTo>
                  <a:pt x="3219774" y="2152859"/>
                </a:lnTo>
                <a:lnTo>
                  <a:pt x="3239738" y="2111955"/>
                </a:lnTo>
                <a:lnTo>
                  <a:pt x="3258632" y="2070447"/>
                </a:lnTo>
                <a:lnTo>
                  <a:pt x="3276436" y="2028353"/>
                </a:lnTo>
                <a:lnTo>
                  <a:pt x="3293134" y="1985690"/>
                </a:lnTo>
                <a:lnTo>
                  <a:pt x="3308707" y="1942477"/>
                </a:lnTo>
                <a:lnTo>
                  <a:pt x="3323138" y="1898731"/>
                </a:lnTo>
                <a:lnTo>
                  <a:pt x="3336407" y="1854471"/>
                </a:lnTo>
                <a:lnTo>
                  <a:pt x="3348498" y="1809714"/>
                </a:lnTo>
                <a:lnTo>
                  <a:pt x="3359393" y="1764478"/>
                </a:lnTo>
                <a:lnTo>
                  <a:pt x="3369073" y="1718782"/>
                </a:lnTo>
                <a:lnTo>
                  <a:pt x="3377521" y="1672643"/>
                </a:lnTo>
                <a:lnTo>
                  <a:pt x="3384718" y="1626079"/>
                </a:lnTo>
                <a:lnTo>
                  <a:pt x="3390647" y="1579108"/>
                </a:lnTo>
                <a:lnTo>
                  <a:pt x="3395289" y="1531748"/>
                </a:lnTo>
                <a:lnTo>
                  <a:pt x="3398628" y="1484017"/>
                </a:lnTo>
                <a:lnTo>
                  <a:pt x="3400644" y="1435933"/>
                </a:lnTo>
                <a:lnTo>
                  <a:pt x="3401320" y="1387514"/>
                </a:lnTo>
                <a:lnTo>
                  <a:pt x="3400644" y="1339095"/>
                </a:lnTo>
                <a:lnTo>
                  <a:pt x="3398628" y="1291011"/>
                </a:lnTo>
                <a:lnTo>
                  <a:pt x="3395289" y="1243280"/>
                </a:lnTo>
                <a:lnTo>
                  <a:pt x="3390647" y="1195920"/>
                </a:lnTo>
                <a:lnTo>
                  <a:pt x="3384718" y="1148949"/>
                </a:lnTo>
                <a:lnTo>
                  <a:pt x="3377521" y="1102385"/>
                </a:lnTo>
                <a:lnTo>
                  <a:pt x="3369073" y="1056246"/>
                </a:lnTo>
                <a:lnTo>
                  <a:pt x="3359393" y="1010549"/>
                </a:lnTo>
                <a:lnTo>
                  <a:pt x="3348498" y="965314"/>
                </a:lnTo>
                <a:lnTo>
                  <a:pt x="3336407" y="920557"/>
                </a:lnTo>
                <a:lnTo>
                  <a:pt x="3323138" y="876296"/>
                </a:lnTo>
                <a:lnTo>
                  <a:pt x="3308707" y="832551"/>
                </a:lnTo>
                <a:lnTo>
                  <a:pt x="3293134" y="789337"/>
                </a:lnTo>
                <a:lnTo>
                  <a:pt x="3276436" y="746675"/>
                </a:lnTo>
                <a:lnTo>
                  <a:pt x="3258632" y="704580"/>
                </a:lnTo>
                <a:lnTo>
                  <a:pt x="3239738" y="663073"/>
                </a:lnTo>
                <a:lnTo>
                  <a:pt x="3219774" y="622169"/>
                </a:lnTo>
                <a:lnTo>
                  <a:pt x="3198757" y="581888"/>
                </a:lnTo>
                <a:lnTo>
                  <a:pt x="3176705" y="542246"/>
                </a:lnTo>
                <a:lnTo>
                  <a:pt x="3153635" y="503263"/>
                </a:lnTo>
                <a:lnTo>
                  <a:pt x="3129567" y="464957"/>
                </a:lnTo>
                <a:lnTo>
                  <a:pt x="3104517" y="427344"/>
                </a:lnTo>
                <a:lnTo>
                  <a:pt x="3078504" y="390443"/>
                </a:lnTo>
                <a:lnTo>
                  <a:pt x="3051546" y="354272"/>
                </a:lnTo>
                <a:lnTo>
                  <a:pt x="3023661" y="318849"/>
                </a:lnTo>
                <a:lnTo>
                  <a:pt x="2994866" y="284192"/>
                </a:lnTo>
                <a:lnTo>
                  <a:pt x="2965180" y="250318"/>
                </a:lnTo>
                <a:lnTo>
                  <a:pt x="2934621" y="217246"/>
                </a:lnTo>
                <a:lnTo>
                  <a:pt x="2903206" y="184994"/>
                </a:lnTo>
                <a:lnTo>
                  <a:pt x="2870953" y="153580"/>
                </a:lnTo>
                <a:lnTo>
                  <a:pt x="2837881" y="123021"/>
                </a:lnTo>
                <a:lnTo>
                  <a:pt x="2804007" y="93335"/>
                </a:lnTo>
                <a:lnTo>
                  <a:pt x="2769349" y="64541"/>
                </a:lnTo>
                <a:lnTo>
                  <a:pt x="2733926" y="36656"/>
                </a:lnTo>
                <a:lnTo>
                  <a:pt x="2697754" y="9699"/>
                </a:lnTo>
                <a:lnTo>
                  <a:pt x="2683995" y="0"/>
                </a:lnTo>
                <a:close/>
              </a:path>
            </a:pathLst>
          </a:custGeom>
          <a:solidFill>
            <a:srgbClr val="4D172D"/>
          </a:solidFill>
        </p:spPr>
        <p:txBody>
          <a:bodyPr wrap="square" lIns="0" tIns="0" rIns="0" bIns="0" rtlCol="0"/>
          <a:lstStyle/>
          <a:p>
            <a:endParaRPr dirty="0"/>
          </a:p>
        </p:txBody>
      </p:sp>
      <p:sp>
        <p:nvSpPr>
          <p:cNvPr id="9" name="object 4"/>
          <p:cNvSpPr/>
          <p:nvPr userDrawn="1"/>
        </p:nvSpPr>
        <p:spPr>
          <a:xfrm>
            <a:off x="0" y="918230"/>
            <a:ext cx="2098675" cy="3401695"/>
          </a:xfrm>
          <a:custGeom>
            <a:avLst/>
            <a:gdLst/>
            <a:ahLst/>
            <a:cxnLst/>
            <a:rect l="l" t="t" r="r" b="b"/>
            <a:pathLst>
              <a:path w="2098675" h="3401695">
                <a:moveTo>
                  <a:pt x="394578" y="0"/>
                </a:moveTo>
                <a:lnTo>
                  <a:pt x="349435" y="645"/>
                </a:lnTo>
                <a:lnTo>
                  <a:pt x="304281" y="2488"/>
                </a:lnTo>
                <a:lnTo>
                  <a:pt x="259143" y="5533"/>
                </a:lnTo>
                <a:lnTo>
                  <a:pt x="214045" y="9783"/>
                </a:lnTo>
                <a:lnTo>
                  <a:pt x="169013" y="15243"/>
                </a:lnTo>
                <a:lnTo>
                  <a:pt x="124071" y="21917"/>
                </a:lnTo>
                <a:lnTo>
                  <a:pt x="79244" y="29808"/>
                </a:lnTo>
                <a:lnTo>
                  <a:pt x="34558" y="38921"/>
                </a:lnTo>
                <a:lnTo>
                  <a:pt x="0" y="46946"/>
                </a:lnTo>
                <a:lnTo>
                  <a:pt x="0" y="3354212"/>
                </a:lnTo>
                <a:lnTo>
                  <a:pt x="43214" y="3364006"/>
                </a:lnTo>
                <a:lnTo>
                  <a:pt x="87375" y="3372799"/>
                </a:lnTo>
                <a:lnTo>
                  <a:pt x="131746" y="3380426"/>
                </a:lnTo>
                <a:lnTo>
                  <a:pt x="176302" y="3386883"/>
                </a:lnTo>
                <a:lnTo>
                  <a:pt x="221019" y="3392166"/>
                </a:lnTo>
                <a:lnTo>
                  <a:pt x="265871" y="3396272"/>
                </a:lnTo>
                <a:lnTo>
                  <a:pt x="310833" y="3399195"/>
                </a:lnTo>
                <a:lnTo>
                  <a:pt x="355880" y="3400933"/>
                </a:lnTo>
                <a:lnTo>
                  <a:pt x="400987" y="3401481"/>
                </a:lnTo>
                <a:lnTo>
                  <a:pt x="446129" y="3400835"/>
                </a:lnTo>
                <a:lnTo>
                  <a:pt x="491281" y="3398991"/>
                </a:lnTo>
                <a:lnTo>
                  <a:pt x="536418" y="3395946"/>
                </a:lnTo>
                <a:lnTo>
                  <a:pt x="581514" y="3391695"/>
                </a:lnTo>
                <a:lnTo>
                  <a:pt x="626545" y="3386235"/>
                </a:lnTo>
                <a:lnTo>
                  <a:pt x="671486" y="3379561"/>
                </a:lnTo>
                <a:lnTo>
                  <a:pt x="716311" y="3371669"/>
                </a:lnTo>
                <a:lnTo>
                  <a:pt x="760996" y="3362556"/>
                </a:lnTo>
                <a:lnTo>
                  <a:pt x="805515" y="3352217"/>
                </a:lnTo>
                <a:lnTo>
                  <a:pt x="849844" y="3340649"/>
                </a:lnTo>
                <a:lnTo>
                  <a:pt x="893957" y="3327847"/>
                </a:lnTo>
                <a:lnTo>
                  <a:pt x="937829" y="3313808"/>
                </a:lnTo>
                <a:lnTo>
                  <a:pt x="981435" y="3298527"/>
                </a:lnTo>
                <a:lnTo>
                  <a:pt x="1024751" y="3282002"/>
                </a:lnTo>
                <a:lnTo>
                  <a:pt x="1067751" y="3264226"/>
                </a:lnTo>
                <a:lnTo>
                  <a:pt x="1110409" y="3245198"/>
                </a:lnTo>
                <a:lnTo>
                  <a:pt x="1152702" y="3224912"/>
                </a:lnTo>
                <a:lnTo>
                  <a:pt x="1194604" y="3203365"/>
                </a:lnTo>
                <a:lnTo>
                  <a:pt x="1236089" y="3180553"/>
                </a:lnTo>
                <a:lnTo>
                  <a:pt x="1277134" y="3156471"/>
                </a:lnTo>
                <a:lnTo>
                  <a:pt x="1317712" y="3131117"/>
                </a:lnTo>
                <a:lnTo>
                  <a:pt x="1357798" y="3104485"/>
                </a:lnTo>
                <a:lnTo>
                  <a:pt x="1397368" y="3076572"/>
                </a:lnTo>
                <a:lnTo>
                  <a:pt x="1436145" y="3047566"/>
                </a:lnTo>
                <a:lnTo>
                  <a:pt x="1473862" y="3017673"/>
                </a:lnTo>
                <a:lnTo>
                  <a:pt x="1510516" y="2986918"/>
                </a:lnTo>
                <a:lnTo>
                  <a:pt x="1546104" y="2955325"/>
                </a:lnTo>
                <a:lnTo>
                  <a:pt x="1580621" y="2922921"/>
                </a:lnTo>
                <a:lnTo>
                  <a:pt x="1614063" y="2889729"/>
                </a:lnTo>
                <a:lnTo>
                  <a:pt x="1646426" y="2855776"/>
                </a:lnTo>
                <a:lnTo>
                  <a:pt x="1677707" y="2821085"/>
                </a:lnTo>
                <a:lnTo>
                  <a:pt x="1707901" y="2785684"/>
                </a:lnTo>
                <a:lnTo>
                  <a:pt x="1737005" y="2749595"/>
                </a:lnTo>
                <a:lnTo>
                  <a:pt x="1765013" y="2712845"/>
                </a:lnTo>
                <a:lnTo>
                  <a:pt x="1791924" y="2675458"/>
                </a:lnTo>
                <a:lnTo>
                  <a:pt x="1817731" y="2637460"/>
                </a:lnTo>
                <a:lnTo>
                  <a:pt x="1842433" y="2598875"/>
                </a:lnTo>
                <a:lnTo>
                  <a:pt x="1866023" y="2559729"/>
                </a:lnTo>
                <a:lnTo>
                  <a:pt x="1888500" y="2520047"/>
                </a:lnTo>
                <a:lnTo>
                  <a:pt x="1909857" y="2479853"/>
                </a:lnTo>
                <a:lnTo>
                  <a:pt x="1930093" y="2439174"/>
                </a:lnTo>
                <a:lnTo>
                  <a:pt x="1949202" y="2398033"/>
                </a:lnTo>
                <a:lnTo>
                  <a:pt x="1967181" y="2356457"/>
                </a:lnTo>
                <a:lnTo>
                  <a:pt x="1984025" y="2314469"/>
                </a:lnTo>
                <a:lnTo>
                  <a:pt x="1999732" y="2272096"/>
                </a:lnTo>
                <a:lnTo>
                  <a:pt x="2014296" y="2229362"/>
                </a:lnTo>
                <a:lnTo>
                  <a:pt x="2027714" y="2186292"/>
                </a:lnTo>
                <a:lnTo>
                  <a:pt x="2039981" y="2142911"/>
                </a:lnTo>
                <a:lnTo>
                  <a:pt x="2051095" y="2099245"/>
                </a:lnTo>
                <a:lnTo>
                  <a:pt x="2061050" y="2055319"/>
                </a:lnTo>
                <a:lnTo>
                  <a:pt x="2069844" y="2011157"/>
                </a:lnTo>
                <a:lnTo>
                  <a:pt x="2077471" y="1966784"/>
                </a:lnTo>
                <a:lnTo>
                  <a:pt x="2083928" y="1922227"/>
                </a:lnTo>
                <a:lnTo>
                  <a:pt x="2089211" y="1877509"/>
                </a:lnTo>
                <a:lnTo>
                  <a:pt x="2093317" y="1832656"/>
                </a:lnTo>
                <a:lnTo>
                  <a:pt x="2096240" y="1787692"/>
                </a:lnTo>
                <a:lnTo>
                  <a:pt x="2097978" y="1742644"/>
                </a:lnTo>
                <a:lnTo>
                  <a:pt x="2098525" y="1697536"/>
                </a:lnTo>
                <a:lnTo>
                  <a:pt x="2097879" y="1652393"/>
                </a:lnTo>
                <a:lnTo>
                  <a:pt x="2096035" y="1607240"/>
                </a:lnTo>
                <a:lnTo>
                  <a:pt x="2092989" y="1562102"/>
                </a:lnTo>
                <a:lnTo>
                  <a:pt x="2088738" y="1517005"/>
                </a:lnTo>
                <a:lnTo>
                  <a:pt x="2083276" y="1471973"/>
                </a:lnTo>
                <a:lnTo>
                  <a:pt x="2076601" y="1427032"/>
                </a:lnTo>
                <a:lnTo>
                  <a:pt x="2068709" y="1382206"/>
                </a:lnTo>
                <a:lnTo>
                  <a:pt x="2059595" y="1337520"/>
                </a:lnTo>
                <a:lnTo>
                  <a:pt x="2049255" y="1293001"/>
                </a:lnTo>
                <a:lnTo>
                  <a:pt x="2037685" y="1248672"/>
                </a:lnTo>
                <a:lnTo>
                  <a:pt x="2024883" y="1204559"/>
                </a:lnTo>
                <a:lnTo>
                  <a:pt x="2010842" y="1160686"/>
                </a:lnTo>
                <a:lnTo>
                  <a:pt x="1995560" y="1117080"/>
                </a:lnTo>
                <a:lnTo>
                  <a:pt x="1979033" y="1073765"/>
                </a:lnTo>
                <a:lnTo>
                  <a:pt x="1961256" y="1030765"/>
                </a:lnTo>
                <a:lnTo>
                  <a:pt x="1942226" y="988107"/>
                </a:lnTo>
                <a:lnTo>
                  <a:pt x="1921939" y="945815"/>
                </a:lnTo>
                <a:lnTo>
                  <a:pt x="1900390" y="903915"/>
                </a:lnTo>
                <a:lnTo>
                  <a:pt x="1877576" y="862430"/>
                </a:lnTo>
                <a:lnTo>
                  <a:pt x="1853493" y="821387"/>
                </a:lnTo>
                <a:lnTo>
                  <a:pt x="1828136" y="780811"/>
                </a:lnTo>
                <a:lnTo>
                  <a:pt x="1801502" y="740726"/>
                </a:lnTo>
                <a:lnTo>
                  <a:pt x="1773587" y="701158"/>
                </a:lnTo>
                <a:lnTo>
                  <a:pt x="1744583" y="662382"/>
                </a:lnTo>
                <a:lnTo>
                  <a:pt x="1714691" y="624665"/>
                </a:lnTo>
                <a:lnTo>
                  <a:pt x="1683937" y="588012"/>
                </a:lnTo>
                <a:lnTo>
                  <a:pt x="1652346" y="552424"/>
                </a:lnTo>
                <a:lnTo>
                  <a:pt x="1619943" y="517908"/>
                </a:lnTo>
                <a:lnTo>
                  <a:pt x="1586753" y="484466"/>
                </a:lnTo>
                <a:lnTo>
                  <a:pt x="1552801" y="452103"/>
                </a:lnTo>
                <a:lnTo>
                  <a:pt x="1518112" y="420823"/>
                </a:lnTo>
                <a:lnTo>
                  <a:pt x="1482711" y="390629"/>
                </a:lnTo>
                <a:lnTo>
                  <a:pt x="1446624" y="361526"/>
                </a:lnTo>
                <a:lnTo>
                  <a:pt x="1409875" y="333518"/>
                </a:lnTo>
                <a:lnTo>
                  <a:pt x="1372489" y="306608"/>
                </a:lnTo>
                <a:lnTo>
                  <a:pt x="1334492" y="280800"/>
                </a:lnTo>
                <a:lnTo>
                  <a:pt x="1295909" y="256099"/>
                </a:lnTo>
                <a:lnTo>
                  <a:pt x="1256764" y="232508"/>
                </a:lnTo>
                <a:lnTo>
                  <a:pt x="1217082" y="210032"/>
                </a:lnTo>
                <a:lnTo>
                  <a:pt x="1176890" y="188674"/>
                </a:lnTo>
                <a:lnTo>
                  <a:pt x="1136211" y="168439"/>
                </a:lnTo>
                <a:lnTo>
                  <a:pt x="1095071" y="149330"/>
                </a:lnTo>
                <a:lnTo>
                  <a:pt x="1053495" y="131351"/>
                </a:lnTo>
                <a:lnTo>
                  <a:pt x="1011508" y="114506"/>
                </a:lnTo>
                <a:lnTo>
                  <a:pt x="969136" y="98800"/>
                </a:lnTo>
                <a:lnTo>
                  <a:pt x="926402" y="84235"/>
                </a:lnTo>
                <a:lnTo>
                  <a:pt x="883333" y="70817"/>
                </a:lnTo>
                <a:lnTo>
                  <a:pt x="839953" y="58549"/>
                </a:lnTo>
                <a:lnTo>
                  <a:pt x="796287" y="47436"/>
                </a:lnTo>
                <a:lnTo>
                  <a:pt x="752361" y="37480"/>
                </a:lnTo>
                <a:lnTo>
                  <a:pt x="708199" y="28686"/>
                </a:lnTo>
                <a:lnTo>
                  <a:pt x="663827" y="21058"/>
                </a:lnTo>
                <a:lnTo>
                  <a:pt x="619269" y="14600"/>
                </a:lnTo>
                <a:lnTo>
                  <a:pt x="574551" y="9316"/>
                </a:lnTo>
                <a:lnTo>
                  <a:pt x="529698" y="5210"/>
                </a:lnTo>
                <a:lnTo>
                  <a:pt x="484735" y="2286"/>
                </a:lnTo>
                <a:lnTo>
                  <a:pt x="439686" y="548"/>
                </a:lnTo>
                <a:lnTo>
                  <a:pt x="394578" y="0"/>
                </a:lnTo>
                <a:close/>
              </a:path>
            </a:pathLst>
          </a:custGeom>
          <a:solidFill>
            <a:srgbClr val="4D172D"/>
          </a:solidFill>
        </p:spPr>
        <p:txBody>
          <a:bodyPr wrap="square" lIns="0" tIns="0" rIns="0" bIns="0" rtlCol="0"/>
          <a:lstStyle/>
          <a:p>
            <a:endParaRPr dirty="0"/>
          </a:p>
        </p:txBody>
      </p:sp>
      <p:sp>
        <p:nvSpPr>
          <p:cNvPr id="10" name="object 5"/>
          <p:cNvSpPr/>
          <p:nvPr userDrawn="1"/>
        </p:nvSpPr>
        <p:spPr>
          <a:xfrm>
            <a:off x="8619191" y="8127028"/>
            <a:ext cx="3402329" cy="3181983"/>
          </a:xfrm>
          <a:custGeom>
            <a:avLst/>
            <a:gdLst/>
            <a:ahLst/>
            <a:cxnLst/>
            <a:rect l="l" t="t" r="r" b="b"/>
            <a:pathLst>
              <a:path w="3402329" h="3181984">
                <a:moveTo>
                  <a:pt x="1716184" y="0"/>
                </a:moveTo>
                <a:lnTo>
                  <a:pt x="1670122" y="205"/>
                </a:lnTo>
                <a:lnTo>
                  <a:pt x="1624213" y="1662"/>
                </a:lnTo>
                <a:lnTo>
                  <a:pt x="1578480" y="4358"/>
                </a:lnTo>
                <a:lnTo>
                  <a:pt x="1532945" y="8283"/>
                </a:lnTo>
                <a:lnTo>
                  <a:pt x="1487632" y="13425"/>
                </a:lnTo>
                <a:lnTo>
                  <a:pt x="1442562" y="19772"/>
                </a:lnTo>
                <a:lnTo>
                  <a:pt x="1397759" y="27313"/>
                </a:lnTo>
                <a:lnTo>
                  <a:pt x="1353244" y="36035"/>
                </a:lnTo>
                <a:lnTo>
                  <a:pt x="1309042" y="45929"/>
                </a:lnTo>
                <a:lnTo>
                  <a:pt x="1265173" y="56982"/>
                </a:lnTo>
                <a:lnTo>
                  <a:pt x="1221661" y="69182"/>
                </a:lnTo>
                <a:lnTo>
                  <a:pt x="1178529" y="82518"/>
                </a:lnTo>
                <a:lnTo>
                  <a:pt x="1135798" y="96979"/>
                </a:lnTo>
                <a:lnTo>
                  <a:pt x="1093492" y="112553"/>
                </a:lnTo>
                <a:lnTo>
                  <a:pt x="1051633" y="129228"/>
                </a:lnTo>
                <a:lnTo>
                  <a:pt x="1010245" y="146994"/>
                </a:lnTo>
                <a:lnTo>
                  <a:pt x="969348" y="165838"/>
                </a:lnTo>
                <a:lnTo>
                  <a:pt x="928967" y="185749"/>
                </a:lnTo>
                <a:lnTo>
                  <a:pt x="889123" y="206715"/>
                </a:lnTo>
                <a:lnTo>
                  <a:pt x="849840" y="228725"/>
                </a:lnTo>
                <a:lnTo>
                  <a:pt x="811139" y="251768"/>
                </a:lnTo>
                <a:lnTo>
                  <a:pt x="773044" y="275832"/>
                </a:lnTo>
                <a:lnTo>
                  <a:pt x="735577" y="300905"/>
                </a:lnTo>
                <a:lnTo>
                  <a:pt x="698761" y="326975"/>
                </a:lnTo>
                <a:lnTo>
                  <a:pt x="662618" y="354032"/>
                </a:lnTo>
                <a:lnTo>
                  <a:pt x="627172" y="382064"/>
                </a:lnTo>
                <a:lnTo>
                  <a:pt x="592443" y="411059"/>
                </a:lnTo>
                <a:lnTo>
                  <a:pt x="558456" y="441006"/>
                </a:lnTo>
                <a:lnTo>
                  <a:pt x="525233" y="471893"/>
                </a:lnTo>
                <a:lnTo>
                  <a:pt x="492795" y="503708"/>
                </a:lnTo>
                <a:lnTo>
                  <a:pt x="461167" y="536441"/>
                </a:lnTo>
                <a:lnTo>
                  <a:pt x="430371" y="570079"/>
                </a:lnTo>
                <a:lnTo>
                  <a:pt x="400429" y="604612"/>
                </a:lnTo>
                <a:lnTo>
                  <a:pt x="371363" y="640027"/>
                </a:lnTo>
                <a:lnTo>
                  <a:pt x="343197" y="676313"/>
                </a:lnTo>
                <a:lnTo>
                  <a:pt x="315953" y="713459"/>
                </a:lnTo>
                <a:lnTo>
                  <a:pt x="289654" y="751452"/>
                </a:lnTo>
                <a:lnTo>
                  <a:pt x="264322" y="790283"/>
                </a:lnTo>
                <a:lnTo>
                  <a:pt x="239980" y="829938"/>
                </a:lnTo>
                <a:lnTo>
                  <a:pt x="216650" y="870406"/>
                </a:lnTo>
                <a:lnTo>
                  <a:pt x="194355" y="911677"/>
                </a:lnTo>
                <a:lnTo>
                  <a:pt x="173118" y="953738"/>
                </a:lnTo>
                <a:lnTo>
                  <a:pt x="152962" y="996577"/>
                </a:lnTo>
                <a:lnTo>
                  <a:pt x="133908" y="1040185"/>
                </a:lnTo>
                <a:lnTo>
                  <a:pt x="115980" y="1084548"/>
                </a:lnTo>
                <a:lnTo>
                  <a:pt x="99200" y="1129655"/>
                </a:lnTo>
                <a:lnTo>
                  <a:pt x="83591" y="1175495"/>
                </a:lnTo>
                <a:lnTo>
                  <a:pt x="69275" y="1221753"/>
                </a:lnTo>
                <a:lnTo>
                  <a:pt x="56338" y="1268107"/>
                </a:lnTo>
                <a:lnTo>
                  <a:pt x="44766" y="1314533"/>
                </a:lnTo>
                <a:lnTo>
                  <a:pt x="34550" y="1361010"/>
                </a:lnTo>
                <a:lnTo>
                  <a:pt x="25676" y="1407514"/>
                </a:lnTo>
                <a:lnTo>
                  <a:pt x="18135" y="1454023"/>
                </a:lnTo>
                <a:lnTo>
                  <a:pt x="11913" y="1500514"/>
                </a:lnTo>
                <a:lnTo>
                  <a:pt x="7000" y="1546965"/>
                </a:lnTo>
                <a:lnTo>
                  <a:pt x="3385" y="1593353"/>
                </a:lnTo>
                <a:lnTo>
                  <a:pt x="1055" y="1639656"/>
                </a:lnTo>
                <a:lnTo>
                  <a:pt x="0" y="1685850"/>
                </a:lnTo>
                <a:lnTo>
                  <a:pt x="206" y="1731913"/>
                </a:lnTo>
                <a:lnTo>
                  <a:pt x="1665" y="1777824"/>
                </a:lnTo>
                <a:lnTo>
                  <a:pt x="4362" y="1823558"/>
                </a:lnTo>
                <a:lnTo>
                  <a:pt x="8288" y="1869093"/>
                </a:lnTo>
                <a:lnTo>
                  <a:pt x="13431" y="1914408"/>
                </a:lnTo>
                <a:lnTo>
                  <a:pt x="19778" y="1959478"/>
                </a:lnTo>
                <a:lnTo>
                  <a:pt x="27319" y="2004282"/>
                </a:lnTo>
                <a:lnTo>
                  <a:pt x="36043" y="2048797"/>
                </a:lnTo>
                <a:lnTo>
                  <a:pt x="45936" y="2093001"/>
                </a:lnTo>
                <a:lnTo>
                  <a:pt x="56989" y="2136870"/>
                </a:lnTo>
                <a:lnTo>
                  <a:pt x="69189" y="2180382"/>
                </a:lnTo>
                <a:lnTo>
                  <a:pt x="82525" y="2223515"/>
                </a:lnTo>
                <a:lnTo>
                  <a:pt x="96986" y="2266245"/>
                </a:lnTo>
                <a:lnTo>
                  <a:pt x="112560" y="2308551"/>
                </a:lnTo>
                <a:lnTo>
                  <a:pt x="129235" y="2350410"/>
                </a:lnTo>
                <a:lnTo>
                  <a:pt x="147000" y="2391799"/>
                </a:lnTo>
                <a:lnTo>
                  <a:pt x="165844" y="2432695"/>
                </a:lnTo>
                <a:lnTo>
                  <a:pt x="185754" y="2473076"/>
                </a:lnTo>
                <a:lnTo>
                  <a:pt x="206720" y="2512919"/>
                </a:lnTo>
                <a:lnTo>
                  <a:pt x="228729" y="2552202"/>
                </a:lnTo>
                <a:lnTo>
                  <a:pt x="251771" y="2590902"/>
                </a:lnTo>
                <a:lnTo>
                  <a:pt x="275834" y="2628996"/>
                </a:lnTo>
                <a:lnTo>
                  <a:pt x="300907" y="2666462"/>
                </a:lnTo>
                <a:lnTo>
                  <a:pt x="326977" y="2703277"/>
                </a:lnTo>
                <a:lnTo>
                  <a:pt x="354033" y="2739419"/>
                </a:lnTo>
                <a:lnTo>
                  <a:pt x="382064" y="2774865"/>
                </a:lnTo>
                <a:lnTo>
                  <a:pt x="411059" y="2809592"/>
                </a:lnTo>
                <a:lnTo>
                  <a:pt x="441005" y="2843577"/>
                </a:lnTo>
                <a:lnTo>
                  <a:pt x="471891" y="2876799"/>
                </a:lnTo>
                <a:lnTo>
                  <a:pt x="503707" y="2909235"/>
                </a:lnTo>
                <a:lnTo>
                  <a:pt x="536439" y="2940861"/>
                </a:lnTo>
                <a:lnTo>
                  <a:pt x="570077" y="2971656"/>
                </a:lnTo>
                <a:lnTo>
                  <a:pt x="604610" y="3001596"/>
                </a:lnTo>
                <a:lnTo>
                  <a:pt x="640025" y="3030659"/>
                </a:lnTo>
                <a:lnTo>
                  <a:pt x="676311" y="3058823"/>
                </a:lnTo>
                <a:lnTo>
                  <a:pt x="713457" y="3086065"/>
                </a:lnTo>
                <a:lnTo>
                  <a:pt x="751451" y="3112361"/>
                </a:lnTo>
                <a:lnTo>
                  <a:pt x="790281" y="3137691"/>
                </a:lnTo>
                <a:lnTo>
                  <a:pt x="829937" y="3162030"/>
                </a:lnTo>
                <a:lnTo>
                  <a:pt x="863771" y="3181532"/>
                </a:lnTo>
                <a:lnTo>
                  <a:pt x="2537499" y="3181532"/>
                </a:lnTo>
                <a:lnTo>
                  <a:pt x="2590920" y="3150242"/>
                </a:lnTo>
                <a:lnTo>
                  <a:pt x="2629016" y="3126178"/>
                </a:lnTo>
                <a:lnTo>
                  <a:pt x="2666484" y="3101106"/>
                </a:lnTo>
                <a:lnTo>
                  <a:pt x="2703301" y="3075035"/>
                </a:lnTo>
                <a:lnTo>
                  <a:pt x="2739444" y="3047978"/>
                </a:lnTo>
                <a:lnTo>
                  <a:pt x="2774891" y="3019946"/>
                </a:lnTo>
                <a:lnTo>
                  <a:pt x="2809620" y="2990951"/>
                </a:lnTo>
                <a:lnTo>
                  <a:pt x="2843607" y="2961004"/>
                </a:lnTo>
                <a:lnTo>
                  <a:pt x="2876830" y="2930117"/>
                </a:lnTo>
                <a:lnTo>
                  <a:pt x="2909267" y="2898302"/>
                </a:lnTo>
                <a:lnTo>
                  <a:pt x="2940894" y="2865569"/>
                </a:lnTo>
                <a:lnTo>
                  <a:pt x="2971690" y="2831930"/>
                </a:lnTo>
                <a:lnTo>
                  <a:pt x="3001632" y="2797398"/>
                </a:lnTo>
                <a:lnTo>
                  <a:pt x="3030696" y="2761982"/>
                </a:lnTo>
                <a:lnTo>
                  <a:pt x="3058861" y="2725696"/>
                </a:lnTo>
                <a:lnTo>
                  <a:pt x="3086104" y="2688550"/>
                </a:lnTo>
                <a:lnTo>
                  <a:pt x="3112401" y="2650556"/>
                </a:lnTo>
                <a:lnTo>
                  <a:pt x="3137731" y="2611726"/>
                </a:lnTo>
                <a:lnTo>
                  <a:pt x="3162072" y="2572070"/>
                </a:lnTo>
                <a:lnTo>
                  <a:pt x="3185399" y="2531602"/>
                </a:lnTo>
                <a:lnTo>
                  <a:pt x="3207691" y="2490331"/>
                </a:lnTo>
                <a:lnTo>
                  <a:pt x="3228925" y="2448269"/>
                </a:lnTo>
                <a:lnTo>
                  <a:pt x="3249079" y="2405429"/>
                </a:lnTo>
                <a:lnTo>
                  <a:pt x="3268129" y="2361822"/>
                </a:lnTo>
                <a:lnTo>
                  <a:pt x="3286054" y="2317458"/>
                </a:lnTo>
                <a:lnTo>
                  <a:pt x="3302830" y="2272351"/>
                </a:lnTo>
                <a:lnTo>
                  <a:pt x="3318435" y="2226510"/>
                </a:lnTo>
                <a:lnTo>
                  <a:pt x="3332750" y="2180252"/>
                </a:lnTo>
                <a:lnTo>
                  <a:pt x="3345688" y="2133899"/>
                </a:lnTo>
                <a:lnTo>
                  <a:pt x="3357259" y="2087473"/>
                </a:lnTo>
                <a:lnTo>
                  <a:pt x="3367476" y="2040997"/>
                </a:lnTo>
                <a:lnTo>
                  <a:pt x="3376349" y="1994493"/>
                </a:lnTo>
                <a:lnTo>
                  <a:pt x="3383891" y="1947985"/>
                </a:lnTo>
                <a:lnTo>
                  <a:pt x="3390113" y="1901494"/>
                </a:lnTo>
                <a:lnTo>
                  <a:pt x="3395026" y="1855044"/>
                </a:lnTo>
                <a:lnTo>
                  <a:pt x="3398641" y="1808656"/>
                </a:lnTo>
                <a:lnTo>
                  <a:pt x="3400971" y="1762354"/>
                </a:lnTo>
                <a:lnTo>
                  <a:pt x="3402027" y="1716160"/>
                </a:lnTo>
                <a:lnTo>
                  <a:pt x="3401820" y="1670097"/>
                </a:lnTo>
                <a:lnTo>
                  <a:pt x="3400362" y="1624187"/>
                </a:lnTo>
                <a:lnTo>
                  <a:pt x="3397665" y="1578453"/>
                </a:lnTo>
                <a:lnTo>
                  <a:pt x="3393739" y="1532918"/>
                </a:lnTo>
                <a:lnTo>
                  <a:pt x="3388597" y="1487604"/>
                </a:lnTo>
                <a:lnTo>
                  <a:pt x="3382249" y="1442534"/>
                </a:lnTo>
                <a:lnTo>
                  <a:pt x="3374708" y="1397730"/>
                </a:lnTo>
                <a:lnTo>
                  <a:pt x="3365985" y="1353215"/>
                </a:lnTo>
                <a:lnTo>
                  <a:pt x="3356092" y="1309012"/>
                </a:lnTo>
                <a:lnTo>
                  <a:pt x="3345039" y="1265143"/>
                </a:lnTo>
                <a:lnTo>
                  <a:pt x="3332839" y="1221631"/>
                </a:lnTo>
                <a:lnTo>
                  <a:pt x="3319503" y="1178498"/>
                </a:lnTo>
                <a:lnTo>
                  <a:pt x="3305043" y="1135768"/>
                </a:lnTo>
                <a:lnTo>
                  <a:pt x="3289469" y="1093462"/>
                </a:lnTo>
                <a:lnTo>
                  <a:pt x="3272794" y="1051604"/>
                </a:lnTo>
                <a:lnTo>
                  <a:pt x="3255029" y="1010215"/>
                </a:lnTo>
                <a:lnTo>
                  <a:pt x="3236186" y="969319"/>
                </a:lnTo>
                <a:lnTo>
                  <a:pt x="3216276" y="928938"/>
                </a:lnTo>
                <a:lnTo>
                  <a:pt x="3195310" y="889095"/>
                </a:lnTo>
                <a:lnTo>
                  <a:pt x="3173300" y="849812"/>
                </a:lnTo>
                <a:lnTo>
                  <a:pt x="3150258" y="811113"/>
                </a:lnTo>
                <a:lnTo>
                  <a:pt x="3126196" y="773019"/>
                </a:lnTo>
                <a:lnTo>
                  <a:pt x="3101123" y="735553"/>
                </a:lnTo>
                <a:lnTo>
                  <a:pt x="3075053" y="698738"/>
                </a:lnTo>
                <a:lnTo>
                  <a:pt x="3047997" y="662596"/>
                </a:lnTo>
                <a:lnTo>
                  <a:pt x="3019966" y="627150"/>
                </a:lnTo>
                <a:lnTo>
                  <a:pt x="2990971" y="592423"/>
                </a:lnTo>
                <a:lnTo>
                  <a:pt x="2961025" y="558438"/>
                </a:lnTo>
                <a:lnTo>
                  <a:pt x="2930139" y="525216"/>
                </a:lnTo>
                <a:lnTo>
                  <a:pt x="2898323" y="492780"/>
                </a:lnTo>
                <a:lnTo>
                  <a:pt x="2865591" y="461154"/>
                </a:lnTo>
                <a:lnTo>
                  <a:pt x="2831953" y="430360"/>
                </a:lnTo>
                <a:lnTo>
                  <a:pt x="2797420" y="400419"/>
                </a:lnTo>
                <a:lnTo>
                  <a:pt x="2762005" y="371356"/>
                </a:lnTo>
                <a:lnTo>
                  <a:pt x="2725719" y="343192"/>
                </a:lnTo>
                <a:lnTo>
                  <a:pt x="2688573" y="315951"/>
                </a:lnTo>
                <a:lnTo>
                  <a:pt x="2650579" y="289654"/>
                </a:lnTo>
                <a:lnTo>
                  <a:pt x="2611748" y="264324"/>
                </a:lnTo>
                <a:lnTo>
                  <a:pt x="2572092" y="239985"/>
                </a:lnTo>
                <a:lnTo>
                  <a:pt x="2531622" y="216658"/>
                </a:lnTo>
                <a:lnTo>
                  <a:pt x="2490350" y="194367"/>
                </a:lnTo>
                <a:lnTo>
                  <a:pt x="2448288" y="173133"/>
                </a:lnTo>
                <a:lnTo>
                  <a:pt x="2405447" y="152979"/>
                </a:lnTo>
                <a:lnTo>
                  <a:pt x="2361838" y="133929"/>
                </a:lnTo>
                <a:lnTo>
                  <a:pt x="2317473" y="116004"/>
                </a:lnTo>
                <a:lnTo>
                  <a:pt x="2272363" y="99228"/>
                </a:lnTo>
                <a:lnTo>
                  <a:pt x="2226520" y="83622"/>
                </a:lnTo>
                <a:lnTo>
                  <a:pt x="2180264" y="69303"/>
                </a:lnTo>
                <a:lnTo>
                  <a:pt x="2133912" y="56361"/>
                </a:lnTo>
                <a:lnTo>
                  <a:pt x="2087488" y="44786"/>
                </a:lnTo>
                <a:lnTo>
                  <a:pt x="2041013" y="34566"/>
                </a:lnTo>
                <a:lnTo>
                  <a:pt x="1994511" y="25690"/>
                </a:lnTo>
                <a:lnTo>
                  <a:pt x="1948004" y="18145"/>
                </a:lnTo>
                <a:lnTo>
                  <a:pt x="1901514" y="11921"/>
                </a:lnTo>
                <a:lnTo>
                  <a:pt x="1855065" y="7006"/>
                </a:lnTo>
                <a:lnTo>
                  <a:pt x="1808678" y="3389"/>
                </a:lnTo>
                <a:lnTo>
                  <a:pt x="1762377" y="1057"/>
                </a:lnTo>
                <a:lnTo>
                  <a:pt x="1716184" y="0"/>
                </a:lnTo>
                <a:close/>
              </a:path>
            </a:pathLst>
          </a:custGeom>
          <a:solidFill>
            <a:srgbClr val="4D172D"/>
          </a:solidFill>
        </p:spPr>
        <p:txBody>
          <a:bodyPr wrap="square" lIns="0" tIns="0" rIns="0" bIns="0" rtlCol="0"/>
          <a:lstStyle/>
          <a:p>
            <a:endParaRPr dirty="0"/>
          </a:p>
        </p:txBody>
      </p:sp>
      <p:sp>
        <p:nvSpPr>
          <p:cNvPr id="11" name="object 6"/>
          <p:cNvSpPr/>
          <p:nvPr userDrawn="1"/>
        </p:nvSpPr>
        <p:spPr>
          <a:xfrm>
            <a:off x="8619189" y="4141953"/>
            <a:ext cx="3402329" cy="3402330"/>
          </a:xfrm>
          <a:custGeom>
            <a:avLst/>
            <a:gdLst/>
            <a:ahLst/>
            <a:cxnLst/>
            <a:rect l="l" t="t" r="r" b="b"/>
            <a:pathLst>
              <a:path w="3402329" h="3402329">
                <a:moveTo>
                  <a:pt x="1685848" y="0"/>
                </a:moveTo>
                <a:lnTo>
                  <a:pt x="1639654" y="1057"/>
                </a:lnTo>
                <a:lnTo>
                  <a:pt x="1593352" y="3389"/>
                </a:lnTo>
                <a:lnTo>
                  <a:pt x="1546965" y="7006"/>
                </a:lnTo>
                <a:lnTo>
                  <a:pt x="1500515" y="11921"/>
                </a:lnTo>
                <a:lnTo>
                  <a:pt x="1454025" y="18145"/>
                </a:lnTo>
                <a:lnTo>
                  <a:pt x="1407517" y="25690"/>
                </a:lnTo>
                <a:lnTo>
                  <a:pt x="1361014" y="34566"/>
                </a:lnTo>
                <a:lnTo>
                  <a:pt x="1314539" y="44786"/>
                </a:lnTo>
                <a:lnTo>
                  <a:pt x="1268114" y="56361"/>
                </a:lnTo>
                <a:lnTo>
                  <a:pt x="1221762" y="69303"/>
                </a:lnTo>
                <a:lnTo>
                  <a:pt x="1175506" y="83622"/>
                </a:lnTo>
                <a:lnTo>
                  <a:pt x="1129663" y="99228"/>
                </a:lnTo>
                <a:lnTo>
                  <a:pt x="1084554" y="116004"/>
                </a:lnTo>
                <a:lnTo>
                  <a:pt x="1040189" y="133929"/>
                </a:lnTo>
                <a:lnTo>
                  <a:pt x="996580" y="152979"/>
                </a:lnTo>
                <a:lnTo>
                  <a:pt x="953738" y="173133"/>
                </a:lnTo>
                <a:lnTo>
                  <a:pt x="911676" y="194367"/>
                </a:lnTo>
                <a:lnTo>
                  <a:pt x="870404" y="216658"/>
                </a:lnTo>
                <a:lnTo>
                  <a:pt x="829935" y="239985"/>
                </a:lnTo>
                <a:lnTo>
                  <a:pt x="790279" y="264325"/>
                </a:lnTo>
                <a:lnTo>
                  <a:pt x="751448" y="289654"/>
                </a:lnTo>
                <a:lnTo>
                  <a:pt x="713454" y="315951"/>
                </a:lnTo>
                <a:lnTo>
                  <a:pt x="676308" y="343193"/>
                </a:lnTo>
                <a:lnTo>
                  <a:pt x="640021" y="371357"/>
                </a:lnTo>
                <a:lnTo>
                  <a:pt x="604606" y="400420"/>
                </a:lnTo>
                <a:lnTo>
                  <a:pt x="570074" y="430360"/>
                </a:lnTo>
                <a:lnTo>
                  <a:pt x="536435" y="461155"/>
                </a:lnTo>
                <a:lnTo>
                  <a:pt x="503703" y="492781"/>
                </a:lnTo>
                <a:lnTo>
                  <a:pt x="471888" y="525217"/>
                </a:lnTo>
                <a:lnTo>
                  <a:pt x="441001" y="558439"/>
                </a:lnTo>
                <a:lnTo>
                  <a:pt x="411055" y="592425"/>
                </a:lnTo>
                <a:lnTo>
                  <a:pt x="382061" y="627152"/>
                </a:lnTo>
                <a:lnTo>
                  <a:pt x="354029" y="662598"/>
                </a:lnTo>
                <a:lnTo>
                  <a:pt x="326973" y="698740"/>
                </a:lnTo>
                <a:lnTo>
                  <a:pt x="300903" y="735556"/>
                </a:lnTo>
                <a:lnTo>
                  <a:pt x="275831" y="773022"/>
                </a:lnTo>
                <a:lnTo>
                  <a:pt x="251768" y="811117"/>
                </a:lnTo>
                <a:lnTo>
                  <a:pt x="228726" y="849817"/>
                </a:lnTo>
                <a:lnTo>
                  <a:pt x="206717" y="889100"/>
                </a:lnTo>
                <a:lnTo>
                  <a:pt x="185751" y="928944"/>
                </a:lnTo>
                <a:lnTo>
                  <a:pt x="165841" y="969325"/>
                </a:lnTo>
                <a:lnTo>
                  <a:pt x="146997" y="1010221"/>
                </a:lnTo>
                <a:lnTo>
                  <a:pt x="129232" y="1051611"/>
                </a:lnTo>
                <a:lnTo>
                  <a:pt x="112557" y="1093470"/>
                </a:lnTo>
                <a:lnTo>
                  <a:pt x="96984" y="1135776"/>
                </a:lnTo>
                <a:lnTo>
                  <a:pt x="82523" y="1178507"/>
                </a:lnTo>
                <a:lnTo>
                  <a:pt x="69156" y="1221753"/>
                </a:lnTo>
                <a:lnTo>
                  <a:pt x="56987" y="1265154"/>
                </a:lnTo>
                <a:lnTo>
                  <a:pt x="45935" y="1309024"/>
                </a:lnTo>
                <a:lnTo>
                  <a:pt x="36041" y="1353228"/>
                </a:lnTo>
                <a:lnTo>
                  <a:pt x="27318" y="1397743"/>
                </a:lnTo>
                <a:lnTo>
                  <a:pt x="19777" y="1442548"/>
                </a:lnTo>
                <a:lnTo>
                  <a:pt x="13430" y="1487620"/>
                </a:lnTo>
                <a:lnTo>
                  <a:pt x="8288" y="1532935"/>
                </a:lnTo>
                <a:lnTo>
                  <a:pt x="4362" y="1578471"/>
                </a:lnTo>
                <a:lnTo>
                  <a:pt x="1664" y="1624206"/>
                </a:lnTo>
                <a:lnTo>
                  <a:pt x="206" y="1670118"/>
                </a:lnTo>
                <a:lnTo>
                  <a:pt x="0" y="1716182"/>
                </a:lnTo>
                <a:lnTo>
                  <a:pt x="1055" y="1762378"/>
                </a:lnTo>
                <a:lnTo>
                  <a:pt x="3385" y="1808681"/>
                </a:lnTo>
                <a:lnTo>
                  <a:pt x="7001" y="1855070"/>
                </a:lnTo>
                <a:lnTo>
                  <a:pt x="11914" y="1901523"/>
                </a:lnTo>
                <a:lnTo>
                  <a:pt x="18135" y="1948015"/>
                </a:lnTo>
                <a:lnTo>
                  <a:pt x="25677" y="1994525"/>
                </a:lnTo>
                <a:lnTo>
                  <a:pt x="34550" y="2041031"/>
                </a:lnTo>
                <a:lnTo>
                  <a:pt x="44767" y="2087509"/>
                </a:lnTo>
                <a:lnTo>
                  <a:pt x="56339" y="2133937"/>
                </a:lnTo>
                <a:lnTo>
                  <a:pt x="69305" y="2180384"/>
                </a:lnTo>
                <a:lnTo>
                  <a:pt x="83592" y="2226552"/>
                </a:lnTo>
                <a:lnTo>
                  <a:pt x="99201" y="2272392"/>
                </a:lnTo>
                <a:lnTo>
                  <a:pt x="115981" y="2317500"/>
                </a:lnTo>
                <a:lnTo>
                  <a:pt x="133909" y="2361863"/>
                </a:lnTo>
                <a:lnTo>
                  <a:pt x="152963" y="2405471"/>
                </a:lnTo>
                <a:lnTo>
                  <a:pt x="173119" y="2448311"/>
                </a:lnTo>
                <a:lnTo>
                  <a:pt x="194356" y="2490371"/>
                </a:lnTo>
                <a:lnTo>
                  <a:pt x="216651" y="2531642"/>
                </a:lnTo>
                <a:lnTo>
                  <a:pt x="239981" y="2572110"/>
                </a:lnTo>
                <a:lnTo>
                  <a:pt x="264323" y="2611765"/>
                </a:lnTo>
                <a:lnTo>
                  <a:pt x="289655" y="2650595"/>
                </a:lnTo>
                <a:lnTo>
                  <a:pt x="315954" y="2688588"/>
                </a:lnTo>
                <a:lnTo>
                  <a:pt x="343198" y="2725734"/>
                </a:lnTo>
                <a:lnTo>
                  <a:pt x="371364" y="2762019"/>
                </a:lnTo>
                <a:lnTo>
                  <a:pt x="400430" y="2797434"/>
                </a:lnTo>
                <a:lnTo>
                  <a:pt x="430372" y="2831966"/>
                </a:lnTo>
                <a:lnTo>
                  <a:pt x="461168" y="2865604"/>
                </a:lnTo>
                <a:lnTo>
                  <a:pt x="492796" y="2898336"/>
                </a:lnTo>
                <a:lnTo>
                  <a:pt x="525233" y="2930151"/>
                </a:lnTo>
                <a:lnTo>
                  <a:pt x="558457" y="2961037"/>
                </a:lnTo>
                <a:lnTo>
                  <a:pt x="592444" y="2990983"/>
                </a:lnTo>
                <a:lnTo>
                  <a:pt x="627172" y="3019977"/>
                </a:lnTo>
                <a:lnTo>
                  <a:pt x="662619" y="3048009"/>
                </a:lnTo>
                <a:lnTo>
                  <a:pt x="698762" y="3075065"/>
                </a:lnTo>
                <a:lnTo>
                  <a:pt x="735578" y="3101135"/>
                </a:lnTo>
                <a:lnTo>
                  <a:pt x="773045" y="3126207"/>
                </a:lnTo>
                <a:lnTo>
                  <a:pt x="811140" y="3150270"/>
                </a:lnTo>
                <a:lnTo>
                  <a:pt x="849841" y="3173312"/>
                </a:lnTo>
                <a:lnTo>
                  <a:pt x="889124" y="3195322"/>
                </a:lnTo>
                <a:lnTo>
                  <a:pt x="928968" y="3216287"/>
                </a:lnTo>
                <a:lnTo>
                  <a:pt x="969349" y="3236198"/>
                </a:lnTo>
                <a:lnTo>
                  <a:pt x="1010246" y="3255041"/>
                </a:lnTo>
                <a:lnTo>
                  <a:pt x="1051634" y="3272806"/>
                </a:lnTo>
                <a:lnTo>
                  <a:pt x="1093493" y="3289482"/>
                </a:lnTo>
                <a:lnTo>
                  <a:pt x="1135799" y="3305055"/>
                </a:lnTo>
                <a:lnTo>
                  <a:pt x="1178529" y="3319516"/>
                </a:lnTo>
                <a:lnTo>
                  <a:pt x="1221662" y="3332852"/>
                </a:lnTo>
                <a:lnTo>
                  <a:pt x="1265174" y="3345052"/>
                </a:lnTo>
                <a:lnTo>
                  <a:pt x="1309043" y="3356105"/>
                </a:lnTo>
                <a:lnTo>
                  <a:pt x="1353245" y="3365998"/>
                </a:lnTo>
                <a:lnTo>
                  <a:pt x="1397760" y="3374721"/>
                </a:lnTo>
                <a:lnTo>
                  <a:pt x="1442563" y="3382262"/>
                </a:lnTo>
                <a:lnTo>
                  <a:pt x="1487633" y="3388609"/>
                </a:lnTo>
                <a:lnTo>
                  <a:pt x="1532946" y="3393751"/>
                </a:lnTo>
                <a:lnTo>
                  <a:pt x="1578481" y="3397677"/>
                </a:lnTo>
                <a:lnTo>
                  <a:pt x="1624214" y="3400374"/>
                </a:lnTo>
                <a:lnTo>
                  <a:pt x="1670123" y="3401832"/>
                </a:lnTo>
                <a:lnTo>
                  <a:pt x="1716185" y="3402038"/>
                </a:lnTo>
                <a:lnTo>
                  <a:pt x="1762378" y="3400982"/>
                </a:lnTo>
                <a:lnTo>
                  <a:pt x="1808679" y="3398651"/>
                </a:lnTo>
                <a:lnTo>
                  <a:pt x="1855066" y="3395035"/>
                </a:lnTo>
                <a:lnTo>
                  <a:pt x="1901515" y="3390121"/>
                </a:lnTo>
                <a:lnTo>
                  <a:pt x="1948005" y="3383899"/>
                </a:lnTo>
                <a:lnTo>
                  <a:pt x="1994512" y="3376356"/>
                </a:lnTo>
                <a:lnTo>
                  <a:pt x="2041014" y="3367482"/>
                </a:lnTo>
                <a:lnTo>
                  <a:pt x="2087489" y="3357264"/>
                </a:lnTo>
                <a:lnTo>
                  <a:pt x="2133913" y="3345691"/>
                </a:lnTo>
                <a:lnTo>
                  <a:pt x="2180265" y="3332752"/>
                </a:lnTo>
                <a:lnTo>
                  <a:pt x="2226521" y="3318435"/>
                </a:lnTo>
                <a:lnTo>
                  <a:pt x="2272363" y="3302827"/>
                </a:lnTo>
                <a:lnTo>
                  <a:pt x="2317472" y="3286049"/>
                </a:lnTo>
                <a:lnTo>
                  <a:pt x="2361837" y="3268122"/>
                </a:lnTo>
                <a:lnTo>
                  <a:pt x="2405446" y="3249070"/>
                </a:lnTo>
                <a:lnTo>
                  <a:pt x="2448287" y="3228915"/>
                </a:lnTo>
                <a:lnTo>
                  <a:pt x="2490349" y="3207679"/>
                </a:lnTo>
                <a:lnTo>
                  <a:pt x="2531620" y="3185386"/>
                </a:lnTo>
                <a:lnTo>
                  <a:pt x="2572089" y="3162057"/>
                </a:lnTo>
                <a:lnTo>
                  <a:pt x="2611745" y="3137716"/>
                </a:lnTo>
                <a:lnTo>
                  <a:pt x="2650576" y="3112385"/>
                </a:lnTo>
                <a:lnTo>
                  <a:pt x="2688570" y="3086087"/>
                </a:lnTo>
                <a:lnTo>
                  <a:pt x="2725716" y="3058844"/>
                </a:lnTo>
                <a:lnTo>
                  <a:pt x="2762002" y="3030679"/>
                </a:lnTo>
                <a:lnTo>
                  <a:pt x="2797417" y="3001614"/>
                </a:lnTo>
                <a:lnTo>
                  <a:pt x="2831949" y="2971673"/>
                </a:lnTo>
                <a:lnTo>
                  <a:pt x="2865587" y="2940877"/>
                </a:lnTo>
                <a:lnTo>
                  <a:pt x="2898320" y="2909250"/>
                </a:lnTo>
                <a:lnTo>
                  <a:pt x="2930135" y="2876813"/>
                </a:lnTo>
                <a:lnTo>
                  <a:pt x="2961021" y="2843590"/>
                </a:lnTo>
                <a:lnTo>
                  <a:pt x="2990968" y="2809603"/>
                </a:lnTo>
                <a:lnTo>
                  <a:pt x="3019962" y="2774875"/>
                </a:lnTo>
                <a:lnTo>
                  <a:pt x="3047993" y="2739429"/>
                </a:lnTo>
                <a:lnTo>
                  <a:pt x="3075050" y="2703286"/>
                </a:lnTo>
                <a:lnTo>
                  <a:pt x="3101120" y="2666470"/>
                </a:lnTo>
                <a:lnTo>
                  <a:pt x="3126192" y="2629004"/>
                </a:lnTo>
                <a:lnTo>
                  <a:pt x="3150255" y="2590909"/>
                </a:lnTo>
                <a:lnTo>
                  <a:pt x="3173297" y="2552208"/>
                </a:lnTo>
                <a:lnTo>
                  <a:pt x="3195307" y="2512925"/>
                </a:lnTo>
                <a:lnTo>
                  <a:pt x="3216273" y="2473081"/>
                </a:lnTo>
                <a:lnTo>
                  <a:pt x="3236183" y="2432700"/>
                </a:lnTo>
                <a:lnTo>
                  <a:pt x="3255026" y="2391803"/>
                </a:lnTo>
                <a:lnTo>
                  <a:pt x="3272791" y="2350414"/>
                </a:lnTo>
                <a:lnTo>
                  <a:pt x="3289467" y="2308555"/>
                </a:lnTo>
                <a:lnTo>
                  <a:pt x="3305040" y="2266248"/>
                </a:lnTo>
                <a:lnTo>
                  <a:pt x="3319501" y="2223517"/>
                </a:lnTo>
                <a:lnTo>
                  <a:pt x="3332863" y="2180292"/>
                </a:lnTo>
                <a:lnTo>
                  <a:pt x="3345037" y="2136872"/>
                </a:lnTo>
                <a:lnTo>
                  <a:pt x="3356090" y="2093002"/>
                </a:lnTo>
                <a:lnTo>
                  <a:pt x="3365984" y="2048799"/>
                </a:lnTo>
                <a:lnTo>
                  <a:pt x="3374707" y="2004284"/>
                </a:lnTo>
                <a:lnTo>
                  <a:pt x="3382248" y="1959479"/>
                </a:lnTo>
                <a:lnTo>
                  <a:pt x="3388596" y="1914409"/>
                </a:lnTo>
                <a:lnTo>
                  <a:pt x="3393738" y="1869094"/>
                </a:lnTo>
                <a:lnTo>
                  <a:pt x="3397664" y="1823558"/>
                </a:lnTo>
                <a:lnTo>
                  <a:pt x="3400362" y="1777824"/>
                </a:lnTo>
                <a:lnTo>
                  <a:pt x="3401820" y="1731914"/>
                </a:lnTo>
                <a:lnTo>
                  <a:pt x="3402027" y="1685850"/>
                </a:lnTo>
                <a:lnTo>
                  <a:pt x="3400971" y="1639656"/>
                </a:lnTo>
                <a:lnTo>
                  <a:pt x="3398641" y="1593353"/>
                </a:lnTo>
                <a:lnTo>
                  <a:pt x="3395026" y="1546965"/>
                </a:lnTo>
                <a:lnTo>
                  <a:pt x="3390113" y="1500514"/>
                </a:lnTo>
                <a:lnTo>
                  <a:pt x="3383892" y="1454023"/>
                </a:lnTo>
                <a:lnTo>
                  <a:pt x="3376350" y="1407514"/>
                </a:lnTo>
                <a:lnTo>
                  <a:pt x="3367477" y="1361010"/>
                </a:lnTo>
                <a:lnTo>
                  <a:pt x="3357260" y="1314533"/>
                </a:lnTo>
                <a:lnTo>
                  <a:pt x="3345689" y="1268107"/>
                </a:lnTo>
                <a:lnTo>
                  <a:pt x="3332716" y="1221641"/>
                </a:lnTo>
                <a:lnTo>
                  <a:pt x="3318436" y="1175495"/>
                </a:lnTo>
                <a:lnTo>
                  <a:pt x="3302830" y="1129655"/>
                </a:lnTo>
                <a:lnTo>
                  <a:pt x="3286053" y="1084548"/>
                </a:lnTo>
                <a:lnTo>
                  <a:pt x="3268128" y="1040185"/>
                </a:lnTo>
                <a:lnTo>
                  <a:pt x="3249078" y="996577"/>
                </a:lnTo>
                <a:lnTo>
                  <a:pt x="3228924" y="953738"/>
                </a:lnTo>
                <a:lnTo>
                  <a:pt x="3207689" y="911677"/>
                </a:lnTo>
                <a:lnTo>
                  <a:pt x="3185397" y="870406"/>
                </a:lnTo>
                <a:lnTo>
                  <a:pt x="3162069" y="829938"/>
                </a:lnTo>
                <a:lnTo>
                  <a:pt x="3137729" y="790283"/>
                </a:lnTo>
                <a:lnTo>
                  <a:pt x="3112398" y="751452"/>
                </a:lnTo>
                <a:lnTo>
                  <a:pt x="3086101" y="713459"/>
                </a:lnTo>
                <a:lnTo>
                  <a:pt x="3058858" y="676313"/>
                </a:lnTo>
                <a:lnTo>
                  <a:pt x="3030693" y="640027"/>
                </a:lnTo>
                <a:lnTo>
                  <a:pt x="3001628" y="604612"/>
                </a:lnTo>
                <a:lnTo>
                  <a:pt x="2971687" y="570079"/>
                </a:lnTo>
                <a:lnTo>
                  <a:pt x="2940891" y="536441"/>
                </a:lnTo>
                <a:lnTo>
                  <a:pt x="2909263" y="503708"/>
                </a:lnTo>
                <a:lnTo>
                  <a:pt x="2876826" y="471893"/>
                </a:lnTo>
                <a:lnTo>
                  <a:pt x="2843603" y="441006"/>
                </a:lnTo>
                <a:lnTo>
                  <a:pt x="2809616" y="411059"/>
                </a:lnTo>
                <a:lnTo>
                  <a:pt x="2774887" y="382064"/>
                </a:lnTo>
                <a:lnTo>
                  <a:pt x="2739440" y="354032"/>
                </a:lnTo>
                <a:lnTo>
                  <a:pt x="2703297" y="326975"/>
                </a:lnTo>
                <a:lnTo>
                  <a:pt x="2666480" y="300905"/>
                </a:lnTo>
                <a:lnTo>
                  <a:pt x="2629013" y="275832"/>
                </a:lnTo>
                <a:lnTo>
                  <a:pt x="2590917" y="251768"/>
                </a:lnTo>
                <a:lnTo>
                  <a:pt x="2552216" y="228725"/>
                </a:lnTo>
                <a:lnTo>
                  <a:pt x="2512932" y="206715"/>
                </a:lnTo>
                <a:lnTo>
                  <a:pt x="2473087" y="185749"/>
                </a:lnTo>
                <a:lnTo>
                  <a:pt x="2432705" y="165838"/>
                </a:lnTo>
                <a:lnTo>
                  <a:pt x="2391807" y="146994"/>
                </a:lnTo>
                <a:lnTo>
                  <a:pt x="2350417" y="129228"/>
                </a:lnTo>
                <a:lnTo>
                  <a:pt x="2308558" y="112553"/>
                </a:lnTo>
                <a:lnTo>
                  <a:pt x="2266251" y="96979"/>
                </a:lnTo>
                <a:lnTo>
                  <a:pt x="2223519" y="82518"/>
                </a:lnTo>
                <a:lnTo>
                  <a:pt x="2180385" y="69182"/>
                </a:lnTo>
                <a:lnTo>
                  <a:pt x="2136872" y="56982"/>
                </a:lnTo>
                <a:lnTo>
                  <a:pt x="2093002" y="45929"/>
                </a:lnTo>
                <a:lnTo>
                  <a:pt x="2048798" y="36035"/>
                </a:lnTo>
                <a:lnTo>
                  <a:pt x="2004282" y="27313"/>
                </a:lnTo>
                <a:lnTo>
                  <a:pt x="1959478" y="19772"/>
                </a:lnTo>
                <a:lnTo>
                  <a:pt x="1914407" y="13425"/>
                </a:lnTo>
                <a:lnTo>
                  <a:pt x="1869092" y="8283"/>
                </a:lnTo>
                <a:lnTo>
                  <a:pt x="1823556" y="4358"/>
                </a:lnTo>
                <a:lnTo>
                  <a:pt x="1777822" y="1662"/>
                </a:lnTo>
                <a:lnTo>
                  <a:pt x="1731912" y="205"/>
                </a:lnTo>
                <a:lnTo>
                  <a:pt x="1685848" y="0"/>
                </a:lnTo>
                <a:close/>
              </a:path>
            </a:pathLst>
          </a:custGeom>
          <a:solidFill>
            <a:srgbClr val="4D172D"/>
          </a:solidFill>
        </p:spPr>
        <p:txBody>
          <a:bodyPr wrap="square" lIns="0" tIns="0" rIns="0" bIns="0" rtlCol="0"/>
          <a:lstStyle/>
          <a:p>
            <a:endParaRPr dirty="0"/>
          </a:p>
        </p:txBody>
      </p:sp>
      <p:sp>
        <p:nvSpPr>
          <p:cNvPr id="12" name="object 7"/>
          <p:cNvSpPr/>
          <p:nvPr userDrawn="1"/>
        </p:nvSpPr>
        <p:spPr>
          <a:xfrm>
            <a:off x="6277103" y="918230"/>
            <a:ext cx="3401696" cy="3401695"/>
          </a:xfrm>
          <a:custGeom>
            <a:avLst/>
            <a:gdLst/>
            <a:ahLst/>
            <a:cxnLst/>
            <a:rect l="l" t="t" r="r" b="b"/>
            <a:pathLst>
              <a:path w="3401695" h="3401695">
                <a:moveTo>
                  <a:pt x="1703960" y="0"/>
                </a:moveTo>
                <a:lnTo>
                  <a:pt x="1658851" y="548"/>
                </a:lnTo>
                <a:lnTo>
                  <a:pt x="1613802" y="2286"/>
                </a:lnTo>
                <a:lnTo>
                  <a:pt x="1568837" y="5210"/>
                </a:lnTo>
                <a:lnTo>
                  <a:pt x="1523983" y="9316"/>
                </a:lnTo>
                <a:lnTo>
                  <a:pt x="1479265" y="14600"/>
                </a:lnTo>
                <a:lnTo>
                  <a:pt x="1434706" y="21058"/>
                </a:lnTo>
                <a:lnTo>
                  <a:pt x="1390333" y="28686"/>
                </a:lnTo>
                <a:lnTo>
                  <a:pt x="1346170" y="37480"/>
                </a:lnTo>
                <a:lnTo>
                  <a:pt x="1302242" y="47436"/>
                </a:lnTo>
                <a:lnTo>
                  <a:pt x="1258575" y="58549"/>
                </a:lnTo>
                <a:lnTo>
                  <a:pt x="1215193" y="70817"/>
                </a:lnTo>
                <a:lnTo>
                  <a:pt x="1172123" y="84235"/>
                </a:lnTo>
                <a:lnTo>
                  <a:pt x="1129387" y="98800"/>
                </a:lnTo>
                <a:lnTo>
                  <a:pt x="1087013" y="114506"/>
                </a:lnTo>
                <a:lnTo>
                  <a:pt x="1045024" y="131351"/>
                </a:lnTo>
                <a:lnTo>
                  <a:pt x="1003446" y="149330"/>
                </a:lnTo>
                <a:lnTo>
                  <a:pt x="962305" y="168439"/>
                </a:lnTo>
                <a:lnTo>
                  <a:pt x="921624" y="188674"/>
                </a:lnTo>
                <a:lnTo>
                  <a:pt x="881429" y="210032"/>
                </a:lnTo>
                <a:lnTo>
                  <a:pt x="841745" y="232508"/>
                </a:lnTo>
                <a:lnTo>
                  <a:pt x="802598" y="256099"/>
                </a:lnTo>
                <a:lnTo>
                  <a:pt x="764012" y="280800"/>
                </a:lnTo>
                <a:lnTo>
                  <a:pt x="726012" y="306608"/>
                </a:lnTo>
                <a:lnTo>
                  <a:pt x="688624" y="333518"/>
                </a:lnTo>
                <a:lnTo>
                  <a:pt x="651872" y="361526"/>
                </a:lnTo>
                <a:lnTo>
                  <a:pt x="615781" y="390629"/>
                </a:lnTo>
                <a:lnTo>
                  <a:pt x="580377" y="420823"/>
                </a:lnTo>
                <a:lnTo>
                  <a:pt x="545685" y="452103"/>
                </a:lnTo>
                <a:lnTo>
                  <a:pt x="511730" y="484466"/>
                </a:lnTo>
                <a:lnTo>
                  <a:pt x="478536" y="517908"/>
                </a:lnTo>
                <a:lnTo>
                  <a:pt x="446129" y="552424"/>
                </a:lnTo>
                <a:lnTo>
                  <a:pt x="414534" y="588012"/>
                </a:lnTo>
                <a:lnTo>
                  <a:pt x="383776" y="624665"/>
                </a:lnTo>
                <a:lnTo>
                  <a:pt x="353881" y="662382"/>
                </a:lnTo>
                <a:lnTo>
                  <a:pt x="324872" y="701158"/>
                </a:lnTo>
                <a:lnTo>
                  <a:pt x="296961" y="740726"/>
                </a:lnTo>
                <a:lnTo>
                  <a:pt x="270332" y="780811"/>
                </a:lnTo>
                <a:lnTo>
                  <a:pt x="244979" y="821387"/>
                </a:lnTo>
                <a:lnTo>
                  <a:pt x="220900" y="862430"/>
                </a:lnTo>
                <a:lnTo>
                  <a:pt x="198089" y="903915"/>
                </a:lnTo>
                <a:lnTo>
                  <a:pt x="176544" y="945815"/>
                </a:lnTo>
                <a:lnTo>
                  <a:pt x="156260" y="988107"/>
                </a:lnTo>
                <a:lnTo>
                  <a:pt x="137233" y="1030765"/>
                </a:lnTo>
                <a:lnTo>
                  <a:pt x="119460" y="1073765"/>
                </a:lnTo>
                <a:lnTo>
                  <a:pt x="102935" y="1117080"/>
                </a:lnTo>
                <a:lnTo>
                  <a:pt x="87656" y="1160686"/>
                </a:lnTo>
                <a:lnTo>
                  <a:pt x="73619" y="1204559"/>
                </a:lnTo>
                <a:lnTo>
                  <a:pt x="60818" y="1248672"/>
                </a:lnTo>
                <a:lnTo>
                  <a:pt x="49252" y="1293001"/>
                </a:lnTo>
                <a:lnTo>
                  <a:pt x="38914" y="1337520"/>
                </a:lnTo>
                <a:lnTo>
                  <a:pt x="29802" y="1382206"/>
                </a:lnTo>
                <a:lnTo>
                  <a:pt x="21912" y="1427032"/>
                </a:lnTo>
                <a:lnTo>
                  <a:pt x="15239" y="1471973"/>
                </a:lnTo>
                <a:lnTo>
                  <a:pt x="9780" y="1517005"/>
                </a:lnTo>
                <a:lnTo>
                  <a:pt x="5530" y="1562102"/>
                </a:lnTo>
                <a:lnTo>
                  <a:pt x="2486" y="1607240"/>
                </a:lnTo>
                <a:lnTo>
                  <a:pt x="644" y="1652393"/>
                </a:lnTo>
                <a:lnTo>
                  <a:pt x="0" y="1697536"/>
                </a:lnTo>
                <a:lnTo>
                  <a:pt x="549" y="1742644"/>
                </a:lnTo>
                <a:lnTo>
                  <a:pt x="2288" y="1787692"/>
                </a:lnTo>
                <a:lnTo>
                  <a:pt x="5212" y="1832656"/>
                </a:lnTo>
                <a:lnTo>
                  <a:pt x="9319" y="1877509"/>
                </a:lnTo>
                <a:lnTo>
                  <a:pt x="14603" y="1922227"/>
                </a:lnTo>
                <a:lnTo>
                  <a:pt x="21062" y="1966784"/>
                </a:lnTo>
                <a:lnTo>
                  <a:pt x="28690" y="2011157"/>
                </a:lnTo>
                <a:lnTo>
                  <a:pt x="37484" y="2055319"/>
                </a:lnTo>
                <a:lnTo>
                  <a:pt x="47441" y="2099245"/>
                </a:lnTo>
                <a:lnTo>
                  <a:pt x="58555" y="2142911"/>
                </a:lnTo>
                <a:lnTo>
                  <a:pt x="70824" y="2186292"/>
                </a:lnTo>
                <a:lnTo>
                  <a:pt x="84242" y="2229362"/>
                </a:lnTo>
                <a:lnTo>
                  <a:pt x="98807" y="2272096"/>
                </a:lnTo>
                <a:lnTo>
                  <a:pt x="114514" y="2314469"/>
                </a:lnTo>
                <a:lnTo>
                  <a:pt x="131359" y="2356457"/>
                </a:lnTo>
                <a:lnTo>
                  <a:pt x="149338" y="2398033"/>
                </a:lnTo>
                <a:lnTo>
                  <a:pt x="168448" y="2439174"/>
                </a:lnTo>
                <a:lnTo>
                  <a:pt x="188683" y="2479853"/>
                </a:lnTo>
                <a:lnTo>
                  <a:pt x="210042" y="2520047"/>
                </a:lnTo>
                <a:lnTo>
                  <a:pt x="232518" y="2559729"/>
                </a:lnTo>
                <a:lnTo>
                  <a:pt x="256109" y="2598875"/>
                </a:lnTo>
                <a:lnTo>
                  <a:pt x="280811" y="2637460"/>
                </a:lnTo>
                <a:lnTo>
                  <a:pt x="306619" y="2675458"/>
                </a:lnTo>
                <a:lnTo>
                  <a:pt x="333529" y="2712845"/>
                </a:lnTo>
                <a:lnTo>
                  <a:pt x="361538" y="2749595"/>
                </a:lnTo>
                <a:lnTo>
                  <a:pt x="390642" y="2785684"/>
                </a:lnTo>
                <a:lnTo>
                  <a:pt x="420836" y="2821085"/>
                </a:lnTo>
                <a:lnTo>
                  <a:pt x="452117" y="2855776"/>
                </a:lnTo>
                <a:lnTo>
                  <a:pt x="484480" y="2889729"/>
                </a:lnTo>
                <a:lnTo>
                  <a:pt x="517922" y="2922921"/>
                </a:lnTo>
                <a:lnTo>
                  <a:pt x="552439" y="2955325"/>
                </a:lnTo>
                <a:lnTo>
                  <a:pt x="588027" y="2986918"/>
                </a:lnTo>
                <a:lnTo>
                  <a:pt x="624681" y="3017673"/>
                </a:lnTo>
                <a:lnTo>
                  <a:pt x="662398" y="3047566"/>
                </a:lnTo>
                <a:lnTo>
                  <a:pt x="701175" y="3076572"/>
                </a:lnTo>
                <a:lnTo>
                  <a:pt x="740741" y="3104485"/>
                </a:lnTo>
                <a:lnTo>
                  <a:pt x="780823" y="3131117"/>
                </a:lnTo>
                <a:lnTo>
                  <a:pt x="821398" y="3156471"/>
                </a:lnTo>
                <a:lnTo>
                  <a:pt x="862439" y="3180553"/>
                </a:lnTo>
                <a:lnTo>
                  <a:pt x="903921" y="3203365"/>
                </a:lnTo>
                <a:lnTo>
                  <a:pt x="945820" y="3224912"/>
                </a:lnTo>
                <a:lnTo>
                  <a:pt x="988110" y="3245198"/>
                </a:lnTo>
                <a:lnTo>
                  <a:pt x="1030767" y="3264226"/>
                </a:lnTo>
                <a:lnTo>
                  <a:pt x="1073764" y="3282002"/>
                </a:lnTo>
                <a:lnTo>
                  <a:pt x="1117078" y="3298527"/>
                </a:lnTo>
                <a:lnTo>
                  <a:pt x="1160683" y="3313808"/>
                </a:lnTo>
                <a:lnTo>
                  <a:pt x="1204554" y="3327847"/>
                </a:lnTo>
                <a:lnTo>
                  <a:pt x="1248665" y="3340649"/>
                </a:lnTo>
                <a:lnTo>
                  <a:pt x="1292993" y="3352217"/>
                </a:lnTo>
                <a:lnTo>
                  <a:pt x="1337512" y="3362556"/>
                </a:lnTo>
                <a:lnTo>
                  <a:pt x="1382196" y="3371669"/>
                </a:lnTo>
                <a:lnTo>
                  <a:pt x="1427021" y="3379561"/>
                </a:lnTo>
                <a:lnTo>
                  <a:pt x="1471961" y="3386235"/>
                </a:lnTo>
                <a:lnTo>
                  <a:pt x="1516992" y="3391695"/>
                </a:lnTo>
                <a:lnTo>
                  <a:pt x="1562088" y="3395946"/>
                </a:lnTo>
                <a:lnTo>
                  <a:pt x="1607225" y="3398991"/>
                </a:lnTo>
                <a:lnTo>
                  <a:pt x="1652377" y="3400835"/>
                </a:lnTo>
                <a:lnTo>
                  <a:pt x="1697520" y="3401481"/>
                </a:lnTo>
                <a:lnTo>
                  <a:pt x="1742627" y="3400933"/>
                </a:lnTo>
                <a:lnTo>
                  <a:pt x="1787675" y="3399195"/>
                </a:lnTo>
                <a:lnTo>
                  <a:pt x="1832638" y="3396272"/>
                </a:lnTo>
                <a:lnTo>
                  <a:pt x="1877490" y="3392166"/>
                </a:lnTo>
                <a:lnTo>
                  <a:pt x="1922208" y="3386883"/>
                </a:lnTo>
                <a:lnTo>
                  <a:pt x="1966766" y="3380426"/>
                </a:lnTo>
                <a:lnTo>
                  <a:pt x="2011138" y="3372799"/>
                </a:lnTo>
                <a:lnTo>
                  <a:pt x="2055300" y="3364006"/>
                </a:lnTo>
                <a:lnTo>
                  <a:pt x="2099227" y="3354051"/>
                </a:lnTo>
                <a:lnTo>
                  <a:pt x="2142893" y="3342937"/>
                </a:lnTo>
                <a:lnTo>
                  <a:pt x="2186274" y="3330670"/>
                </a:lnTo>
                <a:lnTo>
                  <a:pt x="2229344" y="3317253"/>
                </a:lnTo>
                <a:lnTo>
                  <a:pt x="2272078" y="3302690"/>
                </a:lnTo>
                <a:lnTo>
                  <a:pt x="2314452" y="3286984"/>
                </a:lnTo>
                <a:lnTo>
                  <a:pt x="2356440" y="3270141"/>
                </a:lnTo>
                <a:lnTo>
                  <a:pt x="2398018" y="3252163"/>
                </a:lnTo>
                <a:lnTo>
                  <a:pt x="2439159" y="3233055"/>
                </a:lnTo>
                <a:lnTo>
                  <a:pt x="2479840" y="3212820"/>
                </a:lnTo>
                <a:lnTo>
                  <a:pt x="2520034" y="3191464"/>
                </a:lnTo>
                <a:lnTo>
                  <a:pt x="2559717" y="3168989"/>
                </a:lnTo>
                <a:lnTo>
                  <a:pt x="2598864" y="3145399"/>
                </a:lnTo>
                <a:lnTo>
                  <a:pt x="2637450" y="3120699"/>
                </a:lnTo>
                <a:lnTo>
                  <a:pt x="2675450" y="3094893"/>
                </a:lnTo>
                <a:lnTo>
                  <a:pt x="2712838" y="3067985"/>
                </a:lnTo>
                <a:lnTo>
                  <a:pt x="2749590" y="3039978"/>
                </a:lnTo>
                <a:lnTo>
                  <a:pt x="2785680" y="3010876"/>
                </a:lnTo>
                <a:lnTo>
                  <a:pt x="2821084" y="2980684"/>
                </a:lnTo>
                <a:lnTo>
                  <a:pt x="2855776" y="2949405"/>
                </a:lnTo>
                <a:lnTo>
                  <a:pt x="2889731" y="2917044"/>
                </a:lnTo>
                <a:lnTo>
                  <a:pt x="2922925" y="2883604"/>
                </a:lnTo>
                <a:lnTo>
                  <a:pt x="2955332" y="2849089"/>
                </a:lnTo>
                <a:lnTo>
                  <a:pt x="2986927" y="2813504"/>
                </a:lnTo>
                <a:lnTo>
                  <a:pt x="3017685" y="2776852"/>
                </a:lnTo>
                <a:lnTo>
                  <a:pt x="3047580" y="2739138"/>
                </a:lnTo>
                <a:lnTo>
                  <a:pt x="3076589" y="2700364"/>
                </a:lnTo>
                <a:lnTo>
                  <a:pt x="3104500" y="2660793"/>
                </a:lnTo>
                <a:lnTo>
                  <a:pt x="3131129" y="2620706"/>
                </a:lnTo>
                <a:lnTo>
                  <a:pt x="3156482" y="2580127"/>
                </a:lnTo>
                <a:lnTo>
                  <a:pt x="3180562" y="2539082"/>
                </a:lnTo>
                <a:lnTo>
                  <a:pt x="3203372" y="2497596"/>
                </a:lnTo>
                <a:lnTo>
                  <a:pt x="3224917" y="2455694"/>
                </a:lnTo>
                <a:lnTo>
                  <a:pt x="3245201" y="2413400"/>
                </a:lnTo>
                <a:lnTo>
                  <a:pt x="3264228" y="2370740"/>
                </a:lnTo>
                <a:lnTo>
                  <a:pt x="3282002" y="2327740"/>
                </a:lnTo>
                <a:lnTo>
                  <a:pt x="3298526" y="2284423"/>
                </a:lnTo>
                <a:lnTo>
                  <a:pt x="3313805" y="2240816"/>
                </a:lnTo>
                <a:lnTo>
                  <a:pt x="3327843" y="2196942"/>
                </a:lnTo>
                <a:lnTo>
                  <a:pt x="3340644" y="2152828"/>
                </a:lnTo>
                <a:lnTo>
                  <a:pt x="3352211" y="2108499"/>
                </a:lnTo>
                <a:lnTo>
                  <a:pt x="3362548" y="2063978"/>
                </a:lnTo>
                <a:lnTo>
                  <a:pt x="3371660" y="2019292"/>
                </a:lnTo>
                <a:lnTo>
                  <a:pt x="3379551" y="1974466"/>
                </a:lnTo>
                <a:lnTo>
                  <a:pt x="3386224" y="1929524"/>
                </a:lnTo>
                <a:lnTo>
                  <a:pt x="3391684" y="1884492"/>
                </a:lnTo>
                <a:lnTo>
                  <a:pt x="3395934" y="1839394"/>
                </a:lnTo>
                <a:lnTo>
                  <a:pt x="3398979" y="1794256"/>
                </a:lnTo>
                <a:lnTo>
                  <a:pt x="3400822" y="1749103"/>
                </a:lnTo>
                <a:lnTo>
                  <a:pt x="3401467" y="1703960"/>
                </a:lnTo>
                <a:lnTo>
                  <a:pt x="3400918" y="1658852"/>
                </a:lnTo>
                <a:lnTo>
                  <a:pt x="3399180" y="1613803"/>
                </a:lnTo>
                <a:lnTo>
                  <a:pt x="3396256" y="1568840"/>
                </a:lnTo>
                <a:lnTo>
                  <a:pt x="3392151" y="1523987"/>
                </a:lnTo>
                <a:lnTo>
                  <a:pt x="3386867" y="1479269"/>
                </a:lnTo>
                <a:lnTo>
                  <a:pt x="3380410" y="1434711"/>
                </a:lnTo>
                <a:lnTo>
                  <a:pt x="3372783" y="1390339"/>
                </a:lnTo>
                <a:lnTo>
                  <a:pt x="3363989" y="1346177"/>
                </a:lnTo>
                <a:lnTo>
                  <a:pt x="3354034" y="1302250"/>
                </a:lnTo>
                <a:lnTo>
                  <a:pt x="3342921" y="1258584"/>
                </a:lnTo>
                <a:lnTo>
                  <a:pt x="3330654" y="1215204"/>
                </a:lnTo>
                <a:lnTo>
                  <a:pt x="3317237" y="1172134"/>
                </a:lnTo>
                <a:lnTo>
                  <a:pt x="3302674" y="1129400"/>
                </a:lnTo>
                <a:lnTo>
                  <a:pt x="3286969" y="1087026"/>
                </a:lnTo>
                <a:lnTo>
                  <a:pt x="3270126" y="1045038"/>
                </a:lnTo>
                <a:lnTo>
                  <a:pt x="3252149" y="1003461"/>
                </a:lnTo>
                <a:lnTo>
                  <a:pt x="3233041" y="962320"/>
                </a:lnTo>
                <a:lnTo>
                  <a:pt x="3212807" y="921640"/>
                </a:lnTo>
                <a:lnTo>
                  <a:pt x="3191451" y="881447"/>
                </a:lnTo>
                <a:lnTo>
                  <a:pt x="3168977" y="841764"/>
                </a:lnTo>
                <a:lnTo>
                  <a:pt x="3145388" y="802617"/>
                </a:lnTo>
                <a:lnTo>
                  <a:pt x="3120689" y="764032"/>
                </a:lnTo>
                <a:lnTo>
                  <a:pt x="3094884" y="726033"/>
                </a:lnTo>
                <a:lnTo>
                  <a:pt x="3067977" y="688645"/>
                </a:lnTo>
                <a:lnTo>
                  <a:pt x="3039970" y="651893"/>
                </a:lnTo>
                <a:lnTo>
                  <a:pt x="3010870" y="615804"/>
                </a:lnTo>
                <a:lnTo>
                  <a:pt x="2980679" y="580400"/>
                </a:lnTo>
                <a:lnTo>
                  <a:pt x="2949402" y="545709"/>
                </a:lnTo>
                <a:lnTo>
                  <a:pt x="2917041" y="511754"/>
                </a:lnTo>
                <a:lnTo>
                  <a:pt x="2883603" y="478560"/>
                </a:lnTo>
                <a:lnTo>
                  <a:pt x="2849090" y="446154"/>
                </a:lnTo>
                <a:lnTo>
                  <a:pt x="2813506" y="414559"/>
                </a:lnTo>
                <a:lnTo>
                  <a:pt x="2776855" y="383802"/>
                </a:lnTo>
                <a:lnTo>
                  <a:pt x="2739142" y="353906"/>
                </a:lnTo>
                <a:lnTo>
                  <a:pt x="2700370" y="324897"/>
                </a:lnTo>
                <a:lnTo>
                  <a:pt x="2660800" y="296985"/>
                </a:lnTo>
                <a:lnTo>
                  <a:pt x="2620713" y="270354"/>
                </a:lnTo>
                <a:lnTo>
                  <a:pt x="2580135" y="245000"/>
                </a:lnTo>
                <a:lnTo>
                  <a:pt x="2539090" y="220919"/>
                </a:lnTo>
                <a:lnTo>
                  <a:pt x="2497604" y="198107"/>
                </a:lnTo>
                <a:lnTo>
                  <a:pt x="2455701" y="176560"/>
                </a:lnTo>
                <a:lnTo>
                  <a:pt x="2413408" y="156275"/>
                </a:lnTo>
                <a:lnTo>
                  <a:pt x="2370748" y="137247"/>
                </a:lnTo>
                <a:lnTo>
                  <a:pt x="2327747" y="119472"/>
                </a:lnTo>
                <a:lnTo>
                  <a:pt x="2284431" y="102947"/>
                </a:lnTo>
                <a:lnTo>
                  <a:pt x="2240823" y="87667"/>
                </a:lnTo>
                <a:lnTo>
                  <a:pt x="2196949" y="73628"/>
                </a:lnTo>
                <a:lnTo>
                  <a:pt x="2152835" y="60827"/>
                </a:lnTo>
                <a:lnTo>
                  <a:pt x="2108505" y="49259"/>
                </a:lnTo>
                <a:lnTo>
                  <a:pt x="2063984" y="38921"/>
                </a:lnTo>
                <a:lnTo>
                  <a:pt x="2019297" y="29808"/>
                </a:lnTo>
                <a:lnTo>
                  <a:pt x="1974470" y="21917"/>
                </a:lnTo>
                <a:lnTo>
                  <a:pt x="1929528" y="15243"/>
                </a:lnTo>
                <a:lnTo>
                  <a:pt x="1884495" y="9783"/>
                </a:lnTo>
                <a:lnTo>
                  <a:pt x="1839396" y="5533"/>
                </a:lnTo>
                <a:lnTo>
                  <a:pt x="1794258" y="2488"/>
                </a:lnTo>
                <a:lnTo>
                  <a:pt x="1749104" y="645"/>
                </a:lnTo>
                <a:lnTo>
                  <a:pt x="1703960" y="0"/>
                </a:lnTo>
                <a:close/>
              </a:path>
            </a:pathLst>
          </a:custGeom>
          <a:solidFill>
            <a:srgbClr val="4D172D"/>
          </a:solidFill>
        </p:spPr>
        <p:txBody>
          <a:bodyPr wrap="square" lIns="0" tIns="0" rIns="0" bIns="0" rtlCol="0"/>
          <a:lstStyle/>
          <a:p>
            <a:endParaRPr dirty="0"/>
          </a:p>
        </p:txBody>
      </p:sp>
      <p:sp>
        <p:nvSpPr>
          <p:cNvPr id="13" name="object 13"/>
          <p:cNvSpPr/>
          <p:nvPr userDrawn="1"/>
        </p:nvSpPr>
        <p:spPr>
          <a:xfrm>
            <a:off x="14484853" y="10685384"/>
            <a:ext cx="1444626" cy="623570"/>
          </a:xfrm>
          <a:custGeom>
            <a:avLst/>
            <a:gdLst/>
            <a:ahLst/>
            <a:cxnLst/>
            <a:rect l="l" t="t" r="r" b="b"/>
            <a:pathLst>
              <a:path w="1444625" h="623570">
                <a:moveTo>
                  <a:pt x="716731" y="0"/>
                </a:moveTo>
                <a:lnTo>
                  <a:pt x="671041" y="1773"/>
                </a:lnTo>
                <a:lnTo>
                  <a:pt x="625806" y="6386"/>
                </a:lnTo>
                <a:lnTo>
                  <a:pt x="581148" y="13779"/>
                </a:lnTo>
                <a:lnTo>
                  <a:pt x="537186" y="23888"/>
                </a:lnTo>
                <a:lnTo>
                  <a:pt x="494043" y="36653"/>
                </a:lnTo>
                <a:lnTo>
                  <a:pt x="451839" y="52011"/>
                </a:lnTo>
                <a:lnTo>
                  <a:pt x="410697" y="69901"/>
                </a:lnTo>
                <a:lnTo>
                  <a:pt x="370736" y="90261"/>
                </a:lnTo>
                <a:lnTo>
                  <a:pt x="332079" y="113030"/>
                </a:lnTo>
                <a:lnTo>
                  <a:pt x="294847" y="138146"/>
                </a:lnTo>
                <a:lnTo>
                  <a:pt x="259161" y="165546"/>
                </a:lnTo>
                <a:lnTo>
                  <a:pt x="225141" y="195170"/>
                </a:lnTo>
                <a:lnTo>
                  <a:pt x="192910" y="226956"/>
                </a:lnTo>
                <a:lnTo>
                  <a:pt x="162589" y="260842"/>
                </a:lnTo>
                <a:lnTo>
                  <a:pt x="134298" y="296765"/>
                </a:lnTo>
                <a:lnTo>
                  <a:pt x="108159" y="334666"/>
                </a:lnTo>
                <a:lnTo>
                  <a:pt x="84293" y="374481"/>
                </a:lnTo>
                <a:lnTo>
                  <a:pt x="62822" y="416149"/>
                </a:lnTo>
                <a:lnTo>
                  <a:pt x="43866" y="459608"/>
                </a:lnTo>
                <a:lnTo>
                  <a:pt x="27547" y="504797"/>
                </a:lnTo>
                <a:lnTo>
                  <a:pt x="14192" y="550938"/>
                </a:lnTo>
                <a:lnTo>
                  <a:pt x="3986" y="597231"/>
                </a:lnTo>
                <a:lnTo>
                  <a:pt x="0" y="623170"/>
                </a:lnTo>
                <a:lnTo>
                  <a:pt x="1444322" y="623170"/>
                </a:lnTo>
                <a:lnTo>
                  <a:pt x="1428645" y="545529"/>
                </a:lnTo>
                <a:lnTo>
                  <a:pt x="1415882" y="502384"/>
                </a:lnTo>
                <a:lnTo>
                  <a:pt x="1400526" y="460179"/>
                </a:lnTo>
                <a:lnTo>
                  <a:pt x="1382638" y="419035"/>
                </a:lnTo>
                <a:lnTo>
                  <a:pt x="1362278" y="379073"/>
                </a:lnTo>
                <a:lnTo>
                  <a:pt x="1339511" y="340415"/>
                </a:lnTo>
                <a:lnTo>
                  <a:pt x="1314396" y="303182"/>
                </a:lnTo>
                <a:lnTo>
                  <a:pt x="1286996" y="267495"/>
                </a:lnTo>
                <a:lnTo>
                  <a:pt x="1257373" y="233476"/>
                </a:lnTo>
                <a:lnTo>
                  <a:pt x="1225588" y="201245"/>
                </a:lnTo>
                <a:lnTo>
                  <a:pt x="1191703" y="170924"/>
                </a:lnTo>
                <a:lnTo>
                  <a:pt x="1155780" y="142635"/>
                </a:lnTo>
                <a:lnTo>
                  <a:pt x="1117882" y="116498"/>
                </a:lnTo>
                <a:lnTo>
                  <a:pt x="1078068" y="92635"/>
                </a:lnTo>
                <a:lnTo>
                  <a:pt x="1036403" y="71167"/>
                </a:lnTo>
                <a:lnTo>
                  <a:pt x="992946" y="52215"/>
                </a:lnTo>
                <a:lnTo>
                  <a:pt x="947760" y="35901"/>
                </a:lnTo>
                <a:lnTo>
                  <a:pt x="901615" y="22546"/>
                </a:lnTo>
                <a:lnTo>
                  <a:pt x="855318" y="12340"/>
                </a:lnTo>
                <a:lnTo>
                  <a:pt x="808991" y="5221"/>
                </a:lnTo>
                <a:lnTo>
                  <a:pt x="762755" y="1129"/>
                </a:lnTo>
                <a:lnTo>
                  <a:pt x="716731" y="0"/>
                </a:lnTo>
                <a:close/>
              </a:path>
            </a:pathLst>
          </a:custGeom>
          <a:solidFill>
            <a:srgbClr val="4D172D"/>
          </a:solidFill>
        </p:spPr>
        <p:txBody>
          <a:bodyPr wrap="square" lIns="0" tIns="0" rIns="0" bIns="0" rtlCol="0"/>
          <a:lstStyle/>
          <a:p>
            <a:endParaRPr dirty="0"/>
          </a:p>
        </p:txBody>
      </p:sp>
      <p:sp>
        <p:nvSpPr>
          <p:cNvPr id="14" name="object 14"/>
          <p:cNvSpPr/>
          <p:nvPr userDrawn="1"/>
        </p:nvSpPr>
        <p:spPr>
          <a:xfrm>
            <a:off x="14476496" y="3524741"/>
            <a:ext cx="1461135" cy="1461135"/>
          </a:xfrm>
          <a:custGeom>
            <a:avLst/>
            <a:gdLst/>
            <a:ahLst/>
            <a:cxnLst/>
            <a:rect l="l" t="t" r="r" b="b"/>
            <a:pathLst>
              <a:path w="1461134" h="1461135">
                <a:moveTo>
                  <a:pt x="735759" y="0"/>
                </a:moveTo>
                <a:lnTo>
                  <a:pt x="689733" y="1128"/>
                </a:lnTo>
                <a:lnTo>
                  <a:pt x="643496" y="5220"/>
                </a:lnTo>
                <a:lnTo>
                  <a:pt x="597167" y="12338"/>
                </a:lnTo>
                <a:lnTo>
                  <a:pt x="550869" y="22543"/>
                </a:lnTo>
                <a:lnTo>
                  <a:pt x="504723" y="35898"/>
                </a:lnTo>
                <a:lnTo>
                  <a:pt x="459538" y="52212"/>
                </a:lnTo>
                <a:lnTo>
                  <a:pt x="416082" y="71164"/>
                </a:lnTo>
                <a:lnTo>
                  <a:pt x="374418" y="92632"/>
                </a:lnTo>
                <a:lnTo>
                  <a:pt x="334607" y="116495"/>
                </a:lnTo>
                <a:lnTo>
                  <a:pt x="296711" y="142632"/>
                </a:lnTo>
                <a:lnTo>
                  <a:pt x="260791" y="170921"/>
                </a:lnTo>
                <a:lnTo>
                  <a:pt x="226910" y="201242"/>
                </a:lnTo>
                <a:lnTo>
                  <a:pt x="195128" y="233473"/>
                </a:lnTo>
                <a:lnTo>
                  <a:pt x="165508" y="267492"/>
                </a:lnTo>
                <a:lnTo>
                  <a:pt x="138112" y="303179"/>
                </a:lnTo>
                <a:lnTo>
                  <a:pt x="113000" y="340412"/>
                </a:lnTo>
                <a:lnTo>
                  <a:pt x="90235" y="379070"/>
                </a:lnTo>
                <a:lnTo>
                  <a:pt x="69879" y="419032"/>
                </a:lnTo>
                <a:lnTo>
                  <a:pt x="51992" y="460176"/>
                </a:lnTo>
                <a:lnTo>
                  <a:pt x="36637" y="502381"/>
                </a:lnTo>
                <a:lnTo>
                  <a:pt x="23876" y="545526"/>
                </a:lnTo>
                <a:lnTo>
                  <a:pt x="13770" y="589489"/>
                </a:lnTo>
                <a:lnTo>
                  <a:pt x="6381" y="634150"/>
                </a:lnTo>
                <a:lnTo>
                  <a:pt x="1770" y="679386"/>
                </a:lnTo>
                <a:lnTo>
                  <a:pt x="0" y="725078"/>
                </a:lnTo>
                <a:lnTo>
                  <a:pt x="1131" y="771102"/>
                </a:lnTo>
                <a:lnTo>
                  <a:pt x="5226" y="817339"/>
                </a:lnTo>
                <a:lnTo>
                  <a:pt x="12347" y="863667"/>
                </a:lnTo>
                <a:lnTo>
                  <a:pt x="22554" y="909965"/>
                </a:lnTo>
                <a:lnTo>
                  <a:pt x="35910" y="956110"/>
                </a:lnTo>
                <a:lnTo>
                  <a:pt x="52229" y="1001296"/>
                </a:lnTo>
                <a:lnTo>
                  <a:pt x="71185" y="1044753"/>
                </a:lnTo>
                <a:lnTo>
                  <a:pt x="92656" y="1086418"/>
                </a:lnTo>
                <a:lnTo>
                  <a:pt x="116522" y="1126231"/>
                </a:lnTo>
                <a:lnTo>
                  <a:pt x="142661" y="1164130"/>
                </a:lnTo>
                <a:lnTo>
                  <a:pt x="170951" y="1200053"/>
                </a:lnTo>
                <a:lnTo>
                  <a:pt x="201273" y="1233937"/>
                </a:lnTo>
                <a:lnTo>
                  <a:pt x="233504" y="1265722"/>
                </a:lnTo>
                <a:lnTo>
                  <a:pt x="267523" y="1295345"/>
                </a:lnTo>
                <a:lnTo>
                  <a:pt x="303209" y="1322746"/>
                </a:lnTo>
                <a:lnTo>
                  <a:pt x="340442" y="1347861"/>
                </a:lnTo>
                <a:lnTo>
                  <a:pt x="379098" y="1370630"/>
                </a:lnTo>
                <a:lnTo>
                  <a:pt x="419058" y="1390990"/>
                </a:lnTo>
                <a:lnTo>
                  <a:pt x="460200" y="1408879"/>
                </a:lnTo>
                <a:lnTo>
                  <a:pt x="502403" y="1424237"/>
                </a:lnTo>
                <a:lnTo>
                  <a:pt x="545546" y="1437001"/>
                </a:lnTo>
                <a:lnTo>
                  <a:pt x="589507" y="1447110"/>
                </a:lnTo>
                <a:lnTo>
                  <a:pt x="634166" y="1454501"/>
                </a:lnTo>
                <a:lnTo>
                  <a:pt x="679400" y="1459113"/>
                </a:lnTo>
                <a:lnTo>
                  <a:pt x="725089" y="1460884"/>
                </a:lnTo>
                <a:lnTo>
                  <a:pt x="771112" y="1459752"/>
                </a:lnTo>
                <a:lnTo>
                  <a:pt x="817346" y="1455657"/>
                </a:lnTo>
                <a:lnTo>
                  <a:pt x="863672" y="1448535"/>
                </a:lnTo>
                <a:lnTo>
                  <a:pt x="909968" y="1438325"/>
                </a:lnTo>
                <a:lnTo>
                  <a:pt x="956113" y="1424965"/>
                </a:lnTo>
                <a:lnTo>
                  <a:pt x="1001298" y="1408651"/>
                </a:lnTo>
                <a:lnTo>
                  <a:pt x="1044755" y="1389699"/>
                </a:lnTo>
                <a:lnTo>
                  <a:pt x="1086421" y="1368231"/>
                </a:lnTo>
                <a:lnTo>
                  <a:pt x="1126234" y="1344368"/>
                </a:lnTo>
                <a:lnTo>
                  <a:pt x="1164133" y="1318231"/>
                </a:lnTo>
                <a:lnTo>
                  <a:pt x="1200056" y="1289942"/>
                </a:lnTo>
                <a:lnTo>
                  <a:pt x="1233940" y="1259622"/>
                </a:lnTo>
                <a:lnTo>
                  <a:pt x="1265725" y="1227391"/>
                </a:lnTo>
                <a:lnTo>
                  <a:pt x="1295349" y="1193372"/>
                </a:lnTo>
                <a:lnTo>
                  <a:pt x="1322749" y="1157686"/>
                </a:lnTo>
                <a:lnTo>
                  <a:pt x="1347864" y="1120454"/>
                </a:lnTo>
                <a:lnTo>
                  <a:pt x="1370632" y="1081797"/>
                </a:lnTo>
                <a:lnTo>
                  <a:pt x="1390992" y="1041837"/>
                </a:lnTo>
                <a:lnTo>
                  <a:pt x="1408880" y="1000694"/>
                </a:lnTo>
                <a:lnTo>
                  <a:pt x="1424237" y="958491"/>
                </a:lnTo>
                <a:lnTo>
                  <a:pt x="1437000" y="915348"/>
                </a:lnTo>
                <a:lnTo>
                  <a:pt x="1447107" y="871387"/>
                </a:lnTo>
                <a:lnTo>
                  <a:pt x="1454496" y="826729"/>
                </a:lnTo>
                <a:lnTo>
                  <a:pt x="1459106" y="781495"/>
                </a:lnTo>
                <a:lnTo>
                  <a:pt x="1460874" y="735807"/>
                </a:lnTo>
                <a:lnTo>
                  <a:pt x="1459740" y="689785"/>
                </a:lnTo>
                <a:lnTo>
                  <a:pt x="1455640" y="643552"/>
                </a:lnTo>
                <a:lnTo>
                  <a:pt x="1448515" y="597228"/>
                </a:lnTo>
                <a:lnTo>
                  <a:pt x="1438300" y="550935"/>
                </a:lnTo>
                <a:lnTo>
                  <a:pt x="1424936" y="504794"/>
                </a:lnTo>
                <a:lnTo>
                  <a:pt x="1408625" y="459609"/>
                </a:lnTo>
                <a:lnTo>
                  <a:pt x="1389677" y="416152"/>
                </a:lnTo>
                <a:lnTo>
                  <a:pt x="1368211" y="374486"/>
                </a:lnTo>
                <a:lnTo>
                  <a:pt x="1344350" y="334673"/>
                </a:lnTo>
                <a:lnTo>
                  <a:pt x="1318214" y="296774"/>
                </a:lnTo>
                <a:lnTo>
                  <a:pt x="1289925" y="260852"/>
                </a:lnTo>
                <a:lnTo>
                  <a:pt x="1259605" y="226967"/>
                </a:lnTo>
                <a:lnTo>
                  <a:pt x="1227375" y="195181"/>
                </a:lnTo>
                <a:lnTo>
                  <a:pt x="1193355" y="165557"/>
                </a:lnTo>
                <a:lnTo>
                  <a:pt x="1157668" y="138156"/>
                </a:lnTo>
                <a:lnTo>
                  <a:pt x="1120434" y="113040"/>
                </a:lnTo>
                <a:lnTo>
                  <a:pt x="1081776" y="90271"/>
                </a:lnTo>
                <a:lnTo>
                  <a:pt x="1041813" y="69909"/>
                </a:lnTo>
                <a:lnTo>
                  <a:pt x="1000668" y="52018"/>
                </a:lnTo>
                <a:lnTo>
                  <a:pt x="958462" y="36659"/>
                </a:lnTo>
                <a:lnTo>
                  <a:pt x="915316" y="23893"/>
                </a:lnTo>
                <a:lnTo>
                  <a:pt x="871351" y="13782"/>
                </a:lnTo>
                <a:lnTo>
                  <a:pt x="826689" y="6388"/>
                </a:lnTo>
                <a:lnTo>
                  <a:pt x="781452" y="1774"/>
                </a:lnTo>
                <a:lnTo>
                  <a:pt x="735759" y="0"/>
                </a:lnTo>
                <a:close/>
              </a:path>
            </a:pathLst>
          </a:custGeom>
          <a:solidFill>
            <a:srgbClr val="4D172D"/>
          </a:solidFill>
        </p:spPr>
        <p:txBody>
          <a:bodyPr wrap="square" lIns="0" tIns="0" rIns="0" bIns="0" rtlCol="0"/>
          <a:lstStyle/>
          <a:p>
            <a:endParaRPr dirty="0"/>
          </a:p>
        </p:txBody>
      </p:sp>
      <p:sp>
        <p:nvSpPr>
          <p:cNvPr id="15" name="object 15"/>
          <p:cNvSpPr/>
          <p:nvPr userDrawn="1"/>
        </p:nvSpPr>
        <p:spPr>
          <a:xfrm>
            <a:off x="14980420" y="8316509"/>
            <a:ext cx="1460500" cy="1460499"/>
          </a:xfrm>
          <a:custGeom>
            <a:avLst/>
            <a:gdLst/>
            <a:ahLst/>
            <a:cxnLst/>
            <a:rect l="l" t="t" r="r" b="b"/>
            <a:pathLst>
              <a:path w="1460500" h="1460500">
                <a:moveTo>
                  <a:pt x="711085" y="0"/>
                </a:moveTo>
                <a:lnTo>
                  <a:pt x="664293" y="2664"/>
                </a:lnTo>
                <a:lnTo>
                  <a:pt x="618219" y="8269"/>
                </a:lnTo>
                <a:lnTo>
                  <a:pt x="572970" y="16730"/>
                </a:lnTo>
                <a:lnTo>
                  <a:pt x="528650" y="27961"/>
                </a:lnTo>
                <a:lnTo>
                  <a:pt x="485366" y="41876"/>
                </a:lnTo>
                <a:lnTo>
                  <a:pt x="443223" y="58390"/>
                </a:lnTo>
                <a:lnTo>
                  <a:pt x="402327" y="77417"/>
                </a:lnTo>
                <a:lnTo>
                  <a:pt x="362783" y="98871"/>
                </a:lnTo>
                <a:lnTo>
                  <a:pt x="324699" y="122667"/>
                </a:lnTo>
                <a:lnTo>
                  <a:pt x="288178" y="148719"/>
                </a:lnTo>
                <a:lnTo>
                  <a:pt x="253327" y="176941"/>
                </a:lnTo>
                <a:lnTo>
                  <a:pt x="220251" y="207248"/>
                </a:lnTo>
                <a:lnTo>
                  <a:pt x="189057" y="239554"/>
                </a:lnTo>
                <a:lnTo>
                  <a:pt x="159849" y="273774"/>
                </a:lnTo>
                <a:lnTo>
                  <a:pt x="132734" y="309821"/>
                </a:lnTo>
                <a:lnTo>
                  <a:pt x="107817" y="347611"/>
                </a:lnTo>
                <a:lnTo>
                  <a:pt x="85205" y="387057"/>
                </a:lnTo>
                <a:lnTo>
                  <a:pt x="65001" y="428074"/>
                </a:lnTo>
                <a:lnTo>
                  <a:pt x="47314" y="470576"/>
                </a:lnTo>
                <a:lnTo>
                  <a:pt x="32247" y="514477"/>
                </a:lnTo>
                <a:lnTo>
                  <a:pt x="19907" y="559693"/>
                </a:lnTo>
                <a:lnTo>
                  <a:pt x="10400" y="606137"/>
                </a:lnTo>
                <a:lnTo>
                  <a:pt x="3830" y="653723"/>
                </a:lnTo>
                <a:lnTo>
                  <a:pt x="359" y="701640"/>
                </a:lnTo>
                <a:lnTo>
                  <a:pt x="0" y="749051"/>
                </a:lnTo>
                <a:lnTo>
                  <a:pt x="2667" y="795848"/>
                </a:lnTo>
                <a:lnTo>
                  <a:pt x="8275" y="841926"/>
                </a:lnTo>
                <a:lnTo>
                  <a:pt x="16739" y="887181"/>
                </a:lnTo>
                <a:lnTo>
                  <a:pt x="27972" y="931505"/>
                </a:lnTo>
                <a:lnTo>
                  <a:pt x="41889" y="974794"/>
                </a:lnTo>
                <a:lnTo>
                  <a:pt x="58405" y="1016941"/>
                </a:lnTo>
                <a:lnTo>
                  <a:pt x="77434" y="1057841"/>
                </a:lnTo>
                <a:lnTo>
                  <a:pt x="98890" y="1097388"/>
                </a:lnTo>
                <a:lnTo>
                  <a:pt x="122687" y="1135476"/>
                </a:lnTo>
                <a:lnTo>
                  <a:pt x="148740" y="1172000"/>
                </a:lnTo>
                <a:lnTo>
                  <a:pt x="176964" y="1206854"/>
                </a:lnTo>
                <a:lnTo>
                  <a:pt x="207272" y="1239932"/>
                </a:lnTo>
                <a:lnTo>
                  <a:pt x="239579" y="1271129"/>
                </a:lnTo>
                <a:lnTo>
                  <a:pt x="273800" y="1300338"/>
                </a:lnTo>
                <a:lnTo>
                  <a:pt x="309848" y="1327454"/>
                </a:lnTo>
                <a:lnTo>
                  <a:pt x="347638" y="1352372"/>
                </a:lnTo>
                <a:lnTo>
                  <a:pt x="387085" y="1374985"/>
                </a:lnTo>
                <a:lnTo>
                  <a:pt x="428103" y="1395188"/>
                </a:lnTo>
                <a:lnTo>
                  <a:pt x="470606" y="1412874"/>
                </a:lnTo>
                <a:lnTo>
                  <a:pt x="514509" y="1427940"/>
                </a:lnTo>
                <a:lnTo>
                  <a:pt x="559726" y="1440277"/>
                </a:lnTo>
                <a:lnTo>
                  <a:pt x="606171" y="1449782"/>
                </a:lnTo>
                <a:lnTo>
                  <a:pt x="653758" y="1456348"/>
                </a:lnTo>
                <a:lnTo>
                  <a:pt x="701679" y="1459818"/>
                </a:lnTo>
                <a:lnTo>
                  <a:pt x="749092" y="1460177"/>
                </a:lnTo>
                <a:lnTo>
                  <a:pt x="795891" y="1457508"/>
                </a:lnTo>
                <a:lnTo>
                  <a:pt x="841972" y="1451899"/>
                </a:lnTo>
                <a:lnTo>
                  <a:pt x="887227" y="1443435"/>
                </a:lnTo>
                <a:lnTo>
                  <a:pt x="931553" y="1432201"/>
                </a:lnTo>
                <a:lnTo>
                  <a:pt x="974841" y="1418282"/>
                </a:lnTo>
                <a:lnTo>
                  <a:pt x="1016988" y="1401766"/>
                </a:lnTo>
                <a:lnTo>
                  <a:pt x="1057887" y="1382737"/>
                </a:lnTo>
                <a:lnTo>
                  <a:pt x="1097433" y="1361281"/>
                </a:lnTo>
                <a:lnTo>
                  <a:pt x="1135520" y="1337483"/>
                </a:lnTo>
                <a:lnTo>
                  <a:pt x="1172042" y="1311429"/>
                </a:lnTo>
                <a:lnTo>
                  <a:pt x="1206893" y="1283205"/>
                </a:lnTo>
                <a:lnTo>
                  <a:pt x="1239968" y="1252897"/>
                </a:lnTo>
                <a:lnTo>
                  <a:pt x="1271162" y="1220590"/>
                </a:lnTo>
                <a:lnTo>
                  <a:pt x="1300367" y="1186369"/>
                </a:lnTo>
                <a:lnTo>
                  <a:pt x="1327479" y="1150320"/>
                </a:lnTo>
                <a:lnTo>
                  <a:pt x="1352393" y="1112530"/>
                </a:lnTo>
                <a:lnTo>
                  <a:pt x="1375001" y="1073083"/>
                </a:lnTo>
                <a:lnTo>
                  <a:pt x="1395199" y="1032065"/>
                </a:lnTo>
                <a:lnTo>
                  <a:pt x="1412880" y="989562"/>
                </a:lnTo>
                <a:lnTo>
                  <a:pt x="1427940" y="945659"/>
                </a:lnTo>
                <a:lnTo>
                  <a:pt x="1440272" y="900442"/>
                </a:lnTo>
                <a:lnTo>
                  <a:pt x="1449771" y="853997"/>
                </a:lnTo>
                <a:lnTo>
                  <a:pt x="1456331" y="806410"/>
                </a:lnTo>
                <a:lnTo>
                  <a:pt x="1459802" y="758494"/>
                </a:lnTo>
                <a:lnTo>
                  <a:pt x="1460161" y="711085"/>
                </a:lnTo>
                <a:lnTo>
                  <a:pt x="1457494" y="664288"/>
                </a:lnTo>
                <a:lnTo>
                  <a:pt x="1451886" y="618210"/>
                </a:lnTo>
                <a:lnTo>
                  <a:pt x="1443422" y="572957"/>
                </a:lnTo>
                <a:lnTo>
                  <a:pt x="1432189" y="528633"/>
                </a:lnTo>
                <a:lnTo>
                  <a:pt x="1418272" y="485345"/>
                </a:lnTo>
                <a:lnTo>
                  <a:pt x="1401756" y="443198"/>
                </a:lnTo>
                <a:lnTo>
                  <a:pt x="1382727" y="402299"/>
                </a:lnTo>
                <a:lnTo>
                  <a:pt x="1361271" y="362753"/>
                </a:lnTo>
                <a:lnTo>
                  <a:pt x="1337474" y="324665"/>
                </a:lnTo>
                <a:lnTo>
                  <a:pt x="1311421" y="288142"/>
                </a:lnTo>
                <a:lnTo>
                  <a:pt x="1283197" y="253290"/>
                </a:lnTo>
                <a:lnTo>
                  <a:pt x="1252889" y="220213"/>
                </a:lnTo>
                <a:lnTo>
                  <a:pt x="1220582" y="189018"/>
                </a:lnTo>
                <a:lnTo>
                  <a:pt x="1186361" y="159811"/>
                </a:lnTo>
                <a:lnTo>
                  <a:pt x="1150313" y="132697"/>
                </a:lnTo>
                <a:lnTo>
                  <a:pt x="1112522" y="107782"/>
                </a:lnTo>
                <a:lnTo>
                  <a:pt x="1073076" y="85173"/>
                </a:lnTo>
                <a:lnTo>
                  <a:pt x="1032058" y="64973"/>
                </a:lnTo>
                <a:lnTo>
                  <a:pt x="989555" y="47290"/>
                </a:lnTo>
                <a:lnTo>
                  <a:pt x="945652" y="32229"/>
                </a:lnTo>
                <a:lnTo>
                  <a:pt x="900435" y="19896"/>
                </a:lnTo>
                <a:lnTo>
                  <a:pt x="853990" y="10397"/>
                </a:lnTo>
                <a:lnTo>
                  <a:pt x="806403" y="3837"/>
                </a:lnTo>
                <a:lnTo>
                  <a:pt x="758491" y="362"/>
                </a:lnTo>
                <a:lnTo>
                  <a:pt x="711085" y="0"/>
                </a:lnTo>
                <a:close/>
              </a:path>
            </a:pathLst>
          </a:custGeom>
          <a:solidFill>
            <a:srgbClr val="4D172D"/>
          </a:solidFill>
        </p:spPr>
        <p:txBody>
          <a:bodyPr wrap="square" lIns="0" tIns="0" rIns="0" bIns="0" rtlCol="0"/>
          <a:lstStyle/>
          <a:p>
            <a:endParaRPr dirty="0"/>
          </a:p>
        </p:txBody>
      </p:sp>
      <p:sp>
        <p:nvSpPr>
          <p:cNvPr id="16" name="object 16"/>
          <p:cNvSpPr/>
          <p:nvPr userDrawn="1"/>
        </p:nvSpPr>
        <p:spPr>
          <a:xfrm>
            <a:off x="13491436" y="1312099"/>
            <a:ext cx="1461135" cy="1461135"/>
          </a:xfrm>
          <a:custGeom>
            <a:avLst/>
            <a:gdLst/>
            <a:ahLst/>
            <a:cxnLst/>
            <a:rect l="l" t="t" r="r" b="b"/>
            <a:pathLst>
              <a:path w="1461134" h="1461135">
                <a:moveTo>
                  <a:pt x="719159" y="0"/>
                </a:moveTo>
                <a:lnTo>
                  <a:pt x="673936" y="2053"/>
                </a:lnTo>
                <a:lnTo>
                  <a:pt x="628728" y="6946"/>
                </a:lnTo>
                <a:lnTo>
                  <a:pt x="583666" y="14711"/>
                </a:lnTo>
                <a:lnTo>
                  <a:pt x="538881" y="25386"/>
                </a:lnTo>
                <a:lnTo>
                  <a:pt x="494505" y="39004"/>
                </a:lnTo>
                <a:lnTo>
                  <a:pt x="450669" y="55601"/>
                </a:lnTo>
                <a:lnTo>
                  <a:pt x="407504" y="75213"/>
                </a:lnTo>
                <a:lnTo>
                  <a:pt x="365143" y="97874"/>
                </a:lnTo>
                <a:lnTo>
                  <a:pt x="324336" y="123231"/>
                </a:lnTo>
                <a:lnTo>
                  <a:pt x="285769" y="150807"/>
                </a:lnTo>
                <a:lnTo>
                  <a:pt x="249477" y="180472"/>
                </a:lnTo>
                <a:lnTo>
                  <a:pt x="215496" y="212093"/>
                </a:lnTo>
                <a:lnTo>
                  <a:pt x="183860" y="245540"/>
                </a:lnTo>
                <a:lnTo>
                  <a:pt x="154606" y="280681"/>
                </a:lnTo>
                <a:lnTo>
                  <a:pt x="127768" y="317385"/>
                </a:lnTo>
                <a:lnTo>
                  <a:pt x="103380" y="355520"/>
                </a:lnTo>
                <a:lnTo>
                  <a:pt x="81479" y="394954"/>
                </a:lnTo>
                <a:lnTo>
                  <a:pt x="62100" y="435557"/>
                </a:lnTo>
                <a:lnTo>
                  <a:pt x="45277" y="477197"/>
                </a:lnTo>
                <a:lnTo>
                  <a:pt x="31046" y="519743"/>
                </a:lnTo>
                <a:lnTo>
                  <a:pt x="19443" y="563062"/>
                </a:lnTo>
                <a:lnTo>
                  <a:pt x="10501" y="607024"/>
                </a:lnTo>
                <a:lnTo>
                  <a:pt x="4256" y="651498"/>
                </a:lnTo>
                <a:lnTo>
                  <a:pt x="744" y="696351"/>
                </a:lnTo>
                <a:lnTo>
                  <a:pt x="0" y="741452"/>
                </a:lnTo>
                <a:lnTo>
                  <a:pt x="2058" y="786671"/>
                </a:lnTo>
                <a:lnTo>
                  <a:pt x="6954" y="831875"/>
                </a:lnTo>
                <a:lnTo>
                  <a:pt x="14723" y="876933"/>
                </a:lnTo>
                <a:lnTo>
                  <a:pt x="25400" y="921714"/>
                </a:lnTo>
                <a:lnTo>
                  <a:pt x="39021" y="966086"/>
                </a:lnTo>
                <a:lnTo>
                  <a:pt x="55620" y="1009918"/>
                </a:lnTo>
                <a:lnTo>
                  <a:pt x="75233" y="1053078"/>
                </a:lnTo>
                <a:lnTo>
                  <a:pt x="97895" y="1095436"/>
                </a:lnTo>
                <a:lnTo>
                  <a:pt x="123245" y="1136243"/>
                </a:lnTo>
                <a:lnTo>
                  <a:pt x="150817" y="1174812"/>
                </a:lnTo>
                <a:lnTo>
                  <a:pt x="180477" y="1211105"/>
                </a:lnTo>
                <a:lnTo>
                  <a:pt x="212096" y="1245089"/>
                </a:lnTo>
                <a:lnTo>
                  <a:pt x="245540" y="1276727"/>
                </a:lnTo>
                <a:lnTo>
                  <a:pt x="280679" y="1305984"/>
                </a:lnTo>
                <a:lnTo>
                  <a:pt x="317381" y="1332826"/>
                </a:lnTo>
                <a:lnTo>
                  <a:pt x="355515" y="1357217"/>
                </a:lnTo>
                <a:lnTo>
                  <a:pt x="394949" y="1379122"/>
                </a:lnTo>
                <a:lnTo>
                  <a:pt x="435552" y="1398505"/>
                </a:lnTo>
                <a:lnTo>
                  <a:pt x="477191" y="1415332"/>
                </a:lnTo>
                <a:lnTo>
                  <a:pt x="519737" y="1429567"/>
                </a:lnTo>
                <a:lnTo>
                  <a:pt x="563056" y="1441175"/>
                </a:lnTo>
                <a:lnTo>
                  <a:pt x="607018" y="1450120"/>
                </a:lnTo>
                <a:lnTo>
                  <a:pt x="651491" y="1456368"/>
                </a:lnTo>
                <a:lnTo>
                  <a:pt x="696344" y="1459883"/>
                </a:lnTo>
                <a:lnTo>
                  <a:pt x="741445" y="1460630"/>
                </a:lnTo>
                <a:lnTo>
                  <a:pt x="786663" y="1458573"/>
                </a:lnTo>
                <a:lnTo>
                  <a:pt x="831865" y="1453678"/>
                </a:lnTo>
                <a:lnTo>
                  <a:pt x="876922" y="1445909"/>
                </a:lnTo>
                <a:lnTo>
                  <a:pt x="921700" y="1435232"/>
                </a:lnTo>
                <a:lnTo>
                  <a:pt x="966069" y="1421610"/>
                </a:lnTo>
                <a:lnTo>
                  <a:pt x="1009897" y="1405008"/>
                </a:lnTo>
                <a:lnTo>
                  <a:pt x="1053052" y="1385392"/>
                </a:lnTo>
                <a:lnTo>
                  <a:pt x="1095404" y="1362726"/>
                </a:lnTo>
                <a:lnTo>
                  <a:pt x="1136213" y="1337374"/>
                </a:lnTo>
                <a:lnTo>
                  <a:pt x="1174782" y="1309802"/>
                </a:lnTo>
                <a:lnTo>
                  <a:pt x="1211076" y="1280142"/>
                </a:lnTo>
                <a:lnTo>
                  <a:pt x="1245060" y="1248524"/>
                </a:lnTo>
                <a:lnTo>
                  <a:pt x="1276699" y="1215081"/>
                </a:lnTo>
                <a:lnTo>
                  <a:pt x="1305957" y="1179943"/>
                </a:lnTo>
                <a:lnTo>
                  <a:pt x="1332800" y="1143242"/>
                </a:lnTo>
                <a:lnTo>
                  <a:pt x="1357191" y="1105109"/>
                </a:lnTo>
                <a:lnTo>
                  <a:pt x="1379097" y="1065677"/>
                </a:lnTo>
                <a:lnTo>
                  <a:pt x="1398481" y="1025076"/>
                </a:lnTo>
                <a:lnTo>
                  <a:pt x="1415308" y="983438"/>
                </a:lnTo>
                <a:lnTo>
                  <a:pt x="1429544" y="940894"/>
                </a:lnTo>
                <a:lnTo>
                  <a:pt x="1441152" y="897576"/>
                </a:lnTo>
                <a:lnTo>
                  <a:pt x="1450099" y="853614"/>
                </a:lnTo>
                <a:lnTo>
                  <a:pt x="1456348" y="809142"/>
                </a:lnTo>
                <a:lnTo>
                  <a:pt x="1459864" y="764290"/>
                </a:lnTo>
                <a:lnTo>
                  <a:pt x="1460613" y="719189"/>
                </a:lnTo>
                <a:lnTo>
                  <a:pt x="1458558" y="673970"/>
                </a:lnTo>
                <a:lnTo>
                  <a:pt x="1453666" y="628767"/>
                </a:lnTo>
                <a:lnTo>
                  <a:pt x="1445900" y="583709"/>
                </a:lnTo>
                <a:lnTo>
                  <a:pt x="1435225" y="538928"/>
                </a:lnTo>
                <a:lnTo>
                  <a:pt x="1421607" y="494556"/>
                </a:lnTo>
                <a:lnTo>
                  <a:pt x="1405009" y="450724"/>
                </a:lnTo>
                <a:lnTo>
                  <a:pt x="1385397" y="407564"/>
                </a:lnTo>
                <a:lnTo>
                  <a:pt x="1362736" y="365207"/>
                </a:lnTo>
                <a:lnTo>
                  <a:pt x="1337385" y="324399"/>
                </a:lnTo>
                <a:lnTo>
                  <a:pt x="1309814" y="285831"/>
                </a:lnTo>
                <a:lnTo>
                  <a:pt x="1280153" y="249537"/>
                </a:lnTo>
                <a:lnTo>
                  <a:pt x="1248535" y="215554"/>
                </a:lnTo>
                <a:lnTo>
                  <a:pt x="1215090" y="183915"/>
                </a:lnTo>
                <a:lnTo>
                  <a:pt x="1179950" y="154657"/>
                </a:lnTo>
                <a:lnTo>
                  <a:pt x="1143247" y="127815"/>
                </a:lnTo>
                <a:lnTo>
                  <a:pt x="1105113" y="103424"/>
                </a:lnTo>
                <a:lnTo>
                  <a:pt x="1065678" y="81518"/>
                </a:lnTo>
                <a:lnTo>
                  <a:pt x="1025073" y="62134"/>
                </a:lnTo>
                <a:lnTo>
                  <a:pt x="983432" y="45307"/>
                </a:lnTo>
                <a:lnTo>
                  <a:pt x="940884" y="31071"/>
                </a:lnTo>
                <a:lnTo>
                  <a:pt x="897562" y="19462"/>
                </a:lnTo>
                <a:lnTo>
                  <a:pt x="853597" y="10515"/>
                </a:lnTo>
                <a:lnTo>
                  <a:pt x="809121" y="4265"/>
                </a:lnTo>
                <a:lnTo>
                  <a:pt x="764264" y="749"/>
                </a:lnTo>
                <a:lnTo>
                  <a:pt x="719159" y="0"/>
                </a:lnTo>
                <a:close/>
              </a:path>
            </a:pathLst>
          </a:custGeom>
          <a:solidFill>
            <a:srgbClr val="4D172D"/>
          </a:solidFill>
        </p:spPr>
        <p:txBody>
          <a:bodyPr wrap="square" lIns="0" tIns="0" rIns="0" bIns="0" rtlCol="0"/>
          <a:lstStyle/>
          <a:p>
            <a:endParaRPr dirty="0"/>
          </a:p>
        </p:txBody>
      </p:sp>
      <p:sp>
        <p:nvSpPr>
          <p:cNvPr id="17" name="object 17"/>
          <p:cNvSpPr/>
          <p:nvPr userDrawn="1"/>
        </p:nvSpPr>
        <p:spPr>
          <a:xfrm>
            <a:off x="14980418" y="5894310"/>
            <a:ext cx="1460500" cy="1460499"/>
          </a:xfrm>
          <a:custGeom>
            <a:avLst/>
            <a:gdLst/>
            <a:ahLst/>
            <a:cxnLst/>
            <a:rect l="l" t="t" r="r" b="b"/>
            <a:pathLst>
              <a:path w="1460500" h="1460500">
                <a:moveTo>
                  <a:pt x="749094" y="0"/>
                </a:moveTo>
                <a:lnTo>
                  <a:pt x="701680" y="358"/>
                </a:lnTo>
                <a:lnTo>
                  <a:pt x="653758" y="3828"/>
                </a:lnTo>
                <a:lnTo>
                  <a:pt x="606171" y="10393"/>
                </a:lnTo>
                <a:lnTo>
                  <a:pt x="559726" y="19896"/>
                </a:lnTo>
                <a:lnTo>
                  <a:pt x="514509" y="32233"/>
                </a:lnTo>
                <a:lnTo>
                  <a:pt x="470606" y="47298"/>
                </a:lnTo>
                <a:lnTo>
                  <a:pt x="428103" y="64984"/>
                </a:lnTo>
                <a:lnTo>
                  <a:pt x="387085" y="85187"/>
                </a:lnTo>
                <a:lnTo>
                  <a:pt x="347638" y="107799"/>
                </a:lnTo>
                <a:lnTo>
                  <a:pt x="309848" y="132717"/>
                </a:lnTo>
                <a:lnTo>
                  <a:pt x="273800" y="159833"/>
                </a:lnTo>
                <a:lnTo>
                  <a:pt x="239579" y="189042"/>
                </a:lnTo>
                <a:lnTo>
                  <a:pt x="207272" y="220238"/>
                </a:lnTo>
                <a:lnTo>
                  <a:pt x="176964" y="253316"/>
                </a:lnTo>
                <a:lnTo>
                  <a:pt x="148740" y="288170"/>
                </a:lnTo>
                <a:lnTo>
                  <a:pt x="122687" y="324694"/>
                </a:lnTo>
                <a:lnTo>
                  <a:pt x="98890" y="362783"/>
                </a:lnTo>
                <a:lnTo>
                  <a:pt x="77434" y="402330"/>
                </a:lnTo>
                <a:lnTo>
                  <a:pt x="58405" y="443230"/>
                </a:lnTo>
                <a:lnTo>
                  <a:pt x="41889" y="485376"/>
                </a:lnTo>
                <a:lnTo>
                  <a:pt x="27972" y="528665"/>
                </a:lnTo>
                <a:lnTo>
                  <a:pt x="16739" y="572989"/>
                </a:lnTo>
                <a:lnTo>
                  <a:pt x="8275" y="618243"/>
                </a:lnTo>
                <a:lnTo>
                  <a:pt x="2667" y="664321"/>
                </a:lnTo>
                <a:lnTo>
                  <a:pt x="0" y="711117"/>
                </a:lnTo>
                <a:lnTo>
                  <a:pt x="359" y="758526"/>
                </a:lnTo>
                <a:lnTo>
                  <a:pt x="3830" y="806442"/>
                </a:lnTo>
                <a:lnTo>
                  <a:pt x="10400" y="854030"/>
                </a:lnTo>
                <a:lnTo>
                  <a:pt x="19907" y="900475"/>
                </a:lnTo>
                <a:lnTo>
                  <a:pt x="32247" y="945692"/>
                </a:lnTo>
                <a:lnTo>
                  <a:pt x="47314" y="989594"/>
                </a:lnTo>
                <a:lnTo>
                  <a:pt x="65001" y="1032097"/>
                </a:lnTo>
                <a:lnTo>
                  <a:pt x="85205" y="1073115"/>
                </a:lnTo>
                <a:lnTo>
                  <a:pt x="107817" y="1112562"/>
                </a:lnTo>
                <a:lnTo>
                  <a:pt x="132734" y="1150353"/>
                </a:lnTo>
                <a:lnTo>
                  <a:pt x="159849" y="1186401"/>
                </a:lnTo>
                <a:lnTo>
                  <a:pt x="189057" y="1220622"/>
                </a:lnTo>
                <a:lnTo>
                  <a:pt x="220251" y="1252930"/>
                </a:lnTo>
                <a:lnTo>
                  <a:pt x="253327" y="1283238"/>
                </a:lnTo>
                <a:lnTo>
                  <a:pt x="288178" y="1311462"/>
                </a:lnTo>
                <a:lnTo>
                  <a:pt x="324699" y="1337515"/>
                </a:lnTo>
                <a:lnTo>
                  <a:pt x="362783" y="1361313"/>
                </a:lnTo>
                <a:lnTo>
                  <a:pt x="402327" y="1382769"/>
                </a:lnTo>
                <a:lnTo>
                  <a:pt x="443223" y="1401799"/>
                </a:lnTo>
                <a:lnTo>
                  <a:pt x="485366" y="1418315"/>
                </a:lnTo>
                <a:lnTo>
                  <a:pt x="528650" y="1432233"/>
                </a:lnTo>
                <a:lnTo>
                  <a:pt x="572970" y="1443467"/>
                </a:lnTo>
                <a:lnTo>
                  <a:pt x="618219" y="1451932"/>
                </a:lnTo>
                <a:lnTo>
                  <a:pt x="664293" y="1457541"/>
                </a:lnTo>
                <a:lnTo>
                  <a:pt x="711085" y="1460209"/>
                </a:lnTo>
                <a:lnTo>
                  <a:pt x="758491" y="1459851"/>
                </a:lnTo>
                <a:lnTo>
                  <a:pt x="806403" y="1456381"/>
                </a:lnTo>
                <a:lnTo>
                  <a:pt x="853990" y="1449815"/>
                </a:lnTo>
                <a:lnTo>
                  <a:pt x="900435" y="1440310"/>
                </a:lnTo>
                <a:lnTo>
                  <a:pt x="945652" y="1427972"/>
                </a:lnTo>
                <a:lnTo>
                  <a:pt x="989555" y="1412907"/>
                </a:lnTo>
                <a:lnTo>
                  <a:pt x="1032058" y="1395220"/>
                </a:lnTo>
                <a:lnTo>
                  <a:pt x="1073076" y="1375017"/>
                </a:lnTo>
                <a:lnTo>
                  <a:pt x="1112522" y="1352404"/>
                </a:lnTo>
                <a:lnTo>
                  <a:pt x="1150313" y="1327487"/>
                </a:lnTo>
                <a:lnTo>
                  <a:pt x="1186361" y="1300371"/>
                </a:lnTo>
                <a:lnTo>
                  <a:pt x="1220582" y="1271162"/>
                </a:lnTo>
                <a:lnTo>
                  <a:pt x="1252889" y="1239965"/>
                </a:lnTo>
                <a:lnTo>
                  <a:pt x="1283197" y="1206887"/>
                </a:lnTo>
                <a:lnTo>
                  <a:pt x="1311421" y="1172033"/>
                </a:lnTo>
                <a:lnTo>
                  <a:pt x="1337474" y="1135509"/>
                </a:lnTo>
                <a:lnTo>
                  <a:pt x="1361271" y="1097421"/>
                </a:lnTo>
                <a:lnTo>
                  <a:pt x="1382727" y="1057874"/>
                </a:lnTo>
                <a:lnTo>
                  <a:pt x="1401756" y="1016974"/>
                </a:lnTo>
                <a:lnTo>
                  <a:pt x="1418272" y="974826"/>
                </a:lnTo>
                <a:lnTo>
                  <a:pt x="1432189" y="931538"/>
                </a:lnTo>
                <a:lnTo>
                  <a:pt x="1443422" y="887213"/>
                </a:lnTo>
                <a:lnTo>
                  <a:pt x="1451886" y="841959"/>
                </a:lnTo>
                <a:lnTo>
                  <a:pt x="1457494" y="795880"/>
                </a:lnTo>
                <a:lnTo>
                  <a:pt x="1460161" y="749083"/>
                </a:lnTo>
                <a:lnTo>
                  <a:pt x="1459802" y="701673"/>
                </a:lnTo>
                <a:lnTo>
                  <a:pt x="1456331" y="653756"/>
                </a:lnTo>
                <a:lnTo>
                  <a:pt x="1449771" y="606169"/>
                </a:lnTo>
                <a:lnTo>
                  <a:pt x="1440272" y="559726"/>
                </a:lnTo>
                <a:lnTo>
                  <a:pt x="1427940" y="514510"/>
                </a:lnTo>
                <a:lnTo>
                  <a:pt x="1412881" y="470608"/>
                </a:lnTo>
                <a:lnTo>
                  <a:pt x="1395200" y="428106"/>
                </a:lnTo>
                <a:lnTo>
                  <a:pt x="1375002" y="387089"/>
                </a:lnTo>
                <a:lnTo>
                  <a:pt x="1352394" y="347642"/>
                </a:lnTo>
                <a:lnTo>
                  <a:pt x="1327482" y="309852"/>
                </a:lnTo>
                <a:lnTo>
                  <a:pt x="1300370" y="273805"/>
                </a:lnTo>
                <a:lnTo>
                  <a:pt x="1271165" y="239584"/>
                </a:lnTo>
                <a:lnTo>
                  <a:pt x="1239972" y="207277"/>
                </a:lnTo>
                <a:lnTo>
                  <a:pt x="1206897" y="176969"/>
                </a:lnTo>
                <a:lnTo>
                  <a:pt x="1172046" y="148746"/>
                </a:lnTo>
                <a:lnTo>
                  <a:pt x="1135524" y="122692"/>
                </a:lnTo>
                <a:lnTo>
                  <a:pt x="1097438" y="98895"/>
                </a:lnTo>
                <a:lnTo>
                  <a:pt x="1057892" y="77439"/>
                </a:lnTo>
                <a:lnTo>
                  <a:pt x="1016993" y="58410"/>
                </a:lnTo>
                <a:lnTo>
                  <a:pt x="974846" y="41893"/>
                </a:lnTo>
                <a:lnTo>
                  <a:pt x="931557" y="27975"/>
                </a:lnTo>
                <a:lnTo>
                  <a:pt x="887231" y="16741"/>
                </a:lnTo>
                <a:lnTo>
                  <a:pt x="841975" y="8277"/>
                </a:lnTo>
                <a:lnTo>
                  <a:pt x="795894" y="2668"/>
                </a:lnTo>
                <a:lnTo>
                  <a:pt x="749094" y="0"/>
                </a:lnTo>
                <a:close/>
              </a:path>
            </a:pathLst>
          </a:custGeom>
          <a:solidFill>
            <a:srgbClr val="4D172D"/>
          </a:solidFill>
        </p:spPr>
        <p:txBody>
          <a:bodyPr wrap="square" lIns="0" tIns="0" rIns="0" bIns="0" rtlCol="0"/>
          <a:lstStyle/>
          <a:p>
            <a:endParaRPr dirty="0"/>
          </a:p>
        </p:txBody>
      </p:sp>
      <p:sp>
        <p:nvSpPr>
          <p:cNvPr id="18" name="object 18"/>
          <p:cNvSpPr/>
          <p:nvPr userDrawn="1"/>
        </p:nvSpPr>
        <p:spPr>
          <a:xfrm>
            <a:off x="12067962" y="2"/>
            <a:ext cx="1460500" cy="813433"/>
          </a:xfrm>
          <a:custGeom>
            <a:avLst/>
            <a:gdLst/>
            <a:ahLst/>
            <a:cxnLst/>
            <a:rect l="l" t="t" r="r" b="b"/>
            <a:pathLst>
              <a:path w="1460500" h="813435">
                <a:moveTo>
                  <a:pt x="1455456" y="0"/>
                </a:moveTo>
                <a:lnTo>
                  <a:pt x="4881" y="0"/>
                </a:lnTo>
                <a:lnTo>
                  <a:pt x="2348" y="22235"/>
                </a:lnTo>
                <a:lnTo>
                  <a:pt x="0" y="67022"/>
                </a:lnTo>
                <a:lnTo>
                  <a:pt x="389" y="111885"/>
                </a:lnTo>
                <a:lnTo>
                  <a:pt x="3523" y="156686"/>
                </a:lnTo>
                <a:lnTo>
                  <a:pt x="9409" y="201292"/>
                </a:lnTo>
                <a:lnTo>
                  <a:pt x="18054" y="245565"/>
                </a:lnTo>
                <a:lnTo>
                  <a:pt x="29466" y="289370"/>
                </a:lnTo>
                <a:lnTo>
                  <a:pt x="43650" y="332571"/>
                </a:lnTo>
                <a:lnTo>
                  <a:pt x="60615" y="375031"/>
                </a:lnTo>
                <a:lnTo>
                  <a:pt x="80367" y="416616"/>
                </a:lnTo>
                <a:lnTo>
                  <a:pt x="102914" y="457190"/>
                </a:lnTo>
                <a:lnTo>
                  <a:pt x="128263" y="496615"/>
                </a:lnTo>
                <a:lnTo>
                  <a:pt x="156421" y="534757"/>
                </a:lnTo>
                <a:lnTo>
                  <a:pt x="187394" y="571480"/>
                </a:lnTo>
                <a:lnTo>
                  <a:pt x="220676" y="606119"/>
                </a:lnTo>
                <a:lnTo>
                  <a:pt x="255664" y="638106"/>
                </a:lnTo>
                <a:lnTo>
                  <a:pt x="292222" y="667435"/>
                </a:lnTo>
                <a:lnTo>
                  <a:pt x="330214" y="694097"/>
                </a:lnTo>
                <a:lnTo>
                  <a:pt x="369504" y="718087"/>
                </a:lnTo>
                <a:lnTo>
                  <a:pt x="409956" y="739396"/>
                </a:lnTo>
                <a:lnTo>
                  <a:pt x="451435" y="758018"/>
                </a:lnTo>
                <a:lnTo>
                  <a:pt x="493804" y="773945"/>
                </a:lnTo>
                <a:lnTo>
                  <a:pt x="536928" y="787171"/>
                </a:lnTo>
                <a:lnTo>
                  <a:pt x="580671" y="797687"/>
                </a:lnTo>
                <a:lnTo>
                  <a:pt x="624897" y="805488"/>
                </a:lnTo>
                <a:lnTo>
                  <a:pt x="669471" y="810566"/>
                </a:lnTo>
                <a:lnTo>
                  <a:pt x="714255" y="812913"/>
                </a:lnTo>
                <a:lnTo>
                  <a:pt x="759115" y="812522"/>
                </a:lnTo>
                <a:lnTo>
                  <a:pt x="803914" y="809388"/>
                </a:lnTo>
                <a:lnTo>
                  <a:pt x="848517" y="803501"/>
                </a:lnTo>
                <a:lnTo>
                  <a:pt x="892788" y="794855"/>
                </a:lnTo>
                <a:lnTo>
                  <a:pt x="936591" y="783443"/>
                </a:lnTo>
                <a:lnTo>
                  <a:pt x="979790" y="769258"/>
                </a:lnTo>
                <a:lnTo>
                  <a:pt x="1022249" y="752293"/>
                </a:lnTo>
                <a:lnTo>
                  <a:pt x="1063832" y="732540"/>
                </a:lnTo>
                <a:lnTo>
                  <a:pt x="1104404" y="709992"/>
                </a:lnTo>
                <a:lnTo>
                  <a:pt x="1143829" y="684643"/>
                </a:lnTo>
                <a:lnTo>
                  <a:pt x="1181970" y="656484"/>
                </a:lnTo>
                <a:lnTo>
                  <a:pt x="1218693" y="625509"/>
                </a:lnTo>
                <a:lnTo>
                  <a:pt x="1253336" y="592227"/>
                </a:lnTo>
                <a:lnTo>
                  <a:pt x="1285328" y="557239"/>
                </a:lnTo>
                <a:lnTo>
                  <a:pt x="1314661" y="520680"/>
                </a:lnTo>
                <a:lnTo>
                  <a:pt x="1341327" y="482687"/>
                </a:lnTo>
                <a:lnTo>
                  <a:pt x="1365320" y="443396"/>
                </a:lnTo>
                <a:lnTo>
                  <a:pt x="1386633" y="402942"/>
                </a:lnTo>
                <a:lnTo>
                  <a:pt x="1405257" y="361462"/>
                </a:lnTo>
                <a:lnTo>
                  <a:pt x="1421187" y="319091"/>
                </a:lnTo>
                <a:lnTo>
                  <a:pt x="1434415" y="275965"/>
                </a:lnTo>
                <a:lnTo>
                  <a:pt x="1444933" y="232220"/>
                </a:lnTo>
                <a:lnTo>
                  <a:pt x="1452736" y="187993"/>
                </a:lnTo>
                <a:lnTo>
                  <a:pt x="1457815" y="143418"/>
                </a:lnTo>
                <a:lnTo>
                  <a:pt x="1460163" y="98632"/>
                </a:lnTo>
                <a:lnTo>
                  <a:pt x="1459774" y="53772"/>
                </a:lnTo>
                <a:lnTo>
                  <a:pt x="1456640" y="8971"/>
                </a:lnTo>
                <a:lnTo>
                  <a:pt x="1455456" y="0"/>
                </a:lnTo>
                <a:close/>
              </a:path>
            </a:pathLst>
          </a:custGeom>
          <a:solidFill>
            <a:srgbClr val="4D172D"/>
          </a:solidFill>
        </p:spPr>
        <p:txBody>
          <a:bodyPr wrap="square" lIns="0" tIns="0" rIns="0" bIns="0" rtlCol="0"/>
          <a:lstStyle/>
          <a:p>
            <a:endParaRPr dirty="0"/>
          </a:p>
        </p:txBody>
      </p:sp>
      <p:sp>
        <p:nvSpPr>
          <p:cNvPr id="19" name="object 25"/>
          <p:cNvSpPr/>
          <p:nvPr userDrawn="1"/>
        </p:nvSpPr>
        <p:spPr>
          <a:xfrm>
            <a:off x="17370849" y="3231344"/>
            <a:ext cx="484506" cy="484505"/>
          </a:xfrm>
          <a:custGeom>
            <a:avLst/>
            <a:gdLst/>
            <a:ahLst/>
            <a:cxnLst/>
            <a:rect l="l" t="t" r="r" b="b"/>
            <a:pathLst>
              <a:path w="484505" h="484504">
                <a:moveTo>
                  <a:pt x="262853" y="0"/>
                </a:moveTo>
                <a:lnTo>
                  <a:pt x="215130" y="634"/>
                </a:lnTo>
                <a:lnTo>
                  <a:pt x="167064" y="11075"/>
                </a:lnTo>
                <a:lnTo>
                  <a:pt x="122020" y="30888"/>
                </a:lnTo>
                <a:lnTo>
                  <a:pt x="83018" y="58432"/>
                </a:lnTo>
                <a:lnTo>
                  <a:pt x="50688" y="92476"/>
                </a:lnTo>
                <a:lnTo>
                  <a:pt x="25656" y="131791"/>
                </a:lnTo>
                <a:lnTo>
                  <a:pt x="8551" y="175145"/>
                </a:lnTo>
                <a:lnTo>
                  <a:pt x="0" y="221308"/>
                </a:lnTo>
                <a:lnTo>
                  <a:pt x="630" y="269049"/>
                </a:lnTo>
                <a:lnTo>
                  <a:pt x="11069" y="317139"/>
                </a:lnTo>
                <a:lnTo>
                  <a:pt x="30892" y="362168"/>
                </a:lnTo>
                <a:lnTo>
                  <a:pt x="58443" y="401155"/>
                </a:lnTo>
                <a:lnTo>
                  <a:pt x="92491" y="433473"/>
                </a:lnTo>
                <a:lnTo>
                  <a:pt x="131804" y="458494"/>
                </a:lnTo>
                <a:lnTo>
                  <a:pt x="175151" y="475591"/>
                </a:lnTo>
                <a:lnTo>
                  <a:pt x="221302" y="484136"/>
                </a:lnTo>
                <a:lnTo>
                  <a:pt x="269026" y="483501"/>
                </a:lnTo>
                <a:lnTo>
                  <a:pt x="317091" y="473061"/>
                </a:lnTo>
                <a:lnTo>
                  <a:pt x="362136" y="453247"/>
                </a:lnTo>
                <a:lnTo>
                  <a:pt x="401139" y="425703"/>
                </a:lnTo>
                <a:lnTo>
                  <a:pt x="433471" y="391659"/>
                </a:lnTo>
                <a:lnTo>
                  <a:pt x="458504" y="352344"/>
                </a:lnTo>
                <a:lnTo>
                  <a:pt x="475612" y="308990"/>
                </a:lnTo>
                <a:lnTo>
                  <a:pt x="484165" y="262827"/>
                </a:lnTo>
                <a:lnTo>
                  <a:pt x="483536" y="215086"/>
                </a:lnTo>
                <a:lnTo>
                  <a:pt x="473097" y="166997"/>
                </a:lnTo>
                <a:lnTo>
                  <a:pt x="453270" y="121967"/>
                </a:lnTo>
                <a:lnTo>
                  <a:pt x="425717" y="82980"/>
                </a:lnTo>
                <a:lnTo>
                  <a:pt x="391667" y="50662"/>
                </a:lnTo>
                <a:lnTo>
                  <a:pt x="352353" y="25641"/>
                </a:lnTo>
                <a:lnTo>
                  <a:pt x="309005" y="8544"/>
                </a:lnTo>
                <a:lnTo>
                  <a:pt x="262853" y="0"/>
                </a:lnTo>
                <a:close/>
              </a:path>
            </a:pathLst>
          </a:custGeom>
          <a:solidFill>
            <a:srgbClr val="4D172D"/>
          </a:solidFill>
        </p:spPr>
        <p:txBody>
          <a:bodyPr wrap="square" lIns="0" tIns="0" rIns="0" bIns="0" rtlCol="0"/>
          <a:lstStyle/>
          <a:p>
            <a:endParaRPr dirty="0"/>
          </a:p>
        </p:txBody>
      </p:sp>
      <p:sp>
        <p:nvSpPr>
          <p:cNvPr id="20" name="object 26"/>
          <p:cNvSpPr/>
          <p:nvPr userDrawn="1"/>
        </p:nvSpPr>
        <p:spPr>
          <a:xfrm>
            <a:off x="17752396" y="10527450"/>
            <a:ext cx="486410" cy="486409"/>
          </a:xfrm>
          <a:custGeom>
            <a:avLst/>
            <a:gdLst/>
            <a:ahLst/>
            <a:cxnLst/>
            <a:rect l="l" t="t" r="r" b="b"/>
            <a:pathLst>
              <a:path w="486409" h="486409">
                <a:moveTo>
                  <a:pt x="244536" y="0"/>
                </a:moveTo>
                <a:lnTo>
                  <a:pt x="196994" y="4353"/>
                </a:lnTo>
                <a:lnTo>
                  <a:pt x="151976" y="17673"/>
                </a:lnTo>
                <a:lnTo>
                  <a:pt x="110642" y="39206"/>
                </a:lnTo>
                <a:lnTo>
                  <a:pt x="74151" y="68198"/>
                </a:lnTo>
                <a:lnTo>
                  <a:pt x="43662" y="103898"/>
                </a:lnTo>
                <a:lnTo>
                  <a:pt x="20334" y="145552"/>
                </a:lnTo>
                <a:lnTo>
                  <a:pt x="5327" y="192406"/>
                </a:lnTo>
                <a:lnTo>
                  <a:pt x="0" y="241326"/>
                </a:lnTo>
                <a:lnTo>
                  <a:pt x="4375" y="288874"/>
                </a:lnTo>
                <a:lnTo>
                  <a:pt x="17704" y="333893"/>
                </a:lnTo>
                <a:lnTo>
                  <a:pt x="39237" y="375224"/>
                </a:lnTo>
                <a:lnTo>
                  <a:pt x="68225" y="411711"/>
                </a:lnTo>
                <a:lnTo>
                  <a:pt x="103918" y="442194"/>
                </a:lnTo>
                <a:lnTo>
                  <a:pt x="145566" y="465518"/>
                </a:lnTo>
                <a:lnTo>
                  <a:pt x="192421" y="480523"/>
                </a:lnTo>
                <a:lnTo>
                  <a:pt x="241332" y="485875"/>
                </a:lnTo>
                <a:lnTo>
                  <a:pt x="288881" y="481511"/>
                </a:lnTo>
                <a:lnTo>
                  <a:pt x="333908" y="468184"/>
                </a:lnTo>
                <a:lnTo>
                  <a:pt x="375249" y="446646"/>
                </a:lnTo>
                <a:lnTo>
                  <a:pt x="411744" y="417650"/>
                </a:lnTo>
                <a:lnTo>
                  <a:pt x="442230" y="381949"/>
                </a:lnTo>
                <a:lnTo>
                  <a:pt x="465545" y="340295"/>
                </a:lnTo>
                <a:lnTo>
                  <a:pt x="480527" y="293440"/>
                </a:lnTo>
                <a:lnTo>
                  <a:pt x="485879" y="244529"/>
                </a:lnTo>
                <a:lnTo>
                  <a:pt x="481515" y="196986"/>
                </a:lnTo>
                <a:lnTo>
                  <a:pt x="468188" y="151970"/>
                </a:lnTo>
                <a:lnTo>
                  <a:pt x="446650" y="110639"/>
                </a:lnTo>
                <a:lnTo>
                  <a:pt x="417654" y="74154"/>
                </a:lnTo>
                <a:lnTo>
                  <a:pt x="381953" y="43674"/>
                </a:lnTo>
                <a:lnTo>
                  <a:pt x="340299" y="20358"/>
                </a:lnTo>
                <a:lnTo>
                  <a:pt x="293444" y="5365"/>
                </a:lnTo>
                <a:lnTo>
                  <a:pt x="244536" y="0"/>
                </a:lnTo>
                <a:close/>
              </a:path>
            </a:pathLst>
          </a:custGeom>
          <a:solidFill>
            <a:srgbClr val="4D172D"/>
          </a:solidFill>
        </p:spPr>
        <p:txBody>
          <a:bodyPr wrap="square" lIns="0" tIns="0" rIns="0" bIns="0" rtlCol="0"/>
          <a:lstStyle/>
          <a:p>
            <a:endParaRPr dirty="0"/>
          </a:p>
        </p:txBody>
      </p:sp>
      <p:sp>
        <p:nvSpPr>
          <p:cNvPr id="21" name="object 27"/>
          <p:cNvSpPr/>
          <p:nvPr userDrawn="1"/>
        </p:nvSpPr>
        <p:spPr>
          <a:xfrm>
            <a:off x="16840498" y="1851071"/>
            <a:ext cx="486410" cy="486409"/>
          </a:xfrm>
          <a:custGeom>
            <a:avLst/>
            <a:gdLst/>
            <a:ahLst/>
            <a:cxnLst/>
            <a:rect l="l" t="t" r="r" b="b"/>
            <a:pathLst>
              <a:path w="486409" h="486410">
                <a:moveTo>
                  <a:pt x="238272" y="0"/>
                </a:moveTo>
                <a:lnTo>
                  <a:pt x="190846" y="5612"/>
                </a:lnTo>
                <a:lnTo>
                  <a:pt x="144095" y="21014"/>
                </a:lnTo>
                <a:lnTo>
                  <a:pt x="101385" y="45434"/>
                </a:lnTo>
                <a:lnTo>
                  <a:pt x="65490" y="76912"/>
                </a:lnTo>
                <a:lnTo>
                  <a:pt x="36907" y="114157"/>
                </a:lnTo>
                <a:lnTo>
                  <a:pt x="16133" y="155879"/>
                </a:lnTo>
                <a:lnTo>
                  <a:pt x="3665" y="200787"/>
                </a:lnTo>
                <a:lnTo>
                  <a:pt x="0" y="247591"/>
                </a:lnTo>
                <a:lnTo>
                  <a:pt x="5633" y="295001"/>
                </a:lnTo>
                <a:lnTo>
                  <a:pt x="21062" y="341727"/>
                </a:lnTo>
                <a:lnTo>
                  <a:pt x="45481" y="384449"/>
                </a:lnTo>
                <a:lnTo>
                  <a:pt x="76954" y="420351"/>
                </a:lnTo>
                <a:lnTo>
                  <a:pt x="114192" y="448938"/>
                </a:lnTo>
                <a:lnTo>
                  <a:pt x="155906" y="469715"/>
                </a:lnTo>
                <a:lnTo>
                  <a:pt x="200807" y="482188"/>
                </a:lnTo>
                <a:lnTo>
                  <a:pt x="247605" y="485864"/>
                </a:lnTo>
                <a:lnTo>
                  <a:pt x="295010" y="480247"/>
                </a:lnTo>
                <a:lnTo>
                  <a:pt x="341733" y="464843"/>
                </a:lnTo>
                <a:lnTo>
                  <a:pt x="384444" y="440425"/>
                </a:lnTo>
                <a:lnTo>
                  <a:pt x="420340" y="408951"/>
                </a:lnTo>
                <a:lnTo>
                  <a:pt x="448926" y="371711"/>
                </a:lnTo>
                <a:lnTo>
                  <a:pt x="469706" y="329994"/>
                </a:lnTo>
                <a:lnTo>
                  <a:pt x="482184" y="285088"/>
                </a:lnTo>
                <a:lnTo>
                  <a:pt x="485864" y="238283"/>
                </a:lnTo>
                <a:lnTo>
                  <a:pt x="480252" y="190868"/>
                </a:lnTo>
                <a:lnTo>
                  <a:pt x="464850" y="144131"/>
                </a:lnTo>
                <a:lnTo>
                  <a:pt x="440431" y="101420"/>
                </a:lnTo>
                <a:lnTo>
                  <a:pt x="408957" y="65524"/>
                </a:lnTo>
                <a:lnTo>
                  <a:pt x="371716" y="36938"/>
                </a:lnTo>
                <a:lnTo>
                  <a:pt x="329995" y="16158"/>
                </a:lnTo>
                <a:lnTo>
                  <a:pt x="285085" y="3680"/>
                </a:lnTo>
                <a:lnTo>
                  <a:pt x="238272" y="0"/>
                </a:lnTo>
                <a:close/>
              </a:path>
            </a:pathLst>
          </a:custGeom>
          <a:solidFill>
            <a:srgbClr val="4D172D"/>
          </a:solidFill>
        </p:spPr>
        <p:txBody>
          <a:bodyPr wrap="square" lIns="0" tIns="0" rIns="0" bIns="0" rtlCol="0"/>
          <a:lstStyle/>
          <a:p>
            <a:endParaRPr dirty="0"/>
          </a:p>
        </p:txBody>
      </p:sp>
      <p:sp>
        <p:nvSpPr>
          <p:cNvPr id="22" name="object 28"/>
          <p:cNvSpPr/>
          <p:nvPr userDrawn="1"/>
        </p:nvSpPr>
        <p:spPr>
          <a:xfrm>
            <a:off x="17984692" y="9069258"/>
            <a:ext cx="483870" cy="483867"/>
          </a:xfrm>
          <a:custGeom>
            <a:avLst/>
            <a:gdLst/>
            <a:ahLst/>
            <a:cxnLst/>
            <a:rect l="l" t="t" r="r" b="b"/>
            <a:pathLst>
              <a:path w="483869" h="483870">
                <a:moveTo>
                  <a:pt x="218004" y="0"/>
                </a:moveTo>
                <a:lnTo>
                  <a:pt x="171178" y="9306"/>
                </a:lnTo>
                <a:lnTo>
                  <a:pt x="127802" y="27262"/>
                </a:lnTo>
                <a:lnTo>
                  <a:pt x="88947" y="53000"/>
                </a:lnTo>
                <a:lnTo>
                  <a:pt x="55686" y="85649"/>
                </a:lnTo>
                <a:lnTo>
                  <a:pt x="29093" y="124343"/>
                </a:lnTo>
                <a:lnTo>
                  <a:pt x="10239" y="168210"/>
                </a:lnTo>
                <a:lnTo>
                  <a:pt x="198" y="216383"/>
                </a:lnTo>
                <a:lnTo>
                  <a:pt x="0" y="265585"/>
                </a:lnTo>
                <a:lnTo>
                  <a:pt x="9316" y="312410"/>
                </a:lnTo>
                <a:lnTo>
                  <a:pt x="27280" y="355785"/>
                </a:lnTo>
                <a:lnTo>
                  <a:pt x="53021" y="394637"/>
                </a:lnTo>
                <a:lnTo>
                  <a:pt x="85673" y="427893"/>
                </a:lnTo>
                <a:lnTo>
                  <a:pt x="124366" y="454479"/>
                </a:lnTo>
                <a:lnTo>
                  <a:pt x="168231" y="473322"/>
                </a:lnTo>
                <a:lnTo>
                  <a:pt x="216401" y="483349"/>
                </a:lnTo>
                <a:lnTo>
                  <a:pt x="265606" y="483558"/>
                </a:lnTo>
                <a:lnTo>
                  <a:pt x="312433" y="474249"/>
                </a:lnTo>
                <a:lnTo>
                  <a:pt x="355809" y="456289"/>
                </a:lnTo>
                <a:lnTo>
                  <a:pt x="394659" y="430548"/>
                </a:lnTo>
                <a:lnTo>
                  <a:pt x="427910" y="397894"/>
                </a:lnTo>
                <a:lnTo>
                  <a:pt x="454489" y="359195"/>
                </a:lnTo>
                <a:lnTo>
                  <a:pt x="473322" y="315319"/>
                </a:lnTo>
                <a:lnTo>
                  <a:pt x="483335" y="267136"/>
                </a:lnTo>
                <a:lnTo>
                  <a:pt x="483558" y="217948"/>
                </a:lnTo>
                <a:lnTo>
                  <a:pt x="474260" y="171133"/>
                </a:lnTo>
                <a:lnTo>
                  <a:pt x="456309" y="127766"/>
                </a:lnTo>
                <a:lnTo>
                  <a:pt x="430576" y="88919"/>
                </a:lnTo>
                <a:lnTo>
                  <a:pt x="397930" y="55666"/>
                </a:lnTo>
                <a:lnTo>
                  <a:pt x="359240" y="29082"/>
                </a:lnTo>
                <a:lnTo>
                  <a:pt x="315376" y="10239"/>
                </a:lnTo>
                <a:lnTo>
                  <a:pt x="267206" y="212"/>
                </a:lnTo>
                <a:lnTo>
                  <a:pt x="218004" y="0"/>
                </a:lnTo>
                <a:close/>
              </a:path>
            </a:pathLst>
          </a:custGeom>
          <a:solidFill>
            <a:srgbClr val="4D172D"/>
          </a:solidFill>
        </p:spPr>
        <p:txBody>
          <a:bodyPr wrap="square" lIns="0" tIns="0" rIns="0" bIns="0" rtlCol="0"/>
          <a:lstStyle/>
          <a:p>
            <a:endParaRPr dirty="0"/>
          </a:p>
        </p:txBody>
      </p:sp>
      <p:sp>
        <p:nvSpPr>
          <p:cNvPr id="23" name="object 29"/>
          <p:cNvSpPr/>
          <p:nvPr userDrawn="1"/>
        </p:nvSpPr>
        <p:spPr>
          <a:xfrm>
            <a:off x="16170313" y="535162"/>
            <a:ext cx="485139" cy="485140"/>
          </a:xfrm>
          <a:custGeom>
            <a:avLst/>
            <a:gdLst/>
            <a:ahLst/>
            <a:cxnLst/>
            <a:rect l="l" t="t" r="r" b="b"/>
            <a:pathLst>
              <a:path w="485140" h="485140">
                <a:moveTo>
                  <a:pt x="259244" y="0"/>
                </a:moveTo>
                <a:lnTo>
                  <a:pt x="212302" y="1237"/>
                </a:lnTo>
                <a:lnTo>
                  <a:pt x="165722" y="11778"/>
                </a:lnTo>
                <a:lnTo>
                  <a:pt x="120837" y="31982"/>
                </a:lnTo>
                <a:lnTo>
                  <a:pt x="80917" y="60733"/>
                </a:lnTo>
                <a:lnTo>
                  <a:pt x="48516" y="95788"/>
                </a:lnTo>
                <a:lnTo>
                  <a:pt x="23992" y="135813"/>
                </a:lnTo>
                <a:lnTo>
                  <a:pt x="7701" y="179473"/>
                </a:lnTo>
                <a:lnTo>
                  <a:pt x="0" y="225434"/>
                </a:lnTo>
                <a:lnTo>
                  <a:pt x="1245" y="272361"/>
                </a:lnTo>
                <a:lnTo>
                  <a:pt x="11794" y="318918"/>
                </a:lnTo>
                <a:lnTo>
                  <a:pt x="32002" y="363773"/>
                </a:lnTo>
                <a:lnTo>
                  <a:pt x="60726" y="403709"/>
                </a:lnTo>
                <a:lnTo>
                  <a:pt x="95761" y="436125"/>
                </a:lnTo>
                <a:lnTo>
                  <a:pt x="135775" y="460664"/>
                </a:lnTo>
                <a:lnTo>
                  <a:pt x="179431" y="476968"/>
                </a:lnTo>
                <a:lnTo>
                  <a:pt x="225396" y="484681"/>
                </a:lnTo>
                <a:lnTo>
                  <a:pt x="272334" y="483446"/>
                </a:lnTo>
                <a:lnTo>
                  <a:pt x="318912" y="472905"/>
                </a:lnTo>
                <a:lnTo>
                  <a:pt x="363793" y="452702"/>
                </a:lnTo>
                <a:lnTo>
                  <a:pt x="403717" y="423948"/>
                </a:lnTo>
                <a:lnTo>
                  <a:pt x="436128" y="388890"/>
                </a:lnTo>
                <a:lnTo>
                  <a:pt x="460665" y="348863"/>
                </a:lnTo>
                <a:lnTo>
                  <a:pt x="476972" y="305200"/>
                </a:lnTo>
                <a:lnTo>
                  <a:pt x="484688" y="259234"/>
                </a:lnTo>
                <a:lnTo>
                  <a:pt x="483456" y="212299"/>
                </a:lnTo>
                <a:lnTo>
                  <a:pt x="472917" y="165730"/>
                </a:lnTo>
                <a:lnTo>
                  <a:pt x="452712" y="120859"/>
                </a:lnTo>
                <a:lnTo>
                  <a:pt x="423961" y="80940"/>
                </a:lnTo>
                <a:lnTo>
                  <a:pt x="388906" y="48537"/>
                </a:lnTo>
                <a:lnTo>
                  <a:pt x="348879" y="24007"/>
                </a:lnTo>
                <a:lnTo>
                  <a:pt x="305214" y="7709"/>
                </a:lnTo>
                <a:lnTo>
                  <a:pt x="259244" y="0"/>
                </a:lnTo>
                <a:close/>
              </a:path>
            </a:pathLst>
          </a:custGeom>
          <a:solidFill>
            <a:srgbClr val="4D172D"/>
          </a:solidFill>
        </p:spPr>
        <p:txBody>
          <a:bodyPr wrap="square" lIns="0" tIns="0" rIns="0" bIns="0" rtlCol="0"/>
          <a:lstStyle/>
          <a:p>
            <a:endParaRPr dirty="0"/>
          </a:p>
        </p:txBody>
      </p:sp>
      <p:sp>
        <p:nvSpPr>
          <p:cNvPr id="24" name="object 30"/>
          <p:cNvSpPr/>
          <p:nvPr userDrawn="1"/>
        </p:nvSpPr>
        <p:spPr>
          <a:xfrm>
            <a:off x="18060892" y="7592584"/>
            <a:ext cx="486410" cy="486409"/>
          </a:xfrm>
          <a:custGeom>
            <a:avLst/>
            <a:gdLst/>
            <a:ahLst/>
            <a:cxnLst/>
            <a:rect l="l" t="t" r="r" b="b"/>
            <a:pathLst>
              <a:path w="486409" h="486409">
                <a:moveTo>
                  <a:pt x="242955" y="0"/>
                </a:moveTo>
                <a:lnTo>
                  <a:pt x="193996" y="4935"/>
                </a:lnTo>
                <a:lnTo>
                  <a:pt x="148393" y="19090"/>
                </a:lnTo>
                <a:lnTo>
                  <a:pt x="107124" y="41487"/>
                </a:lnTo>
                <a:lnTo>
                  <a:pt x="71166" y="71149"/>
                </a:lnTo>
                <a:lnTo>
                  <a:pt x="41497" y="107100"/>
                </a:lnTo>
                <a:lnTo>
                  <a:pt x="19095" y="148362"/>
                </a:lnTo>
                <a:lnTo>
                  <a:pt x="4936" y="193959"/>
                </a:lnTo>
                <a:lnTo>
                  <a:pt x="0" y="242914"/>
                </a:lnTo>
                <a:lnTo>
                  <a:pt x="4936" y="291871"/>
                </a:lnTo>
                <a:lnTo>
                  <a:pt x="19095" y="337469"/>
                </a:lnTo>
                <a:lnTo>
                  <a:pt x="41497" y="378732"/>
                </a:lnTo>
                <a:lnTo>
                  <a:pt x="71166" y="414682"/>
                </a:lnTo>
                <a:lnTo>
                  <a:pt x="107124" y="444343"/>
                </a:lnTo>
                <a:lnTo>
                  <a:pt x="148393" y="466739"/>
                </a:lnTo>
                <a:lnTo>
                  <a:pt x="193996" y="480893"/>
                </a:lnTo>
                <a:lnTo>
                  <a:pt x="242955" y="485828"/>
                </a:lnTo>
                <a:lnTo>
                  <a:pt x="291911" y="480893"/>
                </a:lnTo>
                <a:lnTo>
                  <a:pt x="337504" y="466739"/>
                </a:lnTo>
                <a:lnTo>
                  <a:pt x="378760" y="444343"/>
                </a:lnTo>
                <a:lnTo>
                  <a:pt x="414703" y="414682"/>
                </a:lnTo>
                <a:lnTo>
                  <a:pt x="444356" y="378732"/>
                </a:lnTo>
                <a:lnTo>
                  <a:pt x="466746" y="337469"/>
                </a:lnTo>
                <a:lnTo>
                  <a:pt x="480895" y="291871"/>
                </a:lnTo>
                <a:lnTo>
                  <a:pt x="485828" y="242914"/>
                </a:lnTo>
                <a:lnTo>
                  <a:pt x="480895" y="193959"/>
                </a:lnTo>
                <a:lnTo>
                  <a:pt x="466746" y="148362"/>
                </a:lnTo>
                <a:lnTo>
                  <a:pt x="444356" y="107100"/>
                </a:lnTo>
                <a:lnTo>
                  <a:pt x="414703" y="71149"/>
                </a:lnTo>
                <a:lnTo>
                  <a:pt x="378760" y="41487"/>
                </a:lnTo>
                <a:lnTo>
                  <a:pt x="337504" y="19090"/>
                </a:lnTo>
                <a:lnTo>
                  <a:pt x="291911" y="4935"/>
                </a:lnTo>
                <a:lnTo>
                  <a:pt x="242955" y="0"/>
                </a:lnTo>
                <a:close/>
              </a:path>
            </a:pathLst>
          </a:custGeom>
          <a:solidFill>
            <a:srgbClr val="4D172D"/>
          </a:solidFill>
        </p:spPr>
        <p:txBody>
          <a:bodyPr wrap="square" lIns="0" tIns="0" rIns="0" bIns="0" rtlCol="0"/>
          <a:lstStyle/>
          <a:p>
            <a:endParaRPr dirty="0"/>
          </a:p>
        </p:txBody>
      </p:sp>
      <p:sp>
        <p:nvSpPr>
          <p:cNvPr id="25" name="object 31"/>
          <p:cNvSpPr/>
          <p:nvPr userDrawn="1"/>
        </p:nvSpPr>
        <p:spPr>
          <a:xfrm>
            <a:off x="17984696" y="6118185"/>
            <a:ext cx="483870" cy="483867"/>
          </a:xfrm>
          <a:custGeom>
            <a:avLst/>
            <a:gdLst/>
            <a:ahLst/>
            <a:cxnLst/>
            <a:rect l="l" t="t" r="r" b="b"/>
            <a:pathLst>
              <a:path w="483869" h="483870">
                <a:moveTo>
                  <a:pt x="265603" y="0"/>
                </a:moveTo>
                <a:lnTo>
                  <a:pt x="216401" y="210"/>
                </a:lnTo>
                <a:lnTo>
                  <a:pt x="168231" y="10238"/>
                </a:lnTo>
                <a:lnTo>
                  <a:pt x="124366" y="29081"/>
                </a:lnTo>
                <a:lnTo>
                  <a:pt x="85673" y="55667"/>
                </a:lnTo>
                <a:lnTo>
                  <a:pt x="53021" y="88922"/>
                </a:lnTo>
                <a:lnTo>
                  <a:pt x="27280" y="127774"/>
                </a:lnTo>
                <a:lnTo>
                  <a:pt x="9316" y="171149"/>
                </a:lnTo>
                <a:lnTo>
                  <a:pt x="0" y="217974"/>
                </a:lnTo>
                <a:lnTo>
                  <a:pt x="198" y="267176"/>
                </a:lnTo>
                <a:lnTo>
                  <a:pt x="10236" y="315346"/>
                </a:lnTo>
                <a:lnTo>
                  <a:pt x="29087" y="359211"/>
                </a:lnTo>
                <a:lnTo>
                  <a:pt x="55679" y="397903"/>
                </a:lnTo>
                <a:lnTo>
                  <a:pt x="88939" y="430552"/>
                </a:lnTo>
                <a:lnTo>
                  <a:pt x="127794" y="456290"/>
                </a:lnTo>
                <a:lnTo>
                  <a:pt x="171172" y="474248"/>
                </a:lnTo>
                <a:lnTo>
                  <a:pt x="218000" y="483557"/>
                </a:lnTo>
                <a:lnTo>
                  <a:pt x="267206" y="483347"/>
                </a:lnTo>
                <a:lnTo>
                  <a:pt x="315376" y="473332"/>
                </a:lnTo>
                <a:lnTo>
                  <a:pt x="359240" y="454495"/>
                </a:lnTo>
                <a:lnTo>
                  <a:pt x="397930" y="427911"/>
                </a:lnTo>
                <a:lnTo>
                  <a:pt x="430575" y="394655"/>
                </a:lnTo>
                <a:lnTo>
                  <a:pt x="456307" y="355802"/>
                </a:lnTo>
                <a:lnTo>
                  <a:pt x="474255" y="312428"/>
                </a:lnTo>
                <a:lnTo>
                  <a:pt x="483551" y="265606"/>
                </a:lnTo>
                <a:lnTo>
                  <a:pt x="483325" y="216413"/>
                </a:lnTo>
                <a:lnTo>
                  <a:pt x="473311" y="168242"/>
                </a:lnTo>
                <a:lnTo>
                  <a:pt x="454479" y="124372"/>
                </a:lnTo>
                <a:lnTo>
                  <a:pt x="427900" y="85674"/>
                </a:lnTo>
                <a:lnTo>
                  <a:pt x="394650" y="53018"/>
                </a:lnTo>
                <a:lnTo>
                  <a:pt x="355801" y="27273"/>
                </a:lnTo>
                <a:lnTo>
                  <a:pt x="312427" y="9310"/>
                </a:lnTo>
                <a:lnTo>
                  <a:pt x="265603" y="0"/>
                </a:lnTo>
                <a:close/>
              </a:path>
            </a:pathLst>
          </a:custGeom>
          <a:solidFill>
            <a:srgbClr val="4D172D"/>
          </a:solidFill>
        </p:spPr>
        <p:txBody>
          <a:bodyPr wrap="square" lIns="0" tIns="0" rIns="0" bIns="0" rtlCol="0"/>
          <a:lstStyle/>
          <a:p>
            <a:endParaRPr dirty="0"/>
          </a:p>
        </p:txBody>
      </p:sp>
      <p:sp>
        <p:nvSpPr>
          <p:cNvPr id="26" name="object 32"/>
          <p:cNvSpPr/>
          <p:nvPr userDrawn="1"/>
        </p:nvSpPr>
        <p:spPr>
          <a:xfrm>
            <a:off x="17752398" y="4657674"/>
            <a:ext cx="486410" cy="486409"/>
          </a:xfrm>
          <a:custGeom>
            <a:avLst/>
            <a:gdLst/>
            <a:ahLst/>
            <a:cxnLst/>
            <a:rect l="l" t="t" r="r" b="b"/>
            <a:pathLst>
              <a:path w="486409" h="486410">
                <a:moveTo>
                  <a:pt x="241321" y="0"/>
                </a:moveTo>
                <a:lnTo>
                  <a:pt x="192410" y="5351"/>
                </a:lnTo>
                <a:lnTo>
                  <a:pt x="145559" y="20356"/>
                </a:lnTo>
                <a:lnTo>
                  <a:pt x="103913" y="43679"/>
                </a:lnTo>
                <a:lnTo>
                  <a:pt x="68222" y="74161"/>
                </a:lnTo>
                <a:lnTo>
                  <a:pt x="39236" y="110646"/>
                </a:lnTo>
                <a:lnTo>
                  <a:pt x="17703" y="151977"/>
                </a:lnTo>
                <a:lnTo>
                  <a:pt x="4375" y="196996"/>
                </a:lnTo>
                <a:lnTo>
                  <a:pt x="0" y="244545"/>
                </a:lnTo>
                <a:lnTo>
                  <a:pt x="5327" y="293468"/>
                </a:lnTo>
                <a:lnTo>
                  <a:pt x="20334" y="340323"/>
                </a:lnTo>
                <a:lnTo>
                  <a:pt x="43660" y="381977"/>
                </a:lnTo>
                <a:lnTo>
                  <a:pt x="74148" y="417678"/>
                </a:lnTo>
                <a:lnTo>
                  <a:pt x="110637" y="446674"/>
                </a:lnTo>
                <a:lnTo>
                  <a:pt x="151969" y="468212"/>
                </a:lnTo>
                <a:lnTo>
                  <a:pt x="196985" y="481539"/>
                </a:lnTo>
                <a:lnTo>
                  <a:pt x="244526" y="485903"/>
                </a:lnTo>
                <a:lnTo>
                  <a:pt x="293434" y="480551"/>
                </a:lnTo>
                <a:lnTo>
                  <a:pt x="340292" y="465544"/>
                </a:lnTo>
                <a:lnTo>
                  <a:pt x="381949" y="442217"/>
                </a:lnTo>
                <a:lnTo>
                  <a:pt x="417652" y="411728"/>
                </a:lnTo>
                <a:lnTo>
                  <a:pt x="446649" y="375237"/>
                </a:lnTo>
                <a:lnTo>
                  <a:pt x="468187" y="333902"/>
                </a:lnTo>
                <a:lnTo>
                  <a:pt x="481515" y="288885"/>
                </a:lnTo>
                <a:lnTo>
                  <a:pt x="485879" y="241342"/>
                </a:lnTo>
                <a:lnTo>
                  <a:pt x="480527" y="192435"/>
                </a:lnTo>
                <a:lnTo>
                  <a:pt x="465541" y="145580"/>
                </a:lnTo>
                <a:lnTo>
                  <a:pt x="442224" y="103926"/>
                </a:lnTo>
                <a:lnTo>
                  <a:pt x="411736" y="68224"/>
                </a:lnTo>
                <a:lnTo>
                  <a:pt x="375240" y="39228"/>
                </a:lnTo>
                <a:lnTo>
                  <a:pt x="333898" y="17691"/>
                </a:lnTo>
                <a:lnTo>
                  <a:pt x="288871" y="4364"/>
                </a:lnTo>
                <a:lnTo>
                  <a:pt x="241321" y="0"/>
                </a:lnTo>
                <a:close/>
              </a:path>
            </a:pathLst>
          </a:custGeom>
          <a:solidFill>
            <a:srgbClr val="4D172D"/>
          </a:solidFill>
        </p:spPr>
        <p:txBody>
          <a:bodyPr wrap="square" lIns="0" tIns="0" rIns="0" bIns="0" rtlCol="0"/>
          <a:lstStyle/>
          <a:p>
            <a:endParaRPr dirty="0"/>
          </a:p>
        </p:txBody>
      </p:sp>
    </p:spTree>
    <p:extLst>
      <p:ext uri="{BB962C8B-B14F-4D97-AF65-F5344CB8AC3E}">
        <p14:creationId xmlns:p14="http://schemas.microsoft.com/office/powerpoint/2010/main" val="1163632539"/>
      </p:ext>
    </p:extLst>
  </p:cSld>
  <p:clrMap bg1="lt1" tx1="dk1" bg2="lt2" tx2="dk2" accent1="accent1" accent2="accent2" accent3="accent3" accent4="accent4" accent5="accent5" accent6="accent6" hlink="hlink" folHlink="folHlink"/>
  <p:sldLayoutIdLst>
    <p:sldLayoutId id="2147483675"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2676865" y="2"/>
            <a:ext cx="3455036" cy="3041649"/>
          </a:xfrm>
          <a:custGeom>
            <a:avLst/>
            <a:gdLst/>
            <a:ahLst/>
            <a:cxnLst/>
            <a:rect l="l" t="t" r="r" b="b"/>
            <a:pathLst>
              <a:path w="3455035" h="3041650">
                <a:moveTo>
                  <a:pt x="2849187" y="0"/>
                </a:moveTo>
                <a:lnTo>
                  <a:pt x="605842" y="0"/>
                </a:lnTo>
                <a:lnTo>
                  <a:pt x="587990" y="15275"/>
                </a:lnTo>
                <a:lnTo>
                  <a:pt x="554589" y="45386"/>
                </a:lnTo>
                <a:lnTo>
                  <a:pt x="521984" y="76346"/>
                </a:lnTo>
                <a:lnTo>
                  <a:pt x="490192" y="108137"/>
                </a:lnTo>
                <a:lnTo>
                  <a:pt x="459232" y="140742"/>
                </a:lnTo>
                <a:lnTo>
                  <a:pt x="429120" y="174142"/>
                </a:lnTo>
                <a:lnTo>
                  <a:pt x="399873" y="208322"/>
                </a:lnTo>
                <a:lnTo>
                  <a:pt x="371509" y="243263"/>
                </a:lnTo>
                <a:lnTo>
                  <a:pt x="344045" y="278948"/>
                </a:lnTo>
                <a:lnTo>
                  <a:pt x="317499" y="315361"/>
                </a:lnTo>
                <a:lnTo>
                  <a:pt x="291888" y="352483"/>
                </a:lnTo>
                <a:lnTo>
                  <a:pt x="267228" y="390297"/>
                </a:lnTo>
                <a:lnTo>
                  <a:pt x="243539" y="428786"/>
                </a:lnTo>
                <a:lnTo>
                  <a:pt x="220836" y="467933"/>
                </a:lnTo>
                <a:lnTo>
                  <a:pt x="199137" y="507721"/>
                </a:lnTo>
                <a:lnTo>
                  <a:pt x="178459" y="548131"/>
                </a:lnTo>
                <a:lnTo>
                  <a:pt x="158820" y="589147"/>
                </a:lnTo>
                <a:lnTo>
                  <a:pt x="140238" y="630751"/>
                </a:lnTo>
                <a:lnTo>
                  <a:pt x="122728" y="672927"/>
                </a:lnTo>
                <a:lnTo>
                  <a:pt x="106310" y="715656"/>
                </a:lnTo>
                <a:lnTo>
                  <a:pt x="90999" y="758921"/>
                </a:lnTo>
                <a:lnTo>
                  <a:pt x="76814" y="802706"/>
                </a:lnTo>
                <a:lnTo>
                  <a:pt x="63771" y="846993"/>
                </a:lnTo>
                <a:lnTo>
                  <a:pt x="51888" y="891764"/>
                </a:lnTo>
                <a:lnTo>
                  <a:pt x="41183" y="937002"/>
                </a:lnTo>
                <a:lnTo>
                  <a:pt x="31672" y="982690"/>
                </a:lnTo>
                <a:lnTo>
                  <a:pt x="23373" y="1028810"/>
                </a:lnTo>
                <a:lnTo>
                  <a:pt x="16303" y="1075346"/>
                </a:lnTo>
                <a:lnTo>
                  <a:pt x="10480" y="1122279"/>
                </a:lnTo>
                <a:lnTo>
                  <a:pt x="5921" y="1169593"/>
                </a:lnTo>
                <a:lnTo>
                  <a:pt x="2643" y="1217270"/>
                </a:lnTo>
                <a:lnTo>
                  <a:pt x="663" y="1265293"/>
                </a:lnTo>
                <a:lnTo>
                  <a:pt x="0" y="1313645"/>
                </a:lnTo>
                <a:lnTo>
                  <a:pt x="663" y="1361999"/>
                </a:lnTo>
                <a:lnTo>
                  <a:pt x="2643" y="1410024"/>
                </a:lnTo>
                <a:lnTo>
                  <a:pt x="5921" y="1457703"/>
                </a:lnTo>
                <a:lnTo>
                  <a:pt x="10480" y="1505019"/>
                </a:lnTo>
                <a:lnTo>
                  <a:pt x="16303" y="1551954"/>
                </a:lnTo>
                <a:lnTo>
                  <a:pt x="23373" y="1598492"/>
                </a:lnTo>
                <a:lnTo>
                  <a:pt x="31672" y="1644614"/>
                </a:lnTo>
                <a:lnTo>
                  <a:pt x="41183" y="1690303"/>
                </a:lnTo>
                <a:lnTo>
                  <a:pt x="51888" y="1735543"/>
                </a:lnTo>
                <a:lnTo>
                  <a:pt x="63771" y="1780315"/>
                </a:lnTo>
                <a:lnTo>
                  <a:pt x="76814" y="1824603"/>
                </a:lnTo>
                <a:lnTo>
                  <a:pt x="90999" y="1868389"/>
                </a:lnTo>
                <a:lnTo>
                  <a:pt x="106310" y="1911656"/>
                </a:lnTo>
                <a:lnTo>
                  <a:pt x="122728" y="1954387"/>
                </a:lnTo>
                <a:lnTo>
                  <a:pt x="140238" y="1996563"/>
                </a:lnTo>
                <a:lnTo>
                  <a:pt x="158820" y="2038169"/>
                </a:lnTo>
                <a:lnTo>
                  <a:pt x="178459" y="2079186"/>
                </a:lnTo>
                <a:lnTo>
                  <a:pt x="199137" y="2119597"/>
                </a:lnTo>
                <a:lnTo>
                  <a:pt x="220836" y="2159386"/>
                </a:lnTo>
                <a:lnTo>
                  <a:pt x="243539" y="2198534"/>
                </a:lnTo>
                <a:lnTo>
                  <a:pt x="267228" y="2237024"/>
                </a:lnTo>
                <a:lnTo>
                  <a:pt x="291888" y="2274839"/>
                </a:lnTo>
                <a:lnTo>
                  <a:pt x="317499" y="2311962"/>
                </a:lnTo>
                <a:lnTo>
                  <a:pt x="344045" y="2348375"/>
                </a:lnTo>
                <a:lnTo>
                  <a:pt x="371509" y="2384061"/>
                </a:lnTo>
                <a:lnTo>
                  <a:pt x="399873" y="2419003"/>
                </a:lnTo>
                <a:lnTo>
                  <a:pt x="429120" y="2453183"/>
                </a:lnTo>
                <a:lnTo>
                  <a:pt x="459232" y="2486584"/>
                </a:lnTo>
                <a:lnTo>
                  <a:pt x="490192" y="2519189"/>
                </a:lnTo>
                <a:lnTo>
                  <a:pt x="521984" y="2550981"/>
                </a:lnTo>
                <a:lnTo>
                  <a:pt x="554589" y="2581941"/>
                </a:lnTo>
                <a:lnTo>
                  <a:pt x="587990" y="2612053"/>
                </a:lnTo>
                <a:lnTo>
                  <a:pt x="622170" y="2641300"/>
                </a:lnTo>
                <a:lnTo>
                  <a:pt x="657112" y="2669664"/>
                </a:lnTo>
                <a:lnTo>
                  <a:pt x="692798" y="2697128"/>
                </a:lnTo>
                <a:lnTo>
                  <a:pt x="729211" y="2723674"/>
                </a:lnTo>
                <a:lnTo>
                  <a:pt x="766334" y="2749285"/>
                </a:lnTo>
                <a:lnTo>
                  <a:pt x="804149" y="2773945"/>
                </a:lnTo>
                <a:lnTo>
                  <a:pt x="842640" y="2797634"/>
                </a:lnTo>
                <a:lnTo>
                  <a:pt x="881787" y="2820337"/>
                </a:lnTo>
                <a:lnTo>
                  <a:pt x="921576" y="2842036"/>
                </a:lnTo>
                <a:lnTo>
                  <a:pt x="961987" y="2862714"/>
                </a:lnTo>
                <a:lnTo>
                  <a:pt x="1003004" y="2882353"/>
                </a:lnTo>
                <a:lnTo>
                  <a:pt x="1044610" y="2900935"/>
                </a:lnTo>
                <a:lnTo>
                  <a:pt x="1086786" y="2918445"/>
                </a:lnTo>
                <a:lnTo>
                  <a:pt x="1129517" y="2934864"/>
                </a:lnTo>
                <a:lnTo>
                  <a:pt x="1172784" y="2950174"/>
                </a:lnTo>
                <a:lnTo>
                  <a:pt x="1216570" y="2964360"/>
                </a:lnTo>
                <a:lnTo>
                  <a:pt x="1260858" y="2977402"/>
                </a:lnTo>
                <a:lnTo>
                  <a:pt x="1305630" y="2989285"/>
                </a:lnTo>
                <a:lnTo>
                  <a:pt x="1350870" y="2999990"/>
                </a:lnTo>
                <a:lnTo>
                  <a:pt x="1396559" y="3009501"/>
                </a:lnTo>
                <a:lnTo>
                  <a:pt x="1442682" y="3017800"/>
                </a:lnTo>
                <a:lnTo>
                  <a:pt x="1489219" y="3024870"/>
                </a:lnTo>
                <a:lnTo>
                  <a:pt x="1536154" y="3030693"/>
                </a:lnTo>
                <a:lnTo>
                  <a:pt x="1583470" y="3035252"/>
                </a:lnTo>
                <a:lnTo>
                  <a:pt x="1631149" y="3038530"/>
                </a:lnTo>
                <a:lnTo>
                  <a:pt x="1679174" y="3040510"/>
                </a:lnTo>
                <a:lnTo>
                  <a:pt x="1727528" y="3041174"/>
                </a:lnTo>
                <a:lnTo>
                  <a:pt x="1775882" y="3040510"/>
                </a:lnTo>
                <a:lnTo>
                  <a:pt x="1823908" y="3038530"/>
                </a:lnTo>
                <a:lnTo>
                  <a:pt x="1871587" y="3035252"/>
                </a:lnTo>
                <a:lnTo>
                  <a:pt x="1918903" y="3030693"/>
                </a:lnTo>
                <a:lnTo>
                  <a:pt x="1965838" y="3024870"/>
                </a:lnTo>
                <a:lnTo>
                  <a:pt x="2012375" y="3017800"/>
                </a:lnTo>
                <a:lnTo>
                  <a:pt x="2058497" y="3009501"/>
                </a:lnTo>
                <a:lnTo>
                  <a:pt x="2104186" y="2999990"/>
                </a:lnTo>
                <a:lnTo>
                  <a:pt x="2149425" y="2989285"/>
                </a:lnTo>
                <a:lnTo>
                  <a:pt x="2194196" y="2977402"/>
                </a:lnTo>
                <a:lnTo>
                  <a:pt x="2238483" y="2964360"/>
                </a:lnTo>
                <a:lnTo>
                  <a:pt x="2282269" y="2950174"/>
                </a:lnTo>
                <a:lnTo>
                  <a:pt x="2325534" y="2934864"/>
                </a:lnTo>
                <a:lnTo>
                  <a:pt x="2368264" y="2918445"/>
                </a:lnTo>
                <a:lnTo>
                  <a:pt x="2410439" y="2900935"/>
                </a:lnTo>
                <a:lnTo>
                  <a:pt x="2452043" y="2882353"/>
                </a:lnTo>
                <a:lnTo>
                  <a:pt x="2493059" y="2862714"/>
                </a:lnTo>
                <a:lnTo>
                  <a:pt x="2533469" y="2842036"/>
                </a:lnTo>
                <a:lnTo>
                  <a:pt x="2573255" y="2820337"/>
                </a:lnTo>
                <a:lnTo>
                  <a:pt x="2612402" y="2797634"/>
                </a:lnTo>
                <a:lnTo>
                  <a:pt x="2650890" y="2773945"/>
                </a:lnTo>
                <a:lnTo>
                  <a:pt x="2688703" y="2749285"/>
                </a:lnTo>
                <a:lnTo>
                  <a:pt x="2725824" y="2723674"/>
                </a:lnTo>
                <a:lnTo>
                  <a:pt x="2762236" y="2697128"/>
                </a:lnTo>
                <a:lnTo>
                  <a:pt x="2797920" y="2669664"/>
                </a:lnTo>
                <a:lnTo>
                  <a:pt x="2832860" y="2641300"/>
                </a:lnTo>
                <a:lnTo>
                  <a:pt x="2867038" y="2612053"/>
                </a:lnTo>
                <a:lnTo>
                  <a:pt x="2900437" y="2581941"/>
                </a:lnTo>
                <a:lnTo>
                  <a:pt x="2933040" y="2550981"/>
                </a:lnTo>
                <a:lnTo>
                  <a:pt x="2964830" y="2519189"/>
                </a:lnTo>
                <a:lnTo>
                  <a:pt x="2995788" y="2486584"/>
                </a:lnTo>
                <a:lnTo>
                  <a:pt x="3025899" y="2453183"/>
                </a:lnTo>
                <a:lnTo>
                  <a:pt x="3055143" y="2419003"/>
                </a:lnTo>
                <a:lnTo>
                  <a:pt x="3083505" y="2384061"/>
                </a:lnTo>
                <a:lnTo>
                  <a:pt x="3110967" y="2348375"/>
                </a:lnTo>
                <a:lnTo>
                  <a:pt x="3137511" y="2311962"/>
                </a:lnTo>
                <a:lnTo>
                  <a:pt x="3163121" y="2274839"/>
                </a:lnTo>
                <a:lnTo>
                  <a:pt x="3187778" y="2237024"/>
                </a:lnTo>
                <a:lnTo>
                  <a:pt x="3211466" y="2198534"/>
                </a:lnTo>
                <a:lnTo>
                  <a:pt x="3234167" y="2159386"/>
                </a:lnTo>
                <a:lnTo>
                  <a:pt x="3255864" y="2119597"/>
                </a:lnTo>
                <a:lnTo>
                  <a:pt x="3276540" y="2079186"/>
                </a:lnTo>
                <a:lnTo>
                  <a:pt x="3296177" y="2038169"/>
                </a:lnTo>
                <a:lnTo>
                  <a:pt x="3314759" y="1996563"/>
                </a:lnTo>
                <a:lnTo>
                  <a:pt x="3332266" y="1954387"/>
                </a:lnTo>
                <a:lnTo>
                  <a:pt x="3348684" y="1911656"/>
                </a:lnTo>
                <a:lnTo>
                  <a:pt x="3363993" y="1868389"/>
                </a:lnTo>
                <a:lnTo>
                  <a:pt x="3378177" y="1824603"/>
                </a:lnTo>
                <a:lnTo>
                  <a:pt x="3391218" y="1780315"/>
                </a:lnTo>
                <a:lnTo>
                  <a:pt x="3403100" y="1735543"/>
                </a:lnTo>
                <a:lnTo>
                  <a:pt x="3413804" y="1690303"/>
                </a:lnTo>
                <a:lnTo>
                  <a:pt x="3423314" y="1644614"/>
                </a:lnTo>
                <a:lnTo>
                  <a:pt x="3431612" y="1598492"/>
                </a:lnTo>
                <a:lnTo>
                  <a:pt x="3438681" y="1551954"/>
                </a:lnTo>
                <a:lnTo>
                  <a:pt x="3444504" y="1505019"/>
                </a:lnTo>
                <a:lnTo>
                  <a:pt x="3449063" y="1457703"/>
                </a:lnTo>
                <a:lnTo>
                  <a:pt x="3452340" y="1410024"/>
                </a:lnTo>
                <a:lnTo>
                  <a:pt x="3454320" y="1361999"/>
                </a:lnTo>
                <a:lnTo>
                  <a:pt x="3454983" y="1313645"/>
                </a:lnTo>
                <a:lnTo>
                  <a:pt x="3454320" y="1265293"/>
                </a:lnTo>
                <a:lnTo>
                  <a:pt x="3452340" y="1217270"/>
                </a:lnTo>
                <a:lnTo>
                  <a:pt x="3449063" y="1169593"/>
                </a:lnTo>
                <a:lnTo>
                  <a:pt x="3444504" y="1122279"/>
                </a:lnTo>
                <a:lnTo>
                  <a:pt x="3438681" y="1075346"/>
                </a:lnTo>
                <a:lnTo>
                  <a:pt x="3431612" y="1028810"/>
                </a:lnTo>
                <a:lnTo>
                  <a:pt x="3423314" y="982690"/>
                </a:lnTo>
                <a:lnTo>
                  <a:pt x="3413804" y="937002"/>
                </a:lnTo>
                <a:lnTo>
                  <a:pt x="3403100" y="891764"/>
                </a:lnTo>
                <a:lnTo>
                  <a:pt x="3391218" y="846993"/>
                </a:lnTo>
                <a:lnTo>
                  <a:pt x="3378177" y="802706"/>
                </a:lnTo>
                <a:lnTo>
                  <a:pt x="3363993" y="758921"/>
                </a:lnTo>
                <a:lnTo>
                  <a:pt x="3348684" y="715656"/>
                </a:lnTo>
                <a:lnTo>
                  <a:pt x="3332266" y="672927"/>
                </a:lnTo>
                <a:lnTo>
                  <a:pt x="3314759" y="630751"/>
                </a:lnTo>
                <a:lnTo>
                  <a:pt x="3296177" y="589147"/>
                </a:lnTo>
                <a:lnTo>
                  <a:pt x="3276540" y="548131"/>
                </a:lnTo>
                <a:lnTo>
                  <a:pt x="3255864" y="507721"/>
                </a:lnTo>
                <a:lnTo>
                  <a:pt x="3234167" y="467933"/>
                </a:lnTo>
                <a:lnTo>
                  <a:pt x="3211466" y="428786"/>
                </a:lnTo>
                <a:lnTo>
                  <a:pt x="3187778" y="390297"/>
                </a:lnTo>
                <a:lnTo>
                  <a:pt x="3163121" y="352483"/>
                </a:lnTo>
                <a:lnTo>
                  <a:pt x="3137511" y="315361"/>
                </a:lnTo>
                <a:lnTo>
                  <a:pt x="3110967" y="278948"/>
                </a:lnTo>
                <a:lnTo>
                  <a:pt x="3083505" y="243263"/>
                </a:lnTo>
                <a:lnTo>
                  <a:pt x="3055143" y="208322"/>
                </a:lnTo>
                <a:lnTo>
                  <a:pt x="3025899" y="174142"/>
                </a:lnTo>
                <a:lnTo>
                  <a:pt x="2995788" y="140742"/>
                </a:lnTo>
                <a:lnTo>
                  <a:pt x="2964830" y="108137"/>
                </a:lnTo>
                <a:lnTo>
                  <a:pt x="2933040" y="76346"/>
                </a:lnTo>
                <a:lnTo>
                  <a:pt x="2900437" y="45386"/>
                </a:lnTo>
                <a:lnTo>
                  <a:pt x="2867038" y="15275"/>
                </a:lnTo>
                <a:lnTo>
                  <a:pt x="2849187" y="0"/>
                </a:lnTo>
                <a:close/>
              </a:path>
            </a:pathLst>
          </a:custGeom>
          <a:solidFill>
            <a:schemeClr val="accent1"/>
          </a:solidFill>
        </p:spPr>
        <p:txBody>
          <a:bodyPr wrap="square" lIns="0" tIns="0" rIns="0" bIns="0" rtlCol="0"/>
          <a:lstStyle/>
          <a:p>
            <a:endParaRPr dirty="0"/>
          </a:p>
        </p:txBody>
      </p:sp>
      <p:sp>
        <p:nvSpPr>
          <p:cNvPr id="8" name="object 3"/>
          <p:cNvSpPr/>
          <p:nvPr userDrawn="1"/>
        </p:nvSpPr>
        <p:spPr>
          <a:xfrm>
            <a:off x="0" y="837062"/>
            <a:ext cx="2282189" cy="3455670"/>
          </a:xfrm>
          <a:custGeom>
            <a:avLst/>
            <a:gdLst/>
            <a:ahLst/>
            <a:cxnLst/>
            <a:rect l="l" t="t" r="r" b="b"/>
            <a:pathLst>
              <a:path w="2282190" h="3455670">
                <a:moveTo>
                  <a:pt x="533317" y="0"/>
                </a:moveTo>
                <a:lnTo>
                  <a:pt x="488231" y="1100"/>
                </a:lnTo>
                <a:lnTo>
                  <a:pt x="443144" y="3378"/>
                </a:lnTo>
                <a:lnTo>
                  <a:pt x="398082" y="6837"/>
                </a:lnTo>
                <a:lnTo>
                  <a:pt x="353067" y="11481"/>
                </a:lnTo>
                <a:lnTo>
                  <a:pt x="308124" y="17314"/>
                </a:lnTo>
                <a:lnTo>
                  <a:pt x="263277" y="24339"/>
                </a:lnTo>
                <a:lnTo>
                  <a:pt x="218550" y="32561"/>
                </a:lnTo>
                <a:lnTo>
                  <a:pt x="173968" y="41983"/>
                </a:lnTo>
                <a:lnTo>
                  <a:pt x="129555" y="52610"/>
                </a:lnTo>
                <a:lnTo>
                  <a:pt x="85335" y="64444"/>
                </a:lnTo>
                <a:lnTo>
                  <a:pt x="41332" y="77490"/>
                </a:lnTo>
                <a:lnTo>
                  <a:pt x="0" y="90959"/>
                </a:lnTo>
                <a:lnTo>
                  <a:pt x="0" y="3363798"/>
                </a:lnTo>
                <a:lnTo>
                  <a:pt x="43369" y="3377827"/>
                </a:lnTo>
                <a:lnTo>
                  <a:pt x="86563" y="3390555"/>
                </a:lnTo>
                <a:lnTo>
                  <a:pt x="130047" y="3402151"/>
                </a:lnTo>
                <a:lnTo>
                  <a:pt x="173799" y="3412613"/>
                </a:lnTo>
                <a:lnTo>
                  <a:pt x="217793" y="3421935"/>
                </a:lnTo>
                <a:lnTo>
                  <a:pt x="262005" y="3430115"/>
                </a:lnTo>
                <a:lnTo>
                  <a:pt x="306411" y="3437148"/>
                </a:lnTo>
                <a:lnTo>
                  <a:pt x="350986" y="3443031"/>
                </a:lnTo>
                <a:lnTo>
                  <a:pt x="395708" y="3447759"/>
                </a:lnTo>
                <a:lnTo>
                  <a:pt x="440551" y="3451329"/>
                </a:lnTo>
                <a:lnTo>
                  <a:pt x="485491" y="3453737"/>
                </a:lnTo>
                <a:lnTo>
                  <a:pt x="530504" y="3454980"/>
                </a:lnTo>
                <a:lnTo>
                  <a:pt x="575565" y="3455053"/>
                </a:lnTo>
                <a:lnTo>
                  <a:pt x="620652" y="3453952"/>
                </a:lnTo>
                <a:lnTo>
                  <a:pt x="665739" y="3451674"/>
                </a:lnTo>
                <a:lnTo>
                  <a:pt x="710802" y="3448215"/>
                </a:lnTo>
                <a:lnTo>
                  <a:pt x="755817" y="3443571"/>
                </a:lnTo>
                <a:lnTo>
                  <a:pt x="800760" y="3437738"/>
                </a:lnTo>
                <a:lnTo>
                  <a:pt x="845607" y="3430713"/>
                </a:lnTo>
                <a:lnTo>
                  <a:pt x="890333" y="3422491"/>
                </a:lnTo>
                <a:lnTo>
                  <a:pt x="934914" y="3413069"/>
                </a:lnTo>
                <a:lnTo>
                  <a:pt x="979327" y="3402442"/>
                </a:lnTo>
                <a:lnTo>
                  <a:pt x="1023546" y="3390608"/>
                </a:lnTo>
                <a:lnTo>
                  <a:pt x="1067548" y="3377563"/>
                </a:lnTo>
                <a:lnTo>
                  <a:pt x="1111309" y="3363301"/>
                </a:lnTo>
                <a:lnTo>
                  <a:pt x="1154804" y="3347820"/>
                </a:lnTo>
                <a:lnTo>
                  <a:pt x="1198009" y="3331116"/>
                </a:lnTo>
                <a:lnTo>
                  <a:pt x="1240899" y="3313185"/>
                </a:lnTo>
                <a:lnTo>
                  <a:pt x="1283452" y="3294023"/>
                </a:lnTo>
                <a:lnTo>
                  <a:pt x="1325642" y="3273626"/>
                </a:lnTo>
                <a:lnTo>
                  <a:pt x="1367445" y="3251991"/>
                </a:lnTo>
                <a:lnTo>
                  <a:pt x="1408838" y="3229113"/>
                </a:lnTo>
                <a:lnTo>
                  <a:pt x="1449795" y="3204989"/>
                </a:lnTo>
                <a:lnTo>
                  <a:pt x="1490293" y="3179615"/>
                </a:lnTo>
                <a:lnTo>
                  <a:pt x="1530308" y="3152987"/>
                </a:lnTo>
                <a:lnTo>
                  <a:pt x="1569815" y="3125101"/>
                </a:lnTo>
                <a:lnTo>
                  <a:pt x="1608546" y="3096142"/>
                </a:lnTo>
                <a:lnTo>
                  <a:pt x="1646237" y="3066312"/>
                </a:lnTo>
                <a:lnTo>
                  <a:pt x="1682886" y="3035635"/>
                </a:lnTo>
                <a:lnTo>
                  <a:pt x="1718487" y="3004134"/>
                </a:lnTo>
                <a:lnTo>
                  <a:pt x="1753037" y="2971835"/>
                </a:lnTo>
                <a:lnTo>
                  <a:pt x="1786533" y="2938762"/>
                </a:lnTo>
                <a:lnTo>
                  <a:pt x="1818971" y="2904938"/>
                </a:lnTo>
                <a:lnTo>
                  <a:pt x="1850346" y="2870387"/>
                </a:lnTo>
                <a:lnTo>
                  <a:pt x="1880655" y="2835135"/>
                </a:lnTo>
                <a:lnTo>
                  <a:pt x="1909893" y="2799205"/>
                </a:lnTo>
                <a:lnTo>
                  <a:pt x="1938058" y="2762622"/>
                </a:lnTo>
                <a:lnTo>
                  <a:pt x="1965146" y="2725409"/>
                </a:lnTo>
                <a:lnTo>
                  <a:pt x="1991152" y="2687591"/>
                </a:lnTo>
                <a:lnTo>
                  <a:pt x="2016072" y="2649192"/>
                </a:lnTo>
                <a:lnTo>
                  <a:pt x="2039903" y="2610236"/>
                </a:lnTo>
                <a:lnTo>
                  <a:pt x="2062642" y="2570747"/>
                </a:lnTo>
                <a:lnTo>
                  <a:pt x="2084283" y="2530750"/>
                </a:lnTo>
                <a:lnTo>
                  <a:pt x="2104824" y="2490269"/>
                </a:lnTo>
                <a:lnTo>
                  <a:pt x="2124260" y="2449327"/>
                </a:lnTo>
                <a:lnTo>
                  <a:pt x="2142588" y="2407950"/>
                </a:lnTo>
                <a:lnTo>
                  <a:pt x="2159804" y="2366161"/>
                </a:lnTo>
                <a:lnTo>
                  <a:pt x="2175903" y="2323985"/>
                </a:lnTo>
                <a:lnTo>
                  <a:pt x="2190883" y="2281445"/>
                </a:lnTo>
                <a:lnTo>
                  <a:pt x="2204739" y="2238566"/>
                </a:lnTo>
                <a:lnTo>
                  <a:pt x="2217468" y="2195372"/>
                </a:lnTo>
                <a:lnTo>
                  <a:pt x="2229065" y="2151888"/>
                </a:lnTo>
                <a:lnTo>
                  <a:pt x="2239528" y="2108137"/>
                </a:lnTo>
                <a:lnTo>
                  <a:pt x="2248851" y="2064144"/>
                </a:lnTo>
                <a:lnTo>
                  <a:pt x="2257031" y="2019932"/>
                </a:lnTo>
                <a:lnTo>
                  <a:pt x="2264065" y="1975527"/>
                </a:lnTo>
                <a:lnTo>
                  <a:pt x="2269948" y="1930951"/>
                </a:lnTo>
                <a:lnTo>
                  <a:pt x="2274677" y="1886231"/>
                </a:lnTo>
                <a:lnTo>
                  <a:pt x="2278247" y="1841388"/>
                </a:lnTo>
                <a:lnTo>
                  <a:pt x="2280656" y="1796449"/>
                </a:lnTo>
                <a:lnTo>
                  <a:pt x="2281898" y="1751437"/>
                </a:lnTo>
                <a:lnTo>
                  <a:pt x="2281971" y="1706376"/>
                </a:lnTo>
                <a:lnTo>
                  <a:pt x="2280871" y="1661290"/>
                </a:lnTo>
                <a:lnTo>
                  <a:pt x="2278593" y="1616204"/>
                </a:lnTo>
                <a:lnTo>
                  <a:pt x="2275134" y="1571141"/>
                </a:lnTo>
                <a:lnTo>
                  <a:pt x="2270490" y="1526127"/>
                </a:lnTo>
                <a:lnTo>
                  <a:pt x="2264657" y="1481184"/>
                </a:lnTo>
                <a:lnTo>
                  <a:pt x="2257632" y="1436338"/>
                </a:lnTo>
                <a:lnTo>
                  <a:pt x="2249410" y="1391613"/>
                </a:lnTo>
                <a:lnTo>
                  <a:pt x="2239987" y="1347032"/>
                </a:lnTo>
                <a:lnTo>
                  <a:pt x="2229360" y="1302620"/>
                </a:lnTo>
                <a:lnTo>
                  <a:pt x="2217526" y="1258402"/>
                </a:lnTo>
                <a:lnTo>
                  <a:pt x="2204479" y="1214400"/>
                </a:lnTo>
                <a:lnTo>
                  <a:pt x="2190217" y="1170640"/>
                </a:lnTo>
                <a:lnTo>
                  <a:pt x="2174736" y="1127146"/>
                </a:lnTo>
                <a:lnTo>
                  <a:pt x="2158031" y="1083942"/>
                </a:lnTo>
                <a:lnTo>
                  <a:pt x="2140098" y="1041051"/>
                </a:lnTo>
                <a:lnTo>
                  <a:pt x="2120935" y="998499"/>
                </a:lnTo>
                <a:lnTo>
                  <a:pt x="2100537" y="956310"/>
                </a:lnTo>
                <a:lnTo>
                  <a:pt x="2078900" y="914507"/>
                </a:lnTo>
                <a:lnTo>
                  <a:pt x="2056021" y="873115"/>
                </a:lnTo>
                <a:lnTo>
                  <a:pt x="2031895" y="832157"/>
                </a:lnTo>
                <a:lnTo>
                  <a:pt x="2006519" y="791660"/>
                </a:lnTo>
                <a:lnTo>
                  <a:pt x="1979890" y="751645"/>
                </a:lnTo>
                <a:lnTo>
                  <a:pt x="1952002" y="712138"/>
                </a:lnTo>
                <a:lnTo>
                  <a:pt x="1923045" y="673407"/>
                </a:lnTo>
                <a:lnTo>
                  <a:pt x="1893216" y="635716"/>
                </a:lnTo>
                <a:lnTo>
                  <a:pt x="1862540" y="599067"/>
                </a:lnTo>
                <a:lnTo>
                  <a:pt x="1831041" y="563466"/>
                </a:lnTo>
                <a:lnTo>
                  <a:pt x="1798744" y="528916"/>
                </a:lnTo>
                <a:lnTo>
                  <a:pt x="1765672" y="495421"/>
                </a:lnTo>
                <a:lnTo>
                  <a:pt x="1731850" y="462984"/>
                </a:lnTo>
                <a:lnTo>
                  <a:pt x="1697301" y="431609"/>
                </a:lnTo>
                <a:lnTo>
                  <a:pt x="1662051" y="401301"/>
                </a:lnTo>
                <a:lnTo>
                  <a:pt x="1626122" y="372062"/>
                </a:lnTo>
                <a:lnTo>
                  <a:pt x="1589540" y="343898"/>
                </a:lnTo>
                <a:lnTo>
                  <a:pt x="1552329" y="316811"/>
                </a:lnTo>
                <a:lnTo>
                  <a:pt x="1514512" y="290806"/>
                </a:lnTo>
                <a:lnTo>
                  <a:pt x="1476115" y="265886"/>
                </a:lnTo>
                <a:lnTo>
                  <a:pt x="1437160" y="242055"/>
                </a:lnTo>
                <a:lnTo>
                  <a:pt x="1397673" y="219318"/>
                </a:lnTo>
                <a:lnTo>
                  <a:pt x="1357677" y="197677"/>
                </a:lnTo>
                <a:lnTo>
                  <a:pt x="1317197" y="177137"/>
                </a:lnTo>
                <a:lnTo>
                  <a:pt x="1276257" y="157701"/>
                </a:lnTo>
                <a:lnTo>
                  <a:pt x="1234881" y="139374"/>
                </a:lnTo>
                <a:lnTo>
                  <a:pt x="1193094" y="122159"/>
                </a:lnTo>
                <a:lnTo>
                  <a:pt x="1150918" y="106060"/>
                </a:lnTo>
                <a:lnTo>
                  <a:pt x="1108380" y="91081"/>
                </a:lnTo>
                <a:lnTo>
                  <a:pt x="1065502" y="77226"/>
                </a:lnTo>
                <a:lnTo>
                  <a:pt x="1022309" y="64498"/>
                </a:lnTo>
                <a:lnTo>
                  <a:pt x="978825" y="52901"/>
                </a:lnTo>
                <a:lnTo>
                  <a:pt x="935075" y="42439"/>
                </a:lnTo>
                <a:lnTo>
                  <a:pt x="891083" y="33117"/>
                </a:lnTo>
                <a:lnTo>
                  <a:pt x="846872" y="24937"/>
                </a:lnTo>
                <a:lnTo>
                  <a:pt x="802467" y="17904"/>
                </a:lnTo>
                <a:lnTo>
                  <a:pt x="757892" y="12021"/>
                </a:lnTo>
                <a:lnTo>
                  <a:pt x="713172" y="7293"/>
                </a:lnTo>
                <a:lnTo>
                  <a:pt x="668330" y="3723"/>
                </a:lnTo>
                <a:lnTo>
                  <a:pt x="623390" y="1315"/>
                </a:lnTo>
                <a:lnTo>
                  <a:pt x="578378" y="72"/>
                </a:lnTo>
                <a:lnTo>
                  <a:pt x="533317" y="0"/>
                </a:lnTo>
                <a:close/>
              </a:path>
            </a:pathLst>
          </a:custGeom>
          <a:solidFill>
            <a:schemeClr val="accent1"/>
          </a:solidFill>
        </p:spPr>
        <p:txBody>
          <a:bodyPr wrap="square" lIns="0" tIns="0" rIns="0" bIns="0" rtlCol="0"/>
          <a:lstStyle/>
          <a:p>
            <a:endParaRPr dirty="0"/>
          </a:p>
        </p:txBody>
      </p:sp>
      <p:sp>
        <p:nvSpPr>
          <p:cNvPr id="9" name="object 4"/>
          <p:cNvSpPr/>
          <p:nvPr userDrawn="1"/>
        </p:nvSpPr>
        <p:spPr>
          <a:xfrm>
            <a:off x="8905898" y="8159765"/>
            <a:ext cx="3455669" cy="3148964"/>
          </a:xfrm>
          <a:custGeom>
            <a:avLst/>
            <a:gdLst/>
            <a:ahLst/>
            <a:cxnLst/>
            <a:rect l="l" t="t" r="r" b="b"/>
            <a:pathLst>
              <a:path w="3455670" h="3148965">
                <a:moveTo>
                  <a:pt x="1705936" y="0"/>
                </a:moveTo>
                <a:lnTo>
                  <a:pt x="1660057" y="1191"/>
                </a:lnTo>
                <a:lnTo>
                  <a:pt x="1614346" y="3602"/>
                </a:lnTo>
                <a:lnTo>
                  <a:pt x="1568825" y="7221"/>
                </a:lnTo>
                <a:lnTo>
                  <a:pt x="1523515" y="12038"/>
                </a:lnTo>
                <a:lnTo>
                  <a:pt x="1478438" y="18041"/>
                </a:lnTo>
                <a:lnTo>
                  <a:pt x="1433616" y="25219"/>
                </a:lnTo>
                <a:lnTo>
                  <a:pt x="1389072" y="33560"/>
                </a:lnTo>
                <a:lnTo>
                  <a:pt x="1344826" y="43055"/>
                </a:lnTo>
                <a:lnTo>
                  <a:pt x="1300900" y="53692"/>
                </a:lnTo>
                <a:lnTo>
                  <a:pt x="1257317" y="65459"/>
                </a:lnTo>
                <a:lnTo>
                  <a:pt x="1214098" y="78345"/>
                </a:lnTo>
                <a:lnTo>
                  <a:pt x="1171266" y="92340"/>
                </a:lnTo>
                <a:lnTo>
                  <a:pt x="1128841" y="107432"/>
                </a:lnTo>
                <a:lnTo>
                  <a:pt x="1086845" y="123610"/>
                </a:lnTo>
                <a:lnTo>
                  <a:pt x="1045302" y="140863"/>
                </a:lnTo>
                <a:lnTo>
                  <a:pt x="1004231" y="159180"/>
                </a:lnTo>
                <a:lnTo>
                  <a:pt x="963656" y="178550"/>
                </a:lnTo>
                <a:lnTo>
                  <a:pt x="923597" y="198961"/>
                </a:lnTo>
                <a:lnTo>
                  <a:pt x="884078" y="220403"/>
                </a:lnTo>
                <a:lnTo>
                  <a:pt x="845118" y="242864"/>
                </a:lnTo>
                <a:lnTo>
                  <a:pt x="806742" y="266334"/>
                </a:lnTo>
                <a:lnTo>
                  <a:pt x="768969" y="290801"/>
                </a:lnTo>
                <a:lnTo>
                  <a:pt x="731822" y="316253"/>
                </a:lnTo>
                <a:lnTo>
                  <a:pt x="695324" y="342681"/>
                </a:lnTo>
                <a:lnTo>
                  <a:pt x="659494" y="370072"/>
                </a:lnTo>
                <a:lnTo>
                  <a:pt x="624357" y="398416"/>
                </a:lnTo>
                <a:lnTo>
                  <a:pt x="589932" y="427702"/>
                </a:lnTo>
                <a:lnTo>
                  <a:pt x="556243" y="457918"/>
                </a:lnTo>
                <a:lnTo>
                  <a:pt x="523311" y="489053"/>
                </a:lnTo>
                <a:lnTo>
                  <a:pt x="491157" y="521097"/>
                </a:lnTo>
                <a:lnTo>
                  <a:pt x="459804" y="554038"/>
                </a:lnTo>
                <a:lnTo>
                  <a:pt x="429273" y="587864"/>
                </a:lnTo>
                <a:lnTo>
                  <a:pt x="399587" y="622566"/>
                </a:lnTo>
                <a:lnTo>
                  <a:pt x="370766" y="658131"/>
                </a:lnTo>
                <a:lnTo>
                  <a:pt x="342834" y="694548"/>
                </a:lnTo>
                <a:lnTo>
                  <a:pt x="315798" y="731826"/>
                </a:lnTo>
                <a:lnTo>
                  <a:pt x="289719" y="769897"/>
                </a:lnTo>
                <a:lnTo>
                  <a:pt x="264581" y="808806"/>
                </a:lnTo>
                <a:lnTo>
                  <a:pt x="240417" y="848522"/>
                </a:lnTo>
                <a:lnTo>
                  <a:pt x="217251" y="889036"/>
                </a:lnTo>
                <a:lnTo>
                  <a:pt x="195103" y="930336"/>
                </a:lnTo>
                <a:lnTo>
                  <a:pt x="173996" y="972410"/>
                </a:lnTo>
                <a:lnTo>
                  <a:pt x="153952" y="1015248"/>
                </a:lnTo>
                <a:lnTo>
                  <a:pt x="134991" y="1058839"/>
                </a:lnTo>
                <a:lnTo>
                  <a:pt x="117137" y="1103171"/>
                </a:lnTo>
                <a:lnTo>
                  <a:pt x="100410" y="1148233"/>
                </a:lnTo>
                <a:lnTo>
                  <a:pt x="84833" y="1194014"/>
                </a:lnTo>
                <a:lnTo>
                  <a:pt x="70522" y="1240208"/>
                </a:lnTo>
                <a:lnTo>
                  <a:pt x="57565" y="1286495"/>
                </a:lnTo>
                <a:lnTo>
                  <a:pt x="45949" y="1332855"/>
                </a:lnTo>
                <a:lnTo>
                  <a:pt x="35665" y="1379265"/>
                </a:lnTo>
                <a:lnTo>
                  <a:pt x="26699" y="1425703"/>
                </a:lnTo>
                <a:lnTo>
                  <a:pt x="19043" y="1472149"/>
                </a:lnTo>
                <a:lnTo>
                  <a:pt x="12684" y="1518578"/>
                </a:lnTo>
                <a:lnTo>
                  <a:pt x="7611" y="1564971"/>
                </a:lnTo>
                <a:lnTo>
                  <a:pt x="3814" y="1611305"/>
                </a:lnTo>
                <a:lnTo>
                  <a:pt x="1280" y="1657559"/>
                </a:lnTo>
                <a:lnTo>
                  <a:pt x="0" y="1703710"/>
                </a:lnTo>
                <a:lnTo>
                  <a:pt x="19" y="1751993"/>
                </a:lnTo>
                <a:lnTo>
                  <a:pt x="1153" y="1795618"/>
                </a:lnTo>
                <a:lnTo>
                  <a:pt x="3564" y="1841330"/>
                </a:lnTo>
                <a:lnTo>
                  <a:pt x="7184" y="1886853"/>
                </a:lnTo>
                <a:lnTo>
                  <a:pt x="12001" y="1932165"/>
                </a:lnTo>
                <a:lnTo>
                  <a:pt x="18005" y="1977243"/>
                </a:lnTo>
                <a:lnTo>
                  <a:pt x="25183" y="2022066"/>
                </a:lnTo>
                <a:lnTo>
                  <a:pt x="33525" y="2066612"/>
                </a:lnTo>
                <a:lnTo>
                  <a:pt x="43021" y="2110859"/>
                </a:lnTo>
                <a:lnTo>
                  <a:pt x="53657" y="2154786"/>
                </a:lnTo>
                <a:lnTo>
                  <a:pt x="65425" y="2198370"/>
                </a:lnTo>
                <a:lnTo>
                  <a:pt x="78312" y="2241589"/>
                </a:lnTo>
                <a:lnTo>
                  <a:pt x="92307" y="2284423"/>
                </a:lnTo>
                <a:lnTo>
                  <a:pt x="107399" y="2326849"/>
                </a:lnTo>
                <a:lnTo>
                  <a:pt x="123578" y="2368845"/>
                </a:lnTo>
                <a:lnTo>
                  <a:pt x="140831" y="2410389"/>
                </a:lnTo>
                <a:lnTo>
                  <a:pt x="159148" y="2451460"/>
                </a:lnTo>
                <a:lnTo>
                  <a:pt x="178518" y="2492036"/>
                </a:lnTo>
                <a:lnTo>
                  <a:pt x="198929" y="2532095"/>
                </a:lnTo>
                <a:lnTo>
                  <a:pt x="220371" y="2571615"/>
                </a:lnTo>
                <a:lnTo>
                  <a:pt x="242832" y="2610574"/>
                </a:lnTo>
                <a:lnTo>
                  <a:pt x="266301" y="2648951"/>
                </a:lnTo>
                <a:lnTo>
                  <a:pt x="290768" y="2686723"/>
                </a:lnTo>
                <a:lnTo>
                  <a:pt x="316232" y="2723885"/>
                </a:lnTo>
                <a:lnTo>
                  <a:pt x="342647" y="2760368"/>
                </a:lnTo>
                <a:lnTo>
                  <a:pt x="370038" y="2796196"/>
                </a:lnTo>
                <a:lnTo>
                  <a:pt x="398381" y="2831333"/>
                </a:lnTo>
                <a:lnTo>
                  <a:pt x="427666" y="2865757"/>
                </a:lnTo>
                <a:lnTo>
                  <a:pt x="457881" y="2899445"/>
                </a:lnTo>
                <a:lnTo>
                  <a:pt x="489015" y="2932376"/>
                </a:lnTo>
                <a:lnTo>
                  <a:pt x="521058" y="2964529"/>
                </a:lnTo>
                <a:lnTo>
                  <a:pt x="553997" y="2995880"/>
                </a:lnTo>
                <a:lnTo>
                  <a:pt x="587822" y="3026409"/>
                </a:lnTo>
                <a:lnTo>
                  <a:pt x="622522" y="3056094"/>
                </a:lnTo>
                <a:lnTo>
                  <a:pt x="658085" y="3084913"/>
                </a:lnTo>
                <a:lnTo>
                  <a:pt x="694501" y="3112843"/>
                </a:lnTo>
                <a:lnTo>
                  <a:pt x="731758" y="3139864"/>
                </a:lnTo>
                <a:lnTo>
                  <a:pt x="744796" y="3148796"/>
                </a:lnTo>
                <a:lnTo>
                  <a:pt x="2710148" y="3148796"/>
                </a:lnTo>
                <a:lnTo>
                  <a:pt x="2760302" y="3113011"/>
                </a:lnTo>
                <a:lnTo>
                  <a:pt x="2796130" y="3085620"/>
                </a:lnTo>
                <a:lnTo>
                  <a:pt x="2831266" y="3057276"/>
                </a:lnTo>
                <a:lnTo>
                  <a:pt x="2865689" y="3027990"/>
                </a:lnTo>
                <a:lnTo>
                  <a:pt x="2899377" y="2997774"/>
                </a:lnTo>
                <a:lnTo>
                  <a:pt x="2932308" y="2966639"/>
                </a:lnTo>
                <a:lnTo>
                  <a:pt x="2964460" y="2934595"/>
                </a:lnTo>
                <a:lnTo>
                  <a:pt x="2995811" y="2901655"/>
                </a:lnTo>
                <a:lnTo>
                  <a:pt x="3026340" y="2867828"/>
                </a:lnTo>
                <a:lnTo>
                  <a:pt x="3056024" y="2833127"/>
                </a:lnTo>
                <a:lnTo>
                  <a:pt x="3084842" y="2797562"/>
                </a:lnTo>
                <a:lnTo>
                  <a:pt x="3112773" y="2761144"/>
                </a:lnTo>
                <a:lnTo>
                  <a:pt x="3139804" y="2723869"/>
                </a:lnTo>
                <a:lnTo>
                  <a:pt x="3165882" y="2685796"/>
                </a:lnTo>
                <a:lnTo>
                  <a:pt x="3191017" y="2646887"/>
                </a:lnTo>
                <a:lnTo>
                  <a:pt x="3215178" y="2607170"/>
                </a:lnTo>
                <a:lnTo>
                  <a:pt x="3238341" y="2566656"/>
                </a:lnTo>
                <a:lnTo>
                  <a:pt x="3260485" y="2525357"/>
                </a:lnTo>
                <a:lnTo>
                  <a:pt x="3281589" y="2483282"/>
                </a:lnTo>
                <a:lnTo>
                  <a:pt x="3301630" y="2440444"/>
                </a:lnTo>
                <a:lnTo>
                  <a:pt x="3320586" y="2396854"/>
                </a:lnTo>
                <a:lnTo>
                  <a:pt x="3338437" y="2352522"/>
                </a:lnTo>
                <a:lnTo>
                  <a:pt x="3355160" y="2307460"/>
                </a:lnTo>
                <a:lnTo>
                  <a:pt x="3370733" y="2261678"/>
                </a:lnTo>
                <a:lnTo>
                  <a:pt x="3385043" y="2215486"/>
                </a:lnTo>
                <a:lnTo>
                  <a:pt x="3398001" y="2169200"/>
                </a:lnTo>
                <a:lnTo>
                  <a:pt x="3409617" y="2122842"/>
                </a:lnTo>
                <a:lnTo>
                  <a:pt x="3419902" y="2076433"/>
                </a:lnTo>
                <a:lnTo>
                  <a:pt x="3428868" y="2029996"/>
                </a:lnTo>
                <a:lnTo>
                  <a:pt x="3436525" y="1983551"/>
                </a:lnTo>
                <a:lnTo>
                  <a:pt x="3442885" y="1937122"/>
                </a:lnTo>
                <a:lnTo>
                  <a:pt x="3447958" y="1890730"/>
                </a:lnTo>
                <a:lnTo>
                  <a:pt x="3451757" y="1844397"/>
                </a:lnTo>
                <a:lnTo>
                  <a:pt x="3454291" y="1798144"/>
                </a:lnTo>
                <a:lnTo>
                  <a:pt x="3455573" y="1751993"/>
                </a:lnTo>
                <a:lnTo>
                  <a:pt x="3455554" y="1703710"/>
                </a:lnTo>
                <a:lnTo>
                  <a:pt x="3454422" y="1660086"/>
                </a:lnTo>
                <a:lnTo>
                  <a:pt x="3452012" y="1614374"/>
                </a:lnTo>
                <a:lnTo>
                  <a:pt x="3448394" y="1568851"/>
                </a:lnTo>
                <a:lnTo>
                  <a:pt x="3443578" y="1523539"/>
                </a:lnTo>
                <a:lnTo>
                  <a:pt x="3437576" y="1478461"/>
                </a:lnTo>
                <a:lnTo>
                  <a:pt x="3430399" y="1433638"/>
                </a:lnTo>
                <a:lnTo>
                  <a:pt x="3422058" y="1389092"/>
                </a:lnTo>
                <a:lnTo>
                  <a:pt x="3412564" y="1344844"/>
                </a:lnTo>
                <a:lnTo>
                  <a:pt x="3401929" y="1300918"/>
                </a:lnTo>
                <a:lnTo>
                  <a:pt x="3390163" y="1257333"/>
                </a:lnTo>
                <a:lnTo>
                  <a:pt x="3377277" y="1214113"/>
                </a:lnTo>
                <a:lnTo>
                  <a:pt x="3363283" y="1171279"/>
                </a:lnTo>
                <a:lnTo>
                  <a:pt x="3348192" y="1128853"/>
                </a:lnTo>
                <a:lnTo>
                  <a:pt x="3332015" y="1086856"/>
                </a:lnTo>
                <a:lnTo>
                  <a:pt x="3314763" y="1045311"/>
                </a:lnTo>
                <a:lnTo>
                  <a:pt x="3296447" y="1004240"/>
                </a:lnTo>
                <a:lnTo>
                  <a:pt x="3277079" y="963663"/>
                </a:lnTo>
                <a:lnTo>
                  <a:pt x="3256668" y="923604"/>
                </a:lnTo>
                <a:lnTo>
                  <a:pt x="3235227" y="884083"/>
                </a:lnTo>
                <a:lnTo>
                  <a:pt x="3212767" y="845124"/>
                </a:lnTo>
                <a:lnTo>
                  <a:pt x="3189299" y="806746"/>
                </a:lnTo>
                <a:lnTo>
                  <a:pt x="3164833" y="768973"/>
                </a:lnTo>
                <a:lnTo>
                  <a:pt x="3139368" y="731807"/>
                </a:lnTo>
                <a:lnTo>
                  <a:pt x="3112955" y="695327"/>
                </a:lnTo>
                <a:lnTo>
                  <a:pt x="3085564" y="659497"/>
                </a:lnTo>
                <a:lnTo>
                  <a:pt x="3057221" y="624360"/>
                </a:lnTo>
                <a:lnTo>
                  <a:pt x="3027937" y="589935"/>
                </a:lnTo>
                <a:lnTo>
                  <a:pt x="2997722" y="556246"/>
                </a:lnTo>
                <a:lnTo>
                  <a:pt x="2966587" y="523314"/>
                </a:lnTo>
                <a:lnTo>
                  <a:pt x="2934545" y="491161"/>
                </a:lnTo>
                <a:lnTo>
                  <a:pt x="2901605" y="459809"/>
                </a:lnTo>
                <a:lnTo>
                  <a:pt x="2867779" y="429279"/>
                </a:lnTo>
                <a:lnTo>
                  <a:pt x="2833078" y="399593"/>
                </a:lnTo>
                <a:lnTo>
                  <a:pt x="2797514" y="370774"/>
                </a:lnTo>
                <a:lnTo>
                  <a:pt x="2761097" y="342843"/>
                </a:lnTo>
                <a:lnTo>
                  <a:pt x="2723839" y="315821"/>
                </a:lnTo>
                <a:lnTo>
                  <a:pt x="2685750" y="289731"/>
                </a:lnTo>
                <a:lnTo>
                  <a:pt x="2646842" y="264595"/>
                </a:lnTo>
                <a:lnTo>
                  <a:pt x="2607125" y="240434"/>
                </a:lnTo>
                <a:lnTo>
                  <a:pt x="2566612" y="217270"/>
                </a:lnTo>
                <a:lnTo>
                  <a:pt x="2525313" y="195125"/>
                </a:lnTo>
                <a:lnTo>
                  <a:pt x="2483239" y="174021"/>
                </a:lnTo>
                <a:lnTo>
                  <a:pt x="2440401" y="153979"/>
                </a:lnTo>
                <a:lnTo>
                  <a:pt x="2396811" y="135022"/>
                </a:lnTo>
                <a:lnTo>
                  <a:pt x="2352479" y="117171"/>
                </a:lnTo>
                <a:lnTo>
                  <a:pt x="2307417" y="100448"/>
                </a:lnTo>
                <a:lnTo>
                  <a:pt x="2261636" y="84875"/>
                </a:lnTo>
                <a:lnTo>
                  <a:pt x="2215444" y="70565"/>
                </a:lnTo>
                <a:lnTo>
                  <a:pt x="2169159" y="57607"/>
                </a:lnTo>
                <a:lnTo>
                  <a:pt x="2122801" y="45992"/>
                </a:lnTo>
                <a:lnTo>
                  <a:pt x="2076393" y="35707"/>
                </a:lnTo>
                <a:lnTo>
                  <a:pt x="2029957" y="26741"/>
                </a:lnTo>
                <a:lnTo>
                  <a:pt x="1983514" y="19084"/>
                </a:lnTo>
                <a:lnTo>
                  <a:pt x="1937086" y="12725"/>
                </a:lnTo>
                <a:lnTo>
                  <a:pt x="1890695" y="7652"/>
                </a:lnTo>
                <a:lnTo>
                  <a:pt x="1844363" y="3854"/>
                </a:lnTo>
                <a:lnTo>
                  <a:pt x="1798111" y="1320"/>
                </a:lnTo>
                <a:lnTo>
                  <a:pt x="1751962" y="39"/>
                </a:lnTo>
                <a:lnTo>
                  <a:pt x="1705936" y="0"/>
                </a:lnTo>
                <a:close/>
              </a:path>
            </a:pathLst>
          </a:custGeom>
          <a:solidFill>
            <a:schemeClr val="accent1"/>
          </a:solidFill>
        </p:spPr>
        <p:txBody>
          <a:bodyPr wrap="square" lIns="0" tIns="0" rIns="0" bIns="0" rtlCol="0"/>
          <a:lstStyle/>
          <a:p>
            <a:endParaRPr dirty="0"/>
          </a:p>
        </p:txBody>
      </p:sp>
      <p:sp>
        <p:nvSpPr>
          <p:cNvPr id="10" name="object 5"/>
          <p:cNvSpPr/>
          <p:nvPr userDrawn="1"/>
        </p:nvSpPr>
        <p:spPr>
          <a:xfrm>
            <a:off x="8905898" y="4111699"/>
            <a:ext cx="3455669" cy="3456303"/>
          </a:xfrm>
          <a:custGeom>
            <a:avLst/>
            <a:gdLst/>
            <a:ahLst/>
            <a:cxnLst/>
            <a:rect l="l" t="t" r="r" b="b"/>
            <a:pathLst>
              <a:path w="3455670" h="3456304">
                <a:moveTo>
                  <a:pt x="1749669" y="0"/>
                </a:moveTo>
                <a:lnTo>
                  <a:pt x="1703641" y="39"/>
                </a:lnTo>
                <a:lnTo>
                  <a:pt x="1657489" y="1321"/>
                </a:lnTo>
                <a:lnTo>
                  <a:pt x="1611235" y="3855"/>
                </a:lnTo>
                <a:lnTo>
                  <a:pt x="1564900" y="7654"/>
                </a:lnTo>
                <a:lnTo>
                  <a:pt x="1518506" y="12728"/>
                </a:lnTo>
                <a:lnTo>
                  <a:pt x="1472074" y="19087"/>
                </a:lnTo>
                <a:lnTo>
                  <a:pt x="1425628" y="26745"/>
                </a:lnTo>
                <a:lnTo>
                  <a:pt x="1379188" y="35710"/>
                </a:lnTo>
                <a:lnTo>
                  <a:pt x="1332776" y="45995"/>
                </a:lnTo>
                <a:lnTo>
                  <a:pt x="1286415" y="57611"/>
                </a:lnTo>
                <a:lnTo>
                  <a:pt x="1240126" y="70569"/>
                </a:lnTo>
                <a:lnTo>
                  <a:pt x="1193930" y="84879"/>
                </a:lnTo>
                <a:lnTo>
                  <a:pt x="1148153" y="100452"/>
                </a:lnTo>
                <a:lnTo>
                  <a:pt x="1103094" y="117175"/>
                </a:lnTo>
                <a:lnTo>
                  <a:pt x="1058766" y="135026"/>
                </a:lnTo>
                <a:lnTo>
                  <a:pt x="1015179" y="153983"/>
                </a:lnTo>
                <a:lnTo>
                  <a:pt x="972345" y="174025"/>
                </a:lnTo>
                <a:lnTo>
                  <a:pt x="930273" y="195129"/>
                </a:lnTo>
                <a:lnTo>
                  <a:pt x="888977" y="217274"/>
                </a:lnTo>
                <a:lnTo>
                  <a:pt x="848466" y="240438"/>
                </a:lnTo>
                <a:lnTo>
                  <a:pt x="808751" y="264599"/>
                </a:lnTo>
                <a:lnTo>
                  <a:pt x="769845" y="289736"/>
                </a:lnTo>
                <a:lnTo>
                  <a:pt x="731758" y="315825"/>
                </a:lnTo>
                <a:lnTo>
                  <a:pt x="694501" y="342847"/>
                </a:lnTo>
                <a:lnTo>
                  <a:pt x="658085" y="370778"/>
                </a:lnTo>
                <a:lnTo>
                  <a:pt x="622522" y="399598"/>
                </a:lnTo>
                <a:lnTo>
                  <a:pt x="587822" y="429283"/>
                </a:lnTo>
                <a:lnTo>
                  <a:pt x="553997" y="459813"/>
                </a:lnTo>
                <a:lnTo>
                  <a:pt x="521058" y="491165"/>
                </a:lnTo>
                <a:lnTo>
                  <a:pt x="489015" y="523318"/>
                </a:lnTo>
                <a:lnTo>
                  <a:pt x="457881" y="556250"/>
                </a:lnTo>
                <a:lnTo>
                  <a:pt x="427666" y="589940"/>
                </a:lnTo>
                <a:lnTo>
                  <a:pt x="398381" y="624364"/>
                </a:lnTo>
                <a:lnTo>
                  <a:pt x="370038" y="659502"/>
                </a:lnTo>
                <a:lnTo>
                  <a:pt x="342647" y="695331"/>
                </a:lnTo>
                <a:lnTo>
                  <a:pt x="316220" y="731830"/>
                </a:lnTo>
                <a:lnTo>
                  <a:pt x="290768" y="768977"/>
                </a:lnTo>
                <a:lnTo>
                  <a:pt x="266301" y="806750"/>
                </a:lnTo>
                <a:lnTo>
                  <a:pt x="242832" y="845128"/>
                </a:lnTo>
                <a:lnTo>
                  <a:pt x="220371" y="884088"/>
                </a:lnTo>
                <a:lnTo>
                  <a:pt x="198929" y="923608"/>
                </a:lnTo>
                <a:lnTo>
                  <a:pt x="178518" y="963668"/>
                </a:lnTo>
                <a:lnTo>
                  <a:pt x="159148" y="1004244"/>
                </a:lnTo>
                <a:lnTo>
                  <a:pt x="140831" y="1045316"/>
                </a:lnTo>
                <a:lnTo>
                  <a:pt x="123578" y="1086861"/>
                </a:lnTo>
                <a:lnTo>
                  <a:pt x="107399" y="1128857"/>
                </a:lnTo>
                <a:lnTo>
                  <a:pt x="92307" y="1171283"/>
                </a:lnTo>
                <a:lnTo>
                  <a:pt x="78312" y="1214117"/>
                </a:lnTo>
                <a:lnTo>
                  <a:pt x="65425" y="1257337"/>
                </a:lnTo>
                <a:lnTo>
                  <a:pt x="53657" y="1300922"/>
                </a:lnTo>
                <a:lnTo>
                  <a:pt x="43021" y="1344849"/>
                </a:lnTo>
                <a:lnTo>
                  <a:pt x="33525" y="1389096"/>
                </a:lnTo>
                <a:lnTo>
                  <a:pt x="25183" y="1433642"/>
                </a:lnTo>
                <a:lnTo>
                  <a:pt x="18005" y="1478465"/>
                </a:lnTo>
                <a:lnTo>
                  <a:pt x="12001" y="1523543"/>
                </a:lnTo>
                <a:lnTo>
                  <a:pt x="7184" y="1568855"/>
                </a:lnTo>
                <a:lnTo>
                  <a:pt x="3564" y="1614378"/>
                </a:lnTo>
                <a:lnTo>
                  <a:pt x="1153" y="1660090"/>
                </a:lnTo>
                <a:lnTo>
                  <a:pt x="19" y="1703714"/>
                </a:lnTo>
                <a:lnTo>
                  <a:pt x="0" y="1751997"/>
                </a:lnTo>
                <a:lnTo>
                  <a:pt x="1280" y="1798148"/>
                </a:lnTo>
                <a:lnTo>
                  <a:pt x="3814" y="1844401"/>
                </a:lnTo>
                <a:lnTo>
                  <a:pt x="7611" y="1890734"/>
                </a:lnTo>
                <a:lnTo>
                  <a:pt x="12684" y="1937127"/>
                </a:lnTo>
                <a:lnTo>
                  <a:pt x="19043" y="1983556"/>
                </a:lnTo>
                <a:lnTo>
                  <a:pt x="26699" y="2030000"/>
                </a:lnTo>
                <a:lnTo>
                  <a:pt x="35665" y="2076437"/>
                </a:lnTo>
                <a:lnTo>
                  <a:pt x="45949" y="2122846"/>
                </a:lnTo>
                <a:lnTo>
                  <a:pt x="57565" y="2169204"/>
                </a:lnTo>
                <a:lnTo>
                  <a:pt x="70522" y="2215490"/>
                </a:lnTo>
                <a:lnTo>
                  <a:pt x="84833" y="2261682"/>
                </a:lnTo>
                <a:lnTo>
                  <a:pt x="100410" y="2307464"/>
                </a:lnTo>
                <a:lnTo>
                  <a:pt x="117137" y="2352526"/>
                </a:lnTo>
                <a:lnTo>
                  <a:pt x="134991" y="2396858"/>
                </a:lnTo>
                <a:lnTo>
                  <a:pt x="153952" y="2440448"/>
                </a:lnTo>
                <a:lnTo>
                  <a:pt x="173996" y="2483286"/>
                </a:lnTo>
                <a:lnTo>
                  <a:pt x="195103" y="2525361"/>
                </a:lnTo>
                <a:lnTo>
                  <a:pt x="217251" y="2566660"/>
                </a:lnTo>
                <a:lnTo>
                  <a:pt x="240417" y="2607174"/>
                </a:lnTo>
                <a:lnTo>
                  <a:pt x="264581" y="2646891"/>
                </a:lnTo>
                <a:lnTo>
                  <a:pt x="289719" y="2685800"/>
                </a:lnTo>
                <a:lnTo>
                  <a:pt x="315811" y="2723889"/>
                </a:lnTo>
                <a:lnTo>
                  <a:pt x="342834" y="2761148"/>
                </a:lnTo>
                <a:lnTo>
                  <a:pt x="370766" y="2797566"/>
                </a:lnTo>
                <a:lnTo>
                  <a:pt x="399587" y="2833131"/>
                </a:lnTo>
                <a:lnTo>
                  <a:pt x="429273" y="2867832"/>
                </a:lnTo>
                <a:lnTo>
                  <a:pt x="459804" y="2901659"/>
                </a:lnTo>
                <a:lnTo>
                  <a:pt x="491157" y="2934599"/>
                </a:lnTo>
                <a:lnTo>
                  <a:pt x="523311" y="2966643"/>
                </a:lnTo>
                <a:lnTo>
                  <a:pt x="556243" y="2997778"/>
                </a:lnTo>
                <a:lnTo>
                  <a:pt x="589932" y="3027994"/>
                </a:lnTo>
                <a:lnTo>
                  <a:pt x="624357" y="3057280"/>
                </a:lnTo>
                <a:lnTo>
                  <a:pt x="659494" y="3085624"/>
                </a:lnTo>
                <a:lnTo>
                  <a:pt x="695324" y="3113015"/>
                </a:lnTo>
                <a:lnTo>
                  <a:pt x="731822" y="3139443"/>
                </a:lnTo>
                <a:lnTo>
                  <a:pt x="768969" y="3164895"/>
                </a:lnTo>
                <a:lnTo>
                  <a:pt x="806742" y="3189362"/>
                </a:lnTo>
                <a:lnTo>
                  <a:pt x="845118" y="3212831"/>
                </a:lnTo>
                <a:lnTo>
                  <a:pt x="884078" y="3235292"/>
                </a:lnTo>
                <a:lnTo>
                  <a:pt x="923597" y="3256734"/>
                </a:lnTo>
                <a:lnTo>
                  <a:pt x="963656" y="3277145"/>
                </a:lnTo>
                <a:lnTo>
                  <a:pt x="1004231" y="3296515"/>
                </a:lnTo>
                <a:lnTo>
                  <a:pt x="1045302" y="3314832"/>
                </a:lnTo>
                <a:lnTo>
                  <a:pt x="1086845" y="3332085"/>
                </a:lnTo>
                <a:lnTo>
                  <a:pt x="1128841" y="3348263"/>
                </a:lnTo>
                <a:lnTo>
                  <a:pt x="1171266" y="3363355"/>
                </a:lnTo>
                <a:lnTo>
                  <a:pt x="1214098" y="3377349"/>
                </a:lnTo>
                <a:lnTo>
                  <a:pt x="1257317" y="3390235"/>
                </a:lnTo>
                <a:lnTo>
                  <a:pt x="1300900" y="3402002"/>
                </a:lnTo>
                <a:lnTo>
                  <a:pt x="1344826" y="3412638"/>
                </a:lnTo>
                <a:lnTo>
                  <a:pt x="1389072" y="3422133"/>
                </a:lnTo>
                <a:lnTo>
                  <a:pt x="1433616" y="3430475"/>
                </a:lnTo>
                <a:lnTo>
                  <a:pt x="1478438" y="3437652"/>
                </a:lnTo>
                <a:lnTo>
                  <a:pt x="1523515" y="3443655"/>
                </a:lnTo>
                <a:lnTo>
                  <a:pt x="1568825" y="3448471"/>
                </a:lnTo>
                <a:lnTo>
                  <a:pt x="1614346" y="3452090"/>
                </a:lnTo>
                <a:lnTo>
                  <a:pt x="1660057" y="3454501"/>
                </a:lnTo>
                <a:lnTo>
                  <a:pt x="1705936" y="3455692"/>
                </a:lnTo>
                <a:lnTo>
                  <a:pt x="1751962" y="3455652"/>
                </a:lnTo>
                <a:lnTo>
                  <a:pt x="1798111" y="3454371"/>
                </a:lnTo>
                <a:lnTo>
                  <a:pt x="1844363" y="3451836"/>
                </a:lnTo>
                <a:lnTo>
                  <a:pt x="1890695" y="3448038"/>
                </a:lnTo>
                <a:lnTo>
                  <a:pt x="1937086" y="3442964"/>
                </a:lnTo>
                <a:lnTo>
                  <a:pt x="1983514" y="3436605"/>
                </a:lnTo>
                <a:lnTo>
                  <a:pt x="2029957" y="3428947"/>
                </a:lnTo>
                <a:lnTo>
                  <a:pt x="2076393" y="3419982"/>
                </a:lnTo>
                <a:lnTo>
                  <a:pt x="2122801" y="3409696"/>
                </a:lnTo>
                <a:lnTo>
                  <a:pt x="2169159" y="3398080"/>
                </a:lnTo>
                <a:lnTo>
                  <a:pt x="2215444" y="3385122"/>
                </a:lnTo>
                <a:lnTo>
                  <a:pt x="2261636" y="3370811"/>
                </a:lnTo>
                <a:lnTo>
                  <a:pt x="2307417" y="3355238"/>
                </a:lnTo>
                <a:lnTo>
                  <a:pt x="2352479" y="3338515"/>
                </a:lnTo>
                <a:lnTo>
                  <a:pt x="2396811" y="3320664"/>
                </a:lnTo>
                <a:lnTo>
                  <a:pt x="2440401" y="3301707"/>
                </a:lnTo>
                <a:lnTo>
                  <a:pt x="2483239" y="3281666"/>
                </a:lnTo>
                <a:lnTo>
                  <a:pt x="2525313" y="3260562"/>
                </a:lnTo>
                <a:lnTo>
                  <a:pt x="2566612" y="3238418"/>
                </a:lnTo>
                <a:lnTo>
                  <a:pt x="2607125" y="3215254"/>
                </a:lnTo>
                <a:lnTo>
                  <a:pt x="2646842" y="3191094"/>
                </a:lnTo>
                <a:lnTo>
                  <a:pt x="2685750" y="3165958"/>
                </a:lnTo>
                <a:lnTo>
                  <a:pt x="2723839" y="3139869"/>
                </a:lnTo>
                <a:lnTo>
                  <a:pt x="2761097" y="3112848"/>
                </a:lnTo>
                <a:lnTo>
                  <a:pt x="2797514" y="3084917"/>
                </a:lnTo>
                <a:lnTo>
                  <a:pt x="2833078" y="3056098"/>
                </a:lnTo>
                <a:lnTo>
                  <a:pt x="2867779" y="3026413"/>
                </a:lnTo>
                <a:lnTo>
                  <a:pt x="2901605" y="2995884"/>
                </a:lnTo>
                <a:lnTo>
                  <a:pt x="2934545" y="2964533"/>
                </a:lnTo>
                <a:lnTo>
                  <a:pt x="2966587" y="2932380"/>
                </a:lnTo>
                <a:lnTo>
                  <a:pt x="2997722" y="2899449"/>
                </a:lnTo>
                <a:lnTo>
                  <a:pt x="3027937" y="2865761"/>
                </a:lnTo>
                <a:lnTo>
                  <a:pt x="3057221" y="2831337"/>
                </a:lnTo>
                <a:lnTo>
                  <a:pt x="3085564" y="2796200"/>
                </a:lnTo>
                <a:lnTo>
                  <a:pt x="3112955" y="2760372"/>
                </a:lnTo>
                <a:lnTo>
                  <a:pt x="3139381" y="2723873"/>
                </a:lnTo>
                <a:lnTo>
                  <a:pt x="3164833" y="2686727"/>
                </a:lnTo>
                <a:lnTo>
                  <a:pt x="3189299" y="2648955"/>
                </a:lnTo>
                <a:lnTo>
                  <a:pt x="3212767" y="2610578"/>
                </a:lnTo>
                <a:lnTo>
                  <a:pt x="3235227" y="2571619"/>
                </a:lnTo>
                <a:lnTo>
                  <a:pt x="3256668" y="2532099"/>
                </a:lnTo>
                <a:lnTo>
                  <a:pt x="3277079" y="2492040"/>
                </a:lnTo>
                <a:lnTo>
                  <a:pt x="3296447" y="2451464"/>
                </a:lnTo>
                <a:lnTo>
                  <a:pt x="3314763" y="2410393"/>
                </a:lnTo>
                <a:lnTo>
                  <a:pt x="3332015" y="2368849"/>
                </a:lnTo>
                <a:lnTo>
                  <a:pt x="3348192" y="2326853"/>
                </a:lnTo>
                <a:lnTo>
                  <a:pt x="3363283" y="2284427"/>
                </a:lnTo>
                <a:lnTo>
                  <a:pt x="3377277" y="2241594"/>
                </a:lnTo>
                <a:lnTo>
                  <a:pt x="3390163" y="2198374"/>
                </a:lnTo>
                <a:lnTo>
                  <a:pt x="3401929" y="2154790"/>
                </a:lnTo>
                <a:lnTo>
                  <a:pt x="3412564" y="2110863"/>
                </a:lnTo>
                <a:lnTo>
                  <a:pt x="3422058" y="2066616"/>
                </a:lnTo>
                <a:lnTo>
                  <a:pt x="3430399" y="2022070"/>
                </a:lnTo>
                <a:lnTo>
                  <a:pt x="3437576" y="1977247"/>
                </a:lnTo>
                <a:lnTo>
                  <a:pt x="3443578" y="1932169"/>
                </a:lnTo>
                <a:lnTo>
                  <a:pt x="3448394" y="1886858"/>
                </a:lnTo>
                <a:lnTo>
                  <a:pt x="3452012" y="1841334"/>
                </a:lnTo>
                <a:lnTo>
                  <a:pt x="3454422" y="1795622"/>
                </a:lnTo>
                <a:lnTo>
                  <a:pt x="3455555" y="1751997"/>
                </a:lnTo>
                <a:lnTo>
                  <a:pt x="3455573" y="1703714"/>
                </a:lnTo>
                <a:lnTo>
                  <a:pt x="3454291" y="1657563"/>
                </a:lnTo>
                <a:lnTo>
                  <a:pt x="3451757" y="1611310"/>
                </a:lnTo>
                <a:lnTo>
                  <a:pt x="3447958" y="1564975"/>
                </a:lnTo>
                <a:lnTo>
                  <a:pt x="3442885" y="1518583"/>
                </a:lnTo>
                <a:lnTo>
                  <a:pt x="3436525" y="1472153"/>
                </a:lnTo>
                <a:lnTo>
                  <a:pt x="3428868" y="1425708"/>
                </a:lnTo>
                <a:lnTo>
                  <a:pt x="3419902" y="1379269"/>
                </a:lnTo>
                <a:lnTo>
                  <a:pt x="3409617" y="1332859"/>
                </a:lnTo>
                <a:lnTo>
                  <a:pt x="3398001" y="1286500"/>
                </a:lnTo>
                <a:lnTo>
                  <a:pt x="3385043" y="1240212"/>
                </a:lnTo>
                <a:lnTo>
                  <a:pt x="3370733" y="1194018"/>
                </a:lnTo>
                <a:lnTo>
                  <a:pt x="3355159" y="1148235"/>
                </a:lnTo>
                <a:lnTo>
                  <a:pt x="3338436" y="1103171"/>
                </a:lnTo>
                <a:lnTo>
                  <a:pt x="3320585" y="1058837"/>
                </a:lnTo>
                <a:lnTo>
                  <a:pt x="3301628" y="1015245"/>
                </a:lnTo>
                <a:lnTo>
                  <a:pt x="3281586" y="972406"/>
                </a:lnTo>
                <a:lnTo>
                  <a:pt x="3260482" y="930330"/>
                </a:lnTo>
                <a:lnTo>
                  <a:pt x="3238338" y="889029"/>
                </a:lnTo>
                <a:lnTo>
                  <a:pt x="3215174" y="848514"/>
                </a:lnTo>
                <a:lnTo>
                  <a:pt x="3191014" y="808796"/>
                </a:lnTo>
                <a:lnTo>
                  <a:pt x="3165878" y="769886"/>
                </a:lnTo>
                <a:lnTo>
                  <a:pt x="3139789" y="731796"/>
                </a:lnTo>
                <a:lnTo>
                  <a:pt x="3112768" y="694536"/>
                </a:lnTo>
                <a:lnTo>
                  <a:pt x="3084838" y="658118"/>
                </a:lnTo>
                <a:lnTo>
                  <a:pt x="3056020" y="622552"/>
                </a:lnTo>
                <a:lnTo>
                  <a:pt x="3026335" y="587851"/>
                </a:lnTo>
                <a:lnTo>
                  <a:pt x="2995807" y="554024"/>
                </a:lnTo>
                <a:lnTo>
                  <a:pt x="2964455" y="521083"/>
                </a:lnTo>
                <a:lnTo>
                  <a:pt x="2932303" y="489039"/>
                </a:lnTo>
                <a:lnTo>
                  <a:pt x="2899373" y="457904"/>
                </a:lnTo>
                <a:lnTo>
                  <a:pt x="2865685" y="427688"/>
                </a:lnTo>
                <a:lnTo>
                  <a:pt x="2831262" y="398402"/>
                </a:lnTo>
                <a:lnTo>
                  <a:pt x="2796125" y="370058"/>
                </a:lnTo>
                <a:lnTo>
                  <a:pt x="2760297" y="342667"/>
                </a:lnTo>
                <a:lnTo>
                  <a:pt x="2723799" y="316240"/>
                </a:lnTo>
                <a:lnTo>
                  <a:pt x="2686653" y="290787"/>
                </a:lnTo>
                <a:lnTo>
                  <a:pt x="2648882" y="266321"/>
                </a:lnTo>
                <a:lnTo>
                  <a:pt x="2610505" y="242852"/>
                </a:lnTo>
                <a:lnTo>
                  <a:pt x="2571546" y="220391"/>
                </a:lnTo>
                <a:lnTo>
                  <a:pt x="2532027" y="198949"/>
                </a:lnTo>
                <a:lnTo>
                  <a:pt x="2491969" y="178539"/>
                </a:lnTo>
                <a:lnTo>
                  <a:pt x="2451393" y="159169"/>
                </a:lnTo>
                <a:lnTo>
                  <a:pt x="2410323" y="140853"/>
                </a:lnTo>
                <a:lnTo>
                  <a:pt x="2368779" y="123601"/>
                </a:lnTo>
                <a:lnTo>
                  <a:pt x="2326783" y="107423"/>
                </a:lnTo>
                <a:lnTo>
                  <a:pt x="2284357" y="92332"/>
                </a:lnTo>
                <a:lnTo>
                  <a:pt x="2241524" y="78338"/>
                </a:lnTo>
                <a:lnTo>
                  <a:pt x="2198304" y="65452"/>
                </a:lnTo>
                <a:lnTo>
                  <a:pt x="2154720" y="53685"/>
                </a:lnTo>
                <a:lnTo>
                  <a:pt x="2110794" y="43050"/>
                </a:lnTo>
                <a:lnTo>
                  <a:pt x="2066547" y="33556"/>
                </a:lnTo>
                <a:lnTo>
                  <a:pt x="2022000" y="25215"/>
                </a:lnTo>
                <a:lnTo>
                  <a:pt x="1977177" y="18037"/>
                </a:lnTo>
                <a:lnTo>
                  <a:pt x="1932099" y="12035"/>
                </a:lnTo>
                <a:lnTo>
                  <a:pt x="1886787" y="7219"/>
                </a:lnTo>
                <a:lnTo>
                  <a:pt x="1841263" y="3601"/>
                </a:lnTo>
                <a:lnTo>
                  <a:pt x="1795550" y="1190"/>
                </a:lnTo>
                <a:lnTo>
                  <a:pt x="1749669" y="0"/>
                </a:lnTo>
                <a:close/>
              </a:path>
            </a:pathLst>
          </a:custGeom>
          <a:solidFill>
            <a:schemeClr val="accent1"/>
          </a:solidFill>
        </p:spPr>
        <p:txBody>
          <a:bodyPr wrap="square" lIns="0" tIns="0" rIns="0" bIns="0" rtlCol="0"/>
          <a:lstStyle/>
          <a:p>
            <a:endParaRPr dirty="0"/>
          </a:p>
        </p:txBody>
      </p:sp>
      <p:sp>
        <p:nvSpPr>
          <p:cNvPr id="11" name="object 6"/>
          <p:cNvSpPr/>
          <p:nvPr userDrawn="1"/>
        </p:nvSpPr>
        <p:spPr>
          <a:xfrm>
            <a:off x="6526875" y="837062"/>
            <a:ext cx="3455036" cy="3455670"/>
          </a:xfrm>
          <a:custGeom>
            <a:avLst/>
            <a:gdLst/>
            <a:ahLst/>
            <a:cxnLst/>
            <a:rect l="l" t="t" r="r" b="b"/>
            <a:pathLst>
              <a:path w="3455034" h="3455670">
                <a:moveTo>
                  <a:pt x="1748577" y="0"/>
                </a:moveTo>
                <a:lnTo>
                  <a:pt x="1703514" y="72"/>
                </a:lnTo>
                <a:lnTo>
                  <a:pt x="1658500" y="1315"/>
                </a:lnTo>
                <a:lnTo>
                  <a:pt x="1613559" y="3723"/>
                </a:lnTo>
                <a:lnTo>
                  <a:pt x="1568715" y="7293"/>
                </a:lnTo>
                <a:lnTo>
                  <a:pt x="1523992" y="12021"/>
                </a:lnTo>
                <a:lnTo>
                  <a:pt x="1479416" y="17904"/>
                </a:lnTo>
                <a:lnTo>
                  <a:pt x="1435009" y="24937"/>
                </a:lnTo>
                <a:lnTo>
                  <a:pt x="1390796" y="33117"/>
                </a:lnTo>
                <a:lnTo>
                  <a:pt x="1346801" y="42439"/>
                </a:lnTo>
                <a:lnTo>
                  <a:pt x="1303049" y="52901"/>
                </a:lnTo>
                <a:lnTo>
                  <a:pt x="1259564" y="64498"/>
                </a:lnTo>
                <a:lnTo>
                  <a:pt x="1216369" y="77226"/>
                </a:lnTo>
                <a:lnTo>
                  <a:pt x="1173489" y="91081"/>
                </a:lnTo>
                <a:lnTo>
                  <a:pt x="1130949" y="106060"/>
                </a:lnTo>
                <a:lnTo>
                  <a:pt x="1088772" y="122159"/>
                </a:lnTo>
                <a:lnTo>
                  <a:pt x="1046982" y="139374"/>
                </a:lnTo>
                <a:lnTo>
                  <a:pt x="1005604" y="157701"/>
                </a:lnTo>
                <a:lnTo>
                  <a:pt x="964663" y="177137"/>
                </a:lnTo>
                <a:lnTo>
                  <a:pt x="924181" y="197677"/>
                </a:lnTo>
                <a:lnTo>
                  <a:pt x="884184" y="219318"/>
                </a:lnTo>
                <a:lnTo>
                  <a:pt x="844695" y="242055"/>
                </a:lnTo>
                <a:lnTo>
                  <a:pt x="805739" y="265886"/>
                </a:lnTo>
                <a:lnTo>
                  <a:pt x="767340" y="290806"/>
                </a:lnTo>
                <a:lnTo>
                  <a:pt x="729522" y="316811"/>
                </a:lnTo>
                <a:lnTo>
                  <a:pt x="692310" y="343898"/>
                </a:lnTo>
                <a:lnTo>
                  <a:pt x="655727" y="372062"/>
                </a:lnTo>
                <a:lnTo>
                  <a:pt x="619798" y="401301"/>
                </a:lnTo>
                <a:lnTo>
                  <a:pt x="584546" y="431609"/>
                </a:lnTo>
                <a:lnTo>
                  <a:pt x="549997" y="462984"/>
                </a:lnTo>
                <a:lnTo>
                  <a:pt x="516174" y="495421"/>
                </a:lnTo>
                <a:lnTo>
                  <a:pt x="483101" y="528916"/>
                </a:lnTo>
                <a:lnTo>
                  <a:pt x="450803" y="563466"/>
                </a:lnTo>
                <a:lnTo>
                  <a:pt x="419304" y="599067"/>
                </a:lnTo>
                <a:lnTo>
                  <a:pt x="388628" y="635716"/>
                </a:lnTo>
                <a:lnTo>
                  <a:pt x="358799" y="673407"/>
                </a:lnTo>
                <a:lnTo>
                  <a:pt x="329842" y="712138"/>
                </a:lnTo>
                <a:lnTo>
                  <a:pt x="301958" y="751645"/>
                </a:lnTo>
                <a:lnTo>
                  <a:pt x="275332" y="791660"/>
                </a:lnTo>
                <a:lnTo>
                  <a:pt x="249960" y="832157"/>
                </a:lnTo>
                <a:lnTo>
                  <a:pt x="225838" y="873115"/>
                </a:lnTo>
                <a:lnTo>
                  <a:pt x="202963" y="914507"/>
                </a:lnTo>
                <a:lnTo>
                  <a:pt x="181329" y="956310"/>
                </a:lnTo>
                <a:lnTo>
                  <a:pt x="160935" y="998499"/>
                </a:lnTo>
                <a:lnTo>
                  <a:pt x="141775" y="1041051"/>
                </a:lnTo>
                <a:lnTo>
                  <a:pt x="123845" y="1083942"/>
                </a:lnTo>
                <a:lnTo>
                  <a:pt x="107143" y="1127146"/>
                </a:lnTo>
                <a:lnTo>
                  <a:pt x="91664" y="1170640"/>
                </a:lnTo>
                <a:lnTo>
                  <a:pt x="77405" y="1214400"/>
                </a:lnTo>
                <a:lnTo>
                  <a:pt x="64361" y="1258402"/>
                </a:lnTo>
                <a:lnTo>
                  <a:pt x="52528" y="1302620"/>
                </a:lnTo>
                <a:lnTo>
                  <a:pt x="41904" y="1347032"/>
                </a:lnTo>
                <a:lnTo>
                  <a:pt x="32484" y="1391613"/>
                </a:lnTo>
                <a:lnTo>
                  <a:pt x="24263" y="1436338"/>
                </a:lnTo>
                <a:lnTo>
                  <a:pt x="17240" y="1481184"/>
                </a:lnTo>
                <a:lnTo>
                  <a:pt x="11408" y="1526127"/>
                </a:lnTo>
                <a:lnTo>
                  <a:pt x="6766" y="1571141"/>
                </a:lnTo>
                <a:lnTo>
                  <a:pt x="3308" y="1616204"/>
                </a:lnTo>
                <a:lnTo>
                  <a:pt x="1031" y="1661290"/>
                </a:lnTo>
                <a:lnTo>
                  <a:pt x="0" y="1703600"/>
                </a:lnTo>
                <a:lnTo>
                  <a:pt x="6" y="1751437"/>
                </a:lnTo>
                <a:lnTo>
                  <a:pt x="1249" y="1796449"/>
                </a:lnTo>
                <a:lnTo>
                  <a:pt x="3658" y="1841388"/>
                </a:lnTo>
                <a:lnTo>
                  <a:pt x="7229" y="1886231"/>
                </a:lnTo>
                <a:lnTo>
                  <a:pt x="11958" y="1930951"/>
                </a:lnTo>
                <a:lnTo>
                  <a:pt x="17842" y="1975527"/>
                </a:lnTo>
                <a:lnTo>
                  <a:pt x="24875" y="2019932"/>
                </a:lnTo>
                <a:lnTo>
                  <a:pt x="33055" y="2064144"/>
                </a:lnTo>
                <a:lnTo>
                  <a:pt x="42378" y="2108137"/>
                </a:lnTo>
                <a:lnTo>
                  <a:pt x="52840" y="2151888"/>
                </a:lnTo>
                <a:lnTo>
                  <a:pt x="64437" y="2195372"/>
                </a:lnTo>
                <a:lnTo>
                  <a:pt x="77165" y="2238566"/>
                </a:lnTo>
                <a:lnTo>
                  <a:pt x="91020" y="2281445"/>
                </a:lnTo>
                <a:lnTo>
                  <a:pt x="105999" y="2323985"/>
                </a:lnTo>
                <a:lnTo>
                  <a:pt x="122097" y="2366161"/>
                </a:lnTo>
                <a:lnTo>
                  <a:pt x="139312" y="2407950"/>
                </a:lnTo>
                <a:lnTo>
                  <a:pt x="157638" y="2449327"/>
                </a:lnTo>
                <a:lnTo>
                  <a:pt x="177073" y="2490269"/>
                </a:lnTo>
                <a:lnTo>
                  <a:pt x="197612" y="2530750"/>
                </a:lnTo>
                <a:lnTo>
                  <a:pt x="219252" y="2570747"/>
                </a:lnTo>
                <a:lnTo>
                  <a:pt x="241988" y="2610236"/>
                </a:lnTo>
                <a:lnTo>
                  <a:pt x="265817" y="2649192"/>
                </a:lnTo>
                <a:lnTo>
                  <a:pt x="290735" y="2687591"/>
                </a:lnTo>
                <a:lnTo>
                  <a:pt x="316738" y="2725409"/>
                </a:lnTo>
                <a:lnTo>
                  <a:pt x="343823" y="2762622"/>
                </a:lnTo>
                <a:lnTo>
                  <a:pt x="371985" y="2799205"/>
                </a:lnTo>
                <a:lnTo>
                  <a:pt x="401221" y="2835135"/>
                </a:lnTo>
                <a:lnTo>
                  <a:pt x="431527" y="2870387"/>
                </a:lnTo>
                <a:lnTo>
                  <a:pt x="462899" y="2904938"/>
                </a:lnTo>
                <a:lnTo>
                  <a:pt x="495333" y="2938762"/>
                </a:lnTo>
                <a:lnTo>
                  <a:pt x="528825" y="2971835"/>
                </a:lnTo>
                <a:lnTo>
                  <a:pt x="563372" y="3004134"/>
                </a:lnTo>
                <a:lnTo>
                  <a:pt x="598970" y="3035635"/>
                </a:lnTo>
                <a:lnTo>
                  <a:pt x="635615" y="3066312"/>
                </a:lnTo>
                <a:lnTo>
                  <a:pt x="673302" y="3096142"/>
                </a:lnTo>
                <a:lnTo>
                  <a:pt x="712029" y="3125101"/>
                </a:lnTo>
                <a:lnTo>
                  <a:pt x="751540" y="3152987"/>
                </a:lnTo>
                <a:lnTo>
                  <a:pt x="791558" y="3179615"/>
                </a:lnTo>
                <a:lnTo>
                  <a:pt x="832060" y="3204989"/>
                </a:lnTo>
                <a:lnTo>
                  <a:pt x="873021" y="3229113"/>
                </a:lnTo>
                <a:lnTo>
                  <a:pt x="914416" y="3251991"/>
                </a:lnTo>
                <a:lnTo>
                  <a:pt x="956222" y="3273626"/>
                </a:lnTo>
                <a:lnTo>
                  <a:pt x="998415" y="3294023"/>
                </a:lnTo>
                <a:lnTo>
                  <a:pt x="1040970" y="3313185"/>
                </a:lnTo>
                <a:lnTo>
                  <a:pt x="1083862" y="3331116"/>
                </a:lnTo>
                <a:lnTo>
                  <a:pt x="1127069" y="3347820"/>
                </a:lnTo>
                <a:lnTo>
                  <a:pt x="1170566" y="3363301"/>
                </a:lnTo>
                <a:lnTo>
                  <a:pt x="1214328" y="3377563"/>
                </a:lnTo>
                <a:lnTo>
                  <a:pt x="1258331" y="3390608"/>
                </a:lnTo>
                <a:lnTo>
                  <a:pt x="1302551" y="3402442"/>
                </a:lnTo>
                <a:lnTo>
                  <a:pt x="1346965" y="3413069"/>
                </a:lnTo>
                <a:lnTo>
                  <a:pt x="1391547" y="3422491"/>
                </a:lnTo>
                <a:lnTo>
                  <a:pt x="1436273" y="3430713"/>
                </a:lnTo>
                <a:lnTo>
                  <a:pt x="1481120" y="3437738"/>
                </a:lnTo>
                <a:lnTo>
                  <a:pt x="1526064" y="3443571"/>
                </a:lnTo>
                <a:lnTo>
                  <a:pt x="1571079" y="3448215"/>
                </a:lnTo>
                <a:lnTo>
                  <a:pt x="1616142" y="3451674"/>
                </a:lnTo>
                <a:lnTo>
                  <a:pt x="1661228" y="3453952"/>
                </a:lnTo>
                <a:lnTo>
                  <a:pt x="1706315" y="3455053"/>
                </a:lnTo>
                <a:lnTo>
                  <a:pt x="1751376" y="3454980"/>
                </a:lnTo>
                <a:lnTo>
                  <a:pt x="1796388" y="3453737"/>
                </a:lnTo>
                <a:lnTo>
                  <a:pt x="1841328" y="3451329"/>
                </a:lnTo>
                <a:lnTo>
                  <a:pt x="1886170" y="3447759"/>
                </a:lnTo>
                <a:lnTo>
                  <a:pt x="1930890" y="3443031"/>
                </a:lnTo>
                <a:lnTo>
                  <a:pt x="1975465" y="3437148"/>
                </a:lnTo>
                <a:lnTo>
                  <a:pt x="2019870" y="3430115"/>
                </a:lnTo>
                <a:lnTo>
                  <a:pt x="2064081" y="3421935"/>
                </a:lnTo>
                <a:lnTo>
                  <a:pt x="2108073" y="3412613"/>
                </a:lnTo>
                <a:lnTo>
                  <a:pt x="2151823" y="3402151"/>
                </a:lnTo>
                <a:lnTo>
                  <a:pt x="2195307" y="3390555"/>
                </a:lnTo>
                <a:lnTo>
                  <a:pt x="2238500" y="3377827"/>
                </a:lnTo>
                <a:lnTo>
                  <a:pt x="2281377" y="3363971"/>
                </a:lnTo>
                <a:lnTo>
                  <a:pt x="2323916" y="3348992"/>
                </a:lnTo>
                <a:lnTo>
                  <a:pt x="2366091" y="3332893"/>
                </a:lnTo>
                <a:lnTo>
                  <a:pt x="2407878" y="3315678"/>
                </a:lnTo>
                <a:lnTo>
                  <a:pt x="2449254" y="3297351"/>
                </a:lnTo>
                <a:lnTo>
                  <a:pt x="2490194" y="3277915"/>
                </a:lnTo>
                <a:lnTo>
                  <a:pt x="2530674" y="3257375"/>
                </a:lnTo>
                <a:lnTo>
                  <a:pt x="2570669" y="3235734"/>
                </a:lnTo>
                <a:lnTo>
                  <a:pt x="2610156" y="3212997"/>
                </a:lnTo>
                <a:lnTo>
                  <a:pt x="2649111" y="3189166"/>
                </a:lnTo>
                <a:lnTo>
                  <a:pt x="2687508" y="3164246"/>
                </a:lnTo>
                <a:lnTo>
                  <a:pt x="2725324" y="3138241"/>
                </a:lnTo>
                <a:lnTo>
                  <a:pt x="2762535" y="3111154"/>
                </a:lnTo>
                <a:lnTo>
                  <a:pt x="2799117" y="3082990"/>
                </a:lnTo>
                <a:lnTo>
                  <a:pt x="2835045" y="3053751"/>
                </a:lnTo>
                <a:lnTo>
                  <a:pt x="2870295" y="3023443"/>
                </a:lnTo>
                <a:lnTo>
                  <a:pt x="2904843" y="2992069"/>
                </a:lnTo>
                <a:lnTo>
                  <a:pt x="2938665" y="2959632"/>
                </a:lnTo>
                <a:lnTo>
                  <a:pt x="2971737" y="2926136"/>
                </a:lnTo>
                <a:lnTo>
                  <a:pt x="3004034" y="2891586"/>
                </a:lnTo>
                <a:lnTo>
                  <a:pt x="3035532" y="2855985"/>
                </a:lnTo>
                <a:lnTo>
                  <a:pt x="3066207" y="2819336"/>
                </a:lnTo>
                <a:lnTo>
                  <a:pt x="3096035" y="2781645"/>
                </a:lnTo>
                <a:lnTo>
                  <a:pt x="3124992" y="2742914"/>
                </a:lnTo>
                <a:lnTo>
                  <a:pt x="3152880" y="2703405"/>
                </a:lnTo>
                <a:lnTo>
                  <a:pt x="3179510" y="2663389"/>
                </a:lnTo>
                <a:lnTo>
                  <a:pt x="3204885" y="2622889"/>
                </a:lnTo>
                <a:lnTo>
                  <a:pt x="3229011" y="2581930"/>
                </a:lnTo>
                <a:lnTo>
                  <a:pt x="3251890" y="2540537"/>
                </a:lnTo>
                <a:lnTo>
                  <a:pt x="3273527" y="2498732"/>
                </a:lnTo>
                <a:lnTo>
                  <a:pt x="3293925" y="2456542"/>
                </a:lnTo>
                <a:lnTo>
                  <a:pt x="3313089" y="2413988"/>
                </a:lnTo>
                <a:lnTo>
                  <a:pt x="3331021" y="2371097"/>
                </a:lnTo>
                <a:lnTo>
                  <a:pt x="3347726" y="2327892"/>
                </a:lnTo>
                <a:lnTo>
                  <a:pt x="3363208" y="2284397"/>
                </a:lnTo>
                <a:lnTo>
                  <a:pt x="3377470" y="2240637"/>
                </a:lnTo>
                <a:lnTo>
                  <a:pt x="3390517" y="2196635"/>
                </a:lnTo>
                <a:lnTo>
                  <a:pt x="3402352" y="2152416"/>
                </a:lnTo>
                <a:lnTo>
                  <a:pt x="3412979" y="2108004"/>
                </a:lnTo>
                <a:lnTo>
                  <a:pt x="3422401" y="2063423"/>
                </a:lnTo>
                <a:lnTo>
                  <a:pt x="3430624" y="2018697"/>
                </a:lnTo>
                <a:lnTo>
                  <a:pt x="3437650" y="1973851"/>
                </a:lnTo>
                <a:lnTo>
                  <a:pt x="3443483" y="1928909"/>
                </a:lnTo>
                <a:lnTo>
                  <a:pt x="3448127" y="1883895"/>
                </a:lnTo>
                <a:lnTo>
                  <a:pt x="3451587" y="1838832"/>
                </a:lnTo>
                <a:lnTo>
                  <a:pt x="3453865" y="1793747"/>
                </a:lnTo>
                <a:lnTo>
                  <a:pt x="3454899" y="1751437"/>
                </a:lnTo>
                <a:lnTo>
                  <a:pt x="3454894" y="1703600"/>
                </a:lnTo>
                <a:lnTo>
                  <a:pt x="3453652" y="1658588"/>
                </a:lnTo>
                <a:lnTo>
                  <a:pt x="3451244" y="1613650"/>
                </a:lnTo>
                <a:lnTo>
                  <a:pt x="3447675" y="1568808"/>
                </a:lnTo>
                <a:lnTo>
                  <a:pt x="3442947" y="1524088"/>
                </a:lnTo>
                <a:lnTo>
                  <a:pt x="3437065" y="1479513"/>
                </a:lnTo>
                <a:lnTo>
                  <a:pt x="3430032" y="1435109"/>
                </a:lnTo>
                <a:lnTo>
                  <a:pt x="3421853" y="1390898"/>
                </a:lnTo>
                <a:lnTo>
                  <a:pt x="3412531" y="1346905"/>
                </a:lnTo>
                <a:lnTo>
                  <a:pt x="3402070" y="1303155"/>
                </a:lnTo>
                <a:lnTo>
                  <a:pt x="3390474" y="1259671"/>
                </a:lnTo>
                <a:lnTo>
                  <a:pt x="3377747" y="1216478"/>
                </a:lnTo>
                <a:lnTo>
                  <a:pt x="3363892" y="1173600"/>
                </a:lnTo>
                <a:lnTo>
                  <a:pt x="3348914" y="1131061"/>
                </a:lnTo>
                <a:lnTo>
                  <a:pt x="3332816" y="1088885"/>
                </a:lnTo>
                <a:lnTo>
                  <a:pt x="3315602" y="1047097"/>
                </a:lnTo>
                <a:lnTo>
                  <a:pt x="3297276" y="1005721"/>
                </a:lnTo>
                <a:lnTo>
                  <a:pt x="3277842" y="964780"/>
                </a:lnTo>
                <a:lnTo>
                  <a:pt x="3257303" y="924299"/>
                </a:lnTo>
                <a:lnTo>
                  <a:pt x="3235664" y="884303"/>
                </a:lnTo>
                <a:lnTo>
                  <a:pt x="3212928" y="844815"/>
                </a:lnTo>
                <a:lnTo>
                  <a:pt x="3189099" y="805859"/>
                </a:lnTo>
                <a:lnTo>
                  <a:pt x="3164181" y="767461"/>
                </a:lnTo>
                <a:lnTo>
                  <a:pt x="3138178" y="729643"/>
                </a:lnTo>
                <a:lnTo>
                  <a:pt x="3111094" y="692431"/>
                </a:lnTo>
                <a:lnTo>
                  <a:pt x="3082932" y="655847"/>
                </a:lnTo>
                <a:lnTo>
                  <a:pt x="3053696" y="619918"/>
                </a:lnTo>
                <a:lnTo>
                  <a:pt x="3023390" y="584666"/>
                </a:lnTo>
                <a:lnTo>
                  <a:pt x="2992018" y="550116"/>
                </a:lnTo>
                <a:lnTo>
                  <a:pt x="2959584" y="516292"/>
                </a:lnTo>
                <a:lnTo>
                  <a:pt x="2926092" y="483218"/>
                </a:lnTo>
                <a:lnTo>
                  <a:pt x="2891545" y="450919"/>
                </a:lnTo>
                <a:lnTo>
                  <a:pt x="2855947" y="419419"/>
                </a:lnTo>
                <a:lnTo>
                  <a:pt x="2819303" y="388741"/>
                </a:lnTo>
                <a:lnTo>
                  <a:pt x="2781615" y="358910"/>
                </a:lnTo>
                <a:lnTo>
                  <a:pt x="2742888" y="329951"/>
                </a:lnTo>
                <a:lnTo>
                  <a:pt x="2703377" y="302065"/>
                </a:lnTo>
                <a:lnTo>
                  <a:pt x="2663359" y="275437"/>
                </a:lnTo>
                <a:lnTo>
                  <a:pt x="2622857" y="250063"/>
                </a:lnTo>
                <a:lnTo>
                  <a:pt x="2581896" y="225939"/>
                </a:lnTo>
                <a:lnTo>
                  <a:pt x="2540500" y="203061"/>
                </a:lnTo>
                <a:lnTo>
                  <a:pt x="2498693" y="181426"/>
                </a:lnTo>
                <a:lnTo>
                  <a:pt x="2456500" y="161029"/>
                </a:lnTo>
                <a:lnTo>
                  <a:pt x="2413944" y="141867"/>
                </a:lnTo>
                <a:lnTo>
                  <a:pt x="2371050" y="123936"/>
                </a:lnTo>
                <a:lnTo>
                  <a:pt x="2327843" y="107232"/>
                </a:lnTo>
                <a:lnTo>
                  <a:pt x="2284345" y="91751"/>
                </a:lnTo>
                <a:lnTo>
                  <a:pt x="2240582" y="77490"/>
                </a:lnTo>
                <a:lnTo>
                  <a:pt x="2196577" y="64444"/>
                </a:lnTo>
                <a:lnTo>
                  <a:pt x="2152356" y="52610"/>
                </a:lnTo>
                <a:lnTo>
                  <a:pt x="2107941" y="41983"/>
                </a:lnTo>
                <a:lnTo>
                  <a:pt x="2063357" y="32561"/>
                </a:lnTo>
                <a:lnTo>
                  <a:pt x="2018629" y="24339"/>
                </a:lnTo>
                <a:lnTo>
                  <a:pt x="1973780" y="17314"/>
                </a:lnTo>
                <a:lnTo>
                  <a:pt x="1928836" y="11481"/>
                </a:lnTo>
                <a:lnTo>
                  <a:pt x="1883819" y="6837"/>
                </a:lnTo>
                <a:lnTo>
                  <a:pt x="1838754" y="3378"/>
                </a:lnTo>
                <a:lnTo>
                  <a:pt x="1793665" y="1100"/>
                </a:lnTo>
                <a:lnTo>
                  <a:pt x="1748577" y="0"/>
                </a:lnTo>
                <a:close/>
              </a:path>
            </a:pathLst>
          </a:custGeom>
          <a:solidFill>
            <a:schemeClr val="accent1"/>
          </a:solidFill>
        </p:spPr>
        <p:txBody>
          <a:bodyPr wrap="square" lIns="0" tIns="0" rIns="0" bIns="0" rtlCol="0"/>
          <a:lstStyle/>
          <a:p>
            <a:endParaRPr dirty="0"/>
          </a:p>
        </p:txBody>
      </p:sp>
      <p:sp>
        <p:nvSpPr>
          <p:cNvPr id="12" name="object 7"/>
          <p:cNvSpPr/>
          <p:nvPr userDrawn="1"/>
        </p:nvSpPr>
        <p:spPr>
          <a:xfrm>
            <a:off x="12514934" y="9776886"/>
            <a:ext cx="2139315" cy="1532256"/>
          </a:xfrm>
          <a:custGeom>
            <a:avLst/>
            <a:gdLst/>
            <a:ahLst/>
            <a:cxnLst/>
            <a:rect l="l" t="t" r="r" b="b"/>
            <a:pathLst>
              <a:path w="2139315" h="1532254">
                <a:moveTo>
                  <a:pt x="1079814" y="0"/>
                </a:moveTo>
                <a:lnTo>
                  <a:pt x="1034454" y="518"/>
                </a:lnTo>
                <a:lnTo>
                  <a:pt x="989350" y="2961"/>
                </a:lnTo>
                <a:lnTo>
                  <a:pt x="944556" y="7300"/>
                </a:lnTo>
                <a:lnTo>
                  <a:pt x="900127" y="13506"/>
                </a:lnTo>
                <a:lnTo>
                  <a:pt x="856119" y="21553"/>
                </a:lnTo>
                <a:lnTo>
                  <a:pt x="812585" y="31411"/>
                </a:lnTo>
                <a:lnTo>
                  <a:pt x="769581" y="43054"/>
                </a:lnTo>
                <a:lnTo>
                  <a:pt x="727160" y="56453"/>
                </a:lnTo>
                <a:lnTo>
                  <a:pt x="685379" y="71581"/>
                </a:lnTo>
                <a:lnTo>
                  <a:pt x="644292" y="88409"/>
                </a:lnTo>
                <a:lnTo>
                  <a:pt x="603953" y="106909"/>
                </a:lnTo>
                <a:lnTo>
                  <a:pt x="564418" y="127055"/>
                </a:lnTo>
                <a:lnTo>
                  <a:pt x="525740" y="148816"/>
                </a:lnTo>
                <a:lnTo>
                  <a:pt x="487976" y="172167"/>
                </a:lnTo>
                <a:lnTo>
                  <a:pt x="451179" y="197079"/>
                </a:lnTo>
                <a:lnTo>
                  <a:pt x="415405" y="223523"/>
                </a:lnTo>
                <a:lnTo>
                  <a:pt x="380707" y="251473"/>
                </a:lnTo>
                <a:lnTo>
                  <a:pt x="347142" y="280900"/>
                </a:lnTo>
                <a:lnTo>
                  <a:pt x="314763" y="311776"/>
                </a:lnTo>
                <a:lnTo>
                  <a:pt x="283626" y="344073"/>
                </a:lnTo>
                <a:lnTo>
                  <a:pt x="253785" y="377764"/>
                </a:lnTo>
                <a:lnTo>
                  <a:pt x="225295" y="412821"/>
                </a:lnTo>
                <a:lnTo>
                  <a:pt x="198210" y="449214"/>
                </a:lnTo>
                <a:lnTo>
                  <a:pt x="172586" y="486918"/>
                </a:lnTo>
                <a:lnTo>
                  <a:pt x="148478" y="525903"/>
                </a:lnTo>
                <a:lnTo>
                  <a:pt x="125939" y="566143"/>
                </a:lnTo>
                <a:lnTo>
                  <a:pt x="105026" y="607608"/>
                </a:lnTo>
                <a:lnTo>
                  <a:pt x="85791" y="650271"/>
                </a:lnTo>
                <a:lnTo>
                  <a:pt x="68292" y="694104"/>
                </a:lnTo>
                <a:lnTo>
                  <a:pt x="52581" y="739080"/>
                </a:lnTo>
                <a:lnTo>
                  <a:pt x="38852" y="784695"/>
                </a:lnTo>
                <a:lnTo>
                  <a:pt x="27242" y="830438"/>
                </a:lnTo>
                <a:lnTo>
                  <a:pt x="17723" y="876254"/>
                </a:lnTo>
                <a:lnTo>
                  <a:pt x="10267" y="922088"/>
                </a:lnTo>
                <a:lnTo>
                  <a:pt x="4846" y="967886"/>
                </a:lnTo>
                <a:lnTo>
                  <a:pt x="1433" y="1013593"/>
                </a:lnTo>
                <a:lnTo>
                  <a:pt x="0" y="1059153"/>
                </a:lnTo>
                <a:lnTo>
                  <a:pt x="517" y="1104512"/>
                </a:lnTo>
                <a:lnTo>
                  <a:pt x="2959" y="1149616"/>
                </a:lnTo>
                <a:lnTo>
                  <a:pt x="7297" y="1194410"/>
                </a:lnTo>
                <a:lnTo>
                  <a:pt x="13502" y="1238838"/>
                </a:lnTo>
                <a:lnTo>
                  <a:pt x="21547" y="1282847"/>
                </a:lnTo>
                <a:lnTo>
                  <a:pt x="31405" y="1326381"/>
                </a:lnTo>
                <a:lnTo>
                  <a:pt x="43047" y="1369385"/>
                </a:lnTo>
                <a:lnTo>
                  <a:pt x="56445" y="1411805"/>
                </a:lnTo>
                <a:lnTo>
                  <a:pt x="71571" y="1453586"/>
                </a:lnTo>
                <a:lnTo>
                  <a:pt x="88398" y="1494673"/>
                </a:lnTo>
                <a:lnTo>
                  <a:pt x="105366" y="1531671"/>
                </a:lnTo>
                <a:lnTo>
                  <a:pt x="2033790" y="1531671"/>
                </a:lnTo>
                <a:lnTo>
                  <a:pt x="2053183" y="1488695"/>
                </a:lnTo>
                <a:lnTo>
                  <a:pt x="2070683" y="1444862"/>
                </a:lnTo>
                <a:lnTo>
                  <a:pt x="2086393" y="1399887"/>
                </a:lnTo>
                <a:lnTo>
                  <a:pt x="2100122" y="1354268"/>
                </a:lnTo>
                <a:lnTo>
                  <a:pt x="2111731" y="1308521"/>
                </a:lnTo>
                <a:lnTo>
                  <a:pt x="2121249" y="1262701"/>
                </a:lnTo>
                <a:lnTo>
                  <a:pt x="2128705" y="1216864"/>
                </a:lnTo>
                <a:lnTo>
                  <a:pt x="2134125" y="1171063"/>
                </a:lnTo>
                <a:lnTo>
                  <a:pt x="2137537" y="1125354"/>
                </a:lnTo>
                <a:lnTo>
                  <a:pt x="2138971" y="1079791"/>
                </a:lnTo>
                <a:lnTo>
                  <a:pt x="2138453" y="1034429"/>
                </a:lnTo>
                <a:lnTo>
                  <a:pt x="2136011" y="989323"/>
                </a:lnTo>
                <a:lnTo>
                  <a:pt x="2131673" y="944527"/>
                </a:lnTo>
                <a:lnTo>
                  <a:pt x="2125468" y="900097"/>
                </a:lnTo>
                <a:lnTo>
                  <a:pt x="2117422" y="856088"/>
                </a:lnTo>
                <a:lnTo>
                  <a:pt x="2107565" y="812553"/>
                </a:lnTo>
                <a:lnTo>
                  <a:pt x="2095923" y="769547"/>
                </a:lnTo>
                <a:lnTo>
                  <a:pt x="2082525" y="727126"/>
                </a:lnTo>
                <a:lnTo>
                  <a:pt x="2067399" y="685345"/>
                </a:lnTo>
                <a:lnTo>
                  <a:pt x="2050572" y="644257"/>
                </a:lnTo>
                <a:lnTo>
                  <a:pt x="2032072" y="603918"/>
                </a:lnTo>
                <a:lnTo>
                  <a:pt x="2011928" y="564383"/>
                </a:lnTo>
                <a:lnTo>
                  <a:pt x="1990167" y="525706"/>
                </a:lnTo>
                <a:lnTo>
                  <a:pt x="1966818" y="487942"/>
                </a:lnTo>
                <a:lnTo>
                  <a:pt x="1941907" y="451145"/>
                </a:lnTo>
                <a:lnTo>
                  <a:pt x="1915463" y="415371"/>
                </a:lnTo>
                <a:lnTo>
                  <a:pt x="1887514" y="380675"/>
                </a:lnTo>
                <a:lnTo>
                  <a:pt x="1858087" y="347111"/>
                </a:lnTo>
                <a:lnTo>
                  <a:pt x="1827211" y="314733"/>
                </a:lnTo>
                <a:lnTo>
                  <a:pt x="1794914" y="283597"/>
                </a:lnTo>
                <a:lnTo>
                  <a:pt x="1761222" y="253758"/>
                </a:lnTo>
                <a:lnTo>
                  <a:pt x="1726166" y="225270"/>
                </a:lnTo>
                <a:lnTo>
                  <a:pt x="1689771" y="198187"/>
                </a:lnTo>
                <a:lnTo>
                  <a:pt x="1652066" y="172566"/>
                </a:lnTo>
                <a:lnTo>
                  <a:pt x="1613079" y="148460"/>
                </a:lnTo>
                <a:lnTo>
                  <a:pt x="1572838" y="125924"/>
                </a:lnTo>
                <a:lnTo>
                  <a:pt x="1531371" y="105013"/>
                </a:lnTo>
                <a:lnTo>
                  <a:pt x="1488705" y="85781"/>
                </a:lnTo>
                <a:lnTo>
                  <a:pt x="1444869" y="68285"/>
                </a:lnTo>
                <a:lnTo>
                  <a:pt x="1399891" y="52577"/>
                </a:lnTo>
                <a:lnTo>
                  <a:pt x="1354275" y="38848"/>
                </a:lnTo>
                <a:lnTo>
                  <a:pt x="1308531" y="27238"/>
                </a:lnTo>
                <a:lnTo>
                  <a:pt x="1262714" y="17720"/>
                </a:lnTo>
                <a:lnTo>
                  <a:pt x="1216879" y="10264"/>
                </a:lnTo>
                <a:lnTo>
                  <a:pt x="1171081" y="4845"/>
                </a:lnTo>
                <a:lnTo>
                  <a:pt x="1125374" y="1432"/>
                </a:lnTo>
                <a:lnTo>
                  <a:pt x="1079814" y="0"/>
                </a:lnTo>
                <a:close/>
              </a:path>
            </a:pathLst>
          </a:custGeom>
          <a:solidFill>
            <a:schemeClr val="accent2"/>
          </a:solidFill>
        </p:spPr>
        <p:txBody>
          <a:bodyPr wrap="square" lIns="0" tIns="0" rIns="0" bIns="0" rtlCol="0"/>
          <a:lstStyle/>
          <a:p>
            <a:endParaRPr dirty="0"/>
          </a:p>
        </p:txBody>
      </p:sp>
      <p:sp>
        <p:nvSpPr>
          <p:cNvPr id="13" name="object 8"/>
          <p:cNvSpPr/>
          <p:nvPr userDrawn="1"/>
        </p:nvSpPr>
        <p:spPr>
          <a:xfrm>
            <a:off x="12514934" y="381131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14" name="object 9"/>
          <p:cNvSpPr/>
          <p:nvPr userDrawn="1"/>
        </p:nvSpPr>
        <p:spPr>
          <a:xfrm>
            <a:off x="9008733" y="3"/>
            <a:ext cx="2138679" cy="1123950"/>
          </a:xfrm>
          <a:custGeom>
            <a:avLst/>
            <a:gdLst/>
            <a:ahLst/>
            <a:cxnLst/>
            <a:rect l="l" t="t" r="r" b="b"/>
            <a:pathLst>
              <a:path w="2138679" h="1123950">
                <a:moveTo>
                  <a:pt x="2137041" y="0"/>
                </a:moveTo>
                <a:lnTo>
                  <a:pt x="1490" y="0"/>
                </a:lnTo>
                <a:lnTo>
                  <a:pt x="364" y="22612"/>
                </a:lnTo>
                <a:lnTo>
                  <a:pt x="0" y="67098"/>
                </a:lnTo>
                <a:lnTo>
                  <a:pt x="1476" y="111510"/>
                </a:lnTo>
                <a:lnTo>
                  <a:pt x="4784" y="155788"/>
                </a:lnTo>
                <a:lnTo>
                  <a:pt x="9914" y="199870"/>
                </a:lnTo>
                <a:lnTo>
                  <a:pt x="16857" y="243697"/>
                </a:lnTo>
                <a:lnTo>
                  <a:pt x="25602" y="287207"/>
                </a:lnTo>
                <a:lnTo>
                  <a:pt x="36140" y="330339"/>
                </a:lnTo>
                <a:lnTo>
                  <a:pt x="48462" y="373034"/>
                </a:lnTo>
                <a:lnTo>
                  <a:pt x="62557" y="415230"/>
                </a:lnTo>
                <a:lnTo>
                  <a:pt x="78417" y="456866"/>
                </a:lnTo>
                <a:lnTo>
                  <a:pt x="96031" y="497882"/>
                </a:lnTo>
                <a:lnTo>
                  <a:pt x="115390" y="538217"/>
                </a:lnTo>
                <a:lnTo>
                  <a:pt x="136485" y="577811"/>
                </a:lnTo>
                <a:lnTo>
                  <a:pt x="159305" y="616602"/>
                </a:lnTo>
                <a:lnTo>
                  <a:pt x="183842" y="654530"/>
                </a:lnTo>
                <a:lnTo>
                  <a:pt x="210085" y="691535"/>
                </a:lnTo>
                <a:lnTo>
                  <a:pt x="238024" y="727555"/>
                </a:lnTo>
                <a:lnTo>
                  <a:pt x="267651" y="762529"/>
                </a:lnTo>
                <a:lnTo>
                  <a:pt x="298956" y="796398"/>
                </a:lnTo>
                <a:lnTo>
                  <a:pt x="331928" y="829100"/>
                </a:lnTo>
                <a:lnTo>
                  <a:pt x="366559" y="860575"/>
                </a:lnTo>
                <a:lnTo>
                  <a:pt x="402839" y="890761"/>
                </a:lnTo>
                <a:lnTo>
                  <a:pt x="440758" y="919599"/>
                </a:lnTo>
                <a:lnTo>
                  <a:pt x="479901" y="946750"/>
                </a:lnTo>
                <a:lnTo>
                  <a:pt x="519821" y="971926"/>
                </a:lnTo>
                <a:lnTo>
                  <a:pt x="560456" y="995135"/>
                </a:lnTo>
                <a:lnTo>
                  <a:pt x="601746" y="1016389"/>
                </a:lnTo>
                <a:lnTo>
                  <a:pt x="643629" y="1035695"/>
                </a:lnTo>
                <a:lnTo>
                  <a:pt x="686046" y="1053063"/>
                </a:lnTo>
                <a:lnTo>
                  <a:pt x="728935" y="1068505"/>
                </a:lnTo>
                <a:lnTo>
                  <a:pt x="772236" y="1082028"/>
                </a:lnTo>
                <a:lnTo>
                  <a:pt x="815889" y="1093642"/>
                </a:lnTo>
                <a:lnTo>
                  <a:pt x="859832" y="1103358"/>
                </a:lnTo>
                <a:lnTo>
                  <a:pt x="904004" y="1111185"/>
                </a:lnTo>
                <a:lnTo>
                  <a:pt x="948346" y="1117132"/>
                </a:lnTo>
                <a:lnTo>
                  <a:pt x="992795" y="1121209"/>
                </a:lnTo>
                <a:lnTo>
                  <a:pt x="1037293" y="1123425"/>
                </a:lnTo>
                <a:lnTo>
                  <a:pt x="1081777" y="1123791"/>
                </a:lnTo>
                <a:lnTo>
                  <a:pt x="1126188" y="1122315"/>
                </a:lnTo>
                <a:lnTo>
                  <a:pt x="1170464" y="1119008"/>
                </a:lnTo>
                <a:lnTo>
                  <a:pt x="1214545" y="1113879"/>
                </a:lnTo>
                <a:lnTo>
                  <a:pt x="1258370" y="1106937"/>
                </a:lnTo>
                <a:lnTo>
                  <a:pt x="1301878" y="1098193"/>
                </a:lnTo>
                <a:lnTo>
                  <a:pt x="1345009" y="1087655"/>
                </a:lnTo>
                <a:lnTo>
                  <a:pt x="1387702" y="1075334"/>
                </a:lnTo>
                <a:lnTo>
                  <a:pt x="1429896" y="1061239"/>
                </a:lnTo>
                <a:lnTo>
                  <a:pt x="1471531" y="1045379"/>
                </a:lnTo>
                <a:lnTo>
                  <a:pt x="1512545" y="1027765"/>
                </a:lnTo>
                <a:lnTo>
                  <a:pt x="1552879" y="1008406"/>
                </a:lnTo>
                <a:lnTo>
                  <a:pt x="1592471" y="987311"/>
                </a:lnTo>
                <a:lnTo>
                  <a:pt x="1631261" y="964490"/>
                </a:lnTo>
                <a:lnTo>
                  <a:pt x="1669188" y="939953"/>
                </a:lnTo>
                <a:lnTo>
                  <a:pt x="1706191" y="913709"/>
                </a:lnTo>
                <a:lnTo>
                  <a:pt x="1742210" y="885768"/>
                </a:lnTo>
                <a:lnTo>
                  <a:pt x="1777184" y="856139"/>
                </a:lnTo>
                <a:lnTo>
                  <a:pt x="1811052" y="824833"/>
                </a:lnTo>
                <a:lnTo>
                  <a:pt x="1843753" y="791858"/>
                </a:lnTo>
                <a:lnTo>
                  <a:pt x="1875228" y="757225"/>
                </a:lnTo>
                <a:lnTo>
                  <a:pt x="1905414" y="720942"/>
                </a:lnTo>
                <a:lnTo>
                  <a:pt x="1934252" y="683020"/>
                </a:lnTo>
                <a:lnTo>
                  <a:pt x="1961403" y="643876"/>
                </a:lnTo>
                <a:lnTo>
                  <a:pt x="1986578" y="603957"/>
                </a:lnTo>
                <a:lnTo>
                  <a:pt x="2009787" y="563322"/>
                </a:lnTo>
                <a:lnTo>
                  <a:pt x="2031040" y="522032"/>
                </a:lnTo>
                <a:lnTo>
                  <a:pt x="2050345" y="480149"/>
                </a:lnTo>
                <a:lnTo>
                  <a:pt x="2067714" y="437732"/>
                </a:lnTo>
                <a:lnTo>
                  <a:pt x="2083154" y="394843"/>
                </a:lnTo>
                <a:lnTo>
                  <a:pt x="2096677" y="351541"/>
                </a:lnTo>
                <a:lnTo>
                  <a:pt x="2108291" y="307889"/>
                </a:lnTo>
                <a:lnTo>
                  <a:pt x="2118006" y="263946"/>
                </a:lnTo>
                <a:lnTo>
                  <a:pt x="2125832" y="219774"/>
                </a:lnTo>
                <a:lnTo>
                  <a:pt x="2131778" y="175432"/>
                </a:lnTo>
                <a:lnTo>
                  <a:pt x="2135855" y="130982"/>
                </a:lnTo>
                <a:lnTo>
                  <a:pt x="2138071" y="86485"/>
                </a:lnTo>
                <a:lnTo>
                  <a:pt x="2138437" y="42001"/>
                </a:lnTo>
                <a:lnTo>
                  <a:pt x="2137041" y="0"/>
                </a:lnTo>
                <a:close/>
              </a:path>
            </a:pathLst>
          </a:custGeom>
          <a:solidFill>
            <a:schemeClr val="accent2"/>
          </a:solidFill>
        </p:spPr>
        <p:txBody>
          <a:bodyPr wrap="square" lIns="0" tIns="0" rIns="0" bIns="0" rtlCol="0"/>
          <a:lstStyle/>
          <a:p>
            <a:endParaRPr dirty="0"/>
          </a:p>
        </p:txBody>
      </p:sp>
      <p:sp>
        <p:nvSpPr>
          <p:cNvPr id="15" name="object 10"/>
          <p:cNvSpPr/>
          <p:nvPr userDrawn="1"/>
        </p:nvSpPr>
        <p:spPr>
          <a:xfrm>
            <a:off x="12987672" y="6794340"/>
            <a:ext cx="2138679" cy="2138680"/>
          </a:xfrm>
          <a:custGeom>
            <a:avLst/>
            <a:gdLst/>
            <a:ahLst/>
            <a:cxnLst/>
            <a:rect l="l" t="t" r="r" b="b"/>
            <a:pathLst>
              <a:path w="2138680" h="2138679">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211582" y="1707867"/>
                </a:lnTo>
                <a:lnTo>
                  <a:pt x="238878" y="1742929"/>
                </a:lnTo>
                <a:lnTo>
                  <a:pt x="267578" y="1776805"/>
                </a:lnTo>
                <a:lnTo>
                  <a:pt x="297636" y="1809452"/>
                </a:lnTo>
                <a:lnTo>
                  <a:pt x="329010" y="1840827"/>
                </a:lnTo>
                <a:lnTo>
                  <a:pt x="361657" y="1870886"/>
                </a:lnTo>
                <a:lnTo>
                  <a:pt x="395532" y="1899586"/>
                </a:lnTo>
                <a:lnTo>
                  <a:pt x="430592" y="1926884"/>
                </a:lnTo>
                <a:lnTo>
                  <a:pt x="466794" y="1952735"/>
                </a:lnTo>
                <a:lnTo>
                  <a:pt x="504094" y="1977096"/>
                </a:lnTo>
                <a:lnTo>
                  <a:pt x="542450" y="1999925"/>
                </a:lnTo>
                <a:lnTo>
                  <a:pt x="581817" y="2021177"/>
                </a:lnTo>
                <a:lnTo>
                  <a:pt x="622151" y="2040809"/>
                </a:lnTo>
                <a:lnTo>
                  <a:pt x="663410" y="2058777"/>
                </a:lnTo>
                <a:lnTo>
                  <a:pt x="705550" y="2075039"/>
                </a:lnTo>
                <a:lnTo>
                  <a:pt x="748528" y="2089550"/>
                </a:lnTo>
                <a:lnTo>
                  <a:pt x="792300" y="2102268"/>
                </a:lnTo>
                <a:lnTo>
                  <a:pt x="836822" y="2113148"/>
                </a:lnTo>
                <a:lnTo>
                  <a:pt x="882051" y="2122148"/>
                </a:lnTo>
                <a:lnTo>
                  <a:pt x="927945" y="2129223"/>
                </a:lnTo>
                <a:lnTo>
                  <a:pt x="974458" y="2134330"/>
                </a:lnTo>
                <a:lnTo>
                  <a:pt x="1021548" y="2137427"/>
                </a:lnTo>
                <a:lnTo>
                  <a:pt x="1069171" y="2138468"/>
                </a:lnTo>
                <a:lnTo>
                  <a:pt x="1116800" y="2137427"/>
                </a:lnTo>
                <a:lnTo>
                  <a:pt x="1163896" y="2134330"/>
                </a:lnTo>
                <a:lnTo>
                  <a:pt x="1210414" y="2129223"/>
                </a:lnTo>
                <a:lnTo>
                  <a:pt x="1256312" y="2122148"/>
                </a:lnTo>
                <a:lnTo>
                  <a:pt x="1301547" y="2113148"/>
                </a:lnTo>
                <a:lnTo>
                  <a:pt x="1346073" y="2102268"/>
                </a:lnTo>
                <a:lnTo>
                  <a:pt x="1389849" y="2089550"/>
                </a:lnTo>
                <a:lnTo>
                  <a:pt x="1432831" y="2075039"/>
                </a:lnTo>
                <a:lnTo>
                  <a:pt x="1474975" y="2058777"/>
                </a:lnTo>
                <a:lnTo>
                  <a:pt x="1516238" y="2040809"/>
                </a:lnTo>
                <a:lnTo>
                  <a:pt x="1556576" y="2021177"/>
                </a:lnTo>
                <a:lnTo>
                  <a:pt x="1595946" y="1999925"/>
                </a:lnTo>
                <a:lnTo>
                  <a:pt x="1634304" y="1977096"/>
                </a:lnTo>
                <a:lnTo>
                  <a:pt x="1671607" y="1952735"/>
                </a:lnTo>
                <a:lnTo>
                  <a:pt x="1707812" y="1926884"/>
                </a:lnTo>
                <a:lnTo>
                  <a:pt x="1742875" y="1899586"/>
                </a:lnTo>
                <a:lnTo>
                  <a:pt x="1776752" y="1870886"/>
                </a:lnTo>
                <a:lnTo>
                  <a:pt x="1809400" y="1840827"/>
                </a:lnTo>
                <a:lnTo>
                  <a:pt x="1840776" y="1809452"/>
                </a:lnTo>
                <a:lnTo>
                  <a:pt x="1870837" y="1776805"/>
                </a:lnTo>
                <a:lnTo>
                  <a:pt x="1899538" y="1742929"/>
                </a:lnTo>
                <a:lnTo>
                  <a:pt x="1926836" y="1707867"/>
                </a:lnTo>
                <a:lnTo>
                  <a:pt x="1952688" y="1671664"/>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dirty="0"/>
          </a:p>
        </p:txBody>
      </p:sp>
      <p:sp>
        <p:nvSpPr>
          <p:cNvPr id="16" name="object 11"/>
          <p:cNvSpPr/>
          <p:nvPr userDrawn="1"/>
        </p:nvSpPr>
        <p:spPr>
          <a:xfrm>
            <a:off x="11144189" y="1120764"/>
            <a:ext cx="2138679" cy="2138680"/>
          </a:xfrm>
          <a:custGeom>
            <a:avLst/>
            <a:gdLst/>
            <a:ahLst/>
            <a:cxnLst/>
            <a:rect l="l" t="t" r="r" b="b"/>
            <a:pathLst>
              <a:path w="2138680" h="2138679">
                <a:moveTo>
                  <a:pt x="1081729" y="0"/>
                </a:moveTo>
                <a:lnTo>
                  <a:pt x="1037244" y="365"/>
                </a:lnTo>
                <a:lnTo>
                  <a:pt x="992745" y="2582"/>
                </a:lnTo>
                <a:lnTo>
                  <a:pt x="948295" y="6659"/>
                </a:lnTo>
                <a:lnTo>
                  <a:pt x="903953" y="12607"/>
                </a:lnTo>
                <a:lnTo>
                  <a:pt x="859780" y="20434"/>
                </a:lnTo>
                <a:lnTo>
                  <a:pt x="815836" y="30150"/>
                </a:lnTo>
                <a:lnTo>
                  <a:pt x="772184" y="41766"/>
                </a:lnTo>
                <a:lnTo>
                  <a:pt x="728882" y="55290"/>
                </a:lnTo>
                <a:lnTo>
                  <a:pt x="685993" y="70733"/>
                </a:lnTo>
                <a:lnTo>
                  <a:pt x="643576" y="88104"/>
                </a:lnTo>
                <a:lnTo>
                  <a:pt x="601692" y="107412"/>
                </a:lnTo>
                <a:lnTo>
                  <a:pt x="560402" y="128667"/>
                </a:lnTo>
                <a:lnTo>
                  <a:pt x="519767" y="151879"/>
                </a:lnTo>
                <a:lnTo>
                  <a:pt x="479848" y="177057"/>
                </a:lnTo>
                <a:lnTo>
                  <a:pt x="440704" y="204212"/>
                </a:lnTo>
                <a:lnTo>
                  <a:pt x="402786" y="233049"/>
                </a:lnTo>
                <a:lnTo>
                  <a:pt x="366506" y="263234"/>
                </a:lnTo>
                <a:lnTo>
                  <a:pt x="331876" y="294708"/>
                </a:lnTo>
                <a:lnTo>
                  <a:pt x="298905" y="327409"/>
                </a:lnTo>
                <a:lnTo>
                  <a:pt x="267602" y="361277"/>
                </a:lnTo>
                <a:lnTo>
                  <a:pt x="237977" y="396250"/>
                </a:lnTo>
                <a:lnTo>
                  <a:pt x="210039" y="432268"/>
                </a:lnTo>
                <a:lnTo>
                  <a:pt x="183798" y="469271"/>
                </a:lnTo>
                <a:lnTo>
                  <a:pt x="159264" y="507198"/>
                </a:lnTo>
                <a:lnTo>
                  <a:pt x="136446" y="545988"/>
                </a:lnTo>
                <a:lnTo>
                  <a:pt x="115355" y="585580"/>
                </a:lnTo>
                <a:lnTo>
                  <a:pt x="95998" y="625914"/>
                </a:lnTo>
                <a:lnTo>
                  <a:pt x="78387" y="666928"/>
                </a:lnTo>
                <a:lnTo>
                  <a:pt x="62531" y="708563"/>
                </a:lnTo>
                <a:lnTo>
                  <a:pt x="48438" y="750757"/>
                </a:lnTo>
                <a:lnTo>
                  <a:pt x="36120" y="793450"/>
                </a:lnTo>
                <a:lnTo>
                  <a:pt x="25585" y="836582"/>
                </a:lnTo>
                <a:lnTo>
                  <a:pt x="16843" y="880090"/>
                </a:lnTo>
                <a:lnTo>
                  <a:pt x="9904" y="923915"/>
                </a:lnTo>
                <a:lnTo>
                  <a:pt x="4778" y="967996"/>
                </a:lnTo>
                <a:lnTo>
                  <a:pt x="1473" y="1012273"/>
                </a:lnTo>
                <a:lnTo>
                  <a:pt x="0" y="1056683"/>
                </a:lnTo>
                <a:lnTo>
                  <a:pt x="367" y="1101168"/>
                </a:lnTo>
                <a:lnTo>
                  <a:pt x="2586" y="1145666"/>
                </a:lnTo>
                <a:lnTo>
                  <a:pt x="6665" y="1190116"/>
                </a:lnTo>
                <a:lnTo>
                  <a:pt x="12613" y="1234458"/>
                </a:lnTo>
                <a:lnTo>
                  <a:pt x="20441" y="1278630"/>
                </a:lnTo>
                <a:lnTo>
                  <a:pt x="30159" y="1322573"/>
                </a:lnTo>
                <a:lnTo>
                  <a:pt x="41775" y="1366226"/>
                </a:lnTo>
                <a:lnTo>
                  <a:pt x="55299" y="1409527"/>
                </a:lnTo>
                <a:lnTo>
                  <a:pt x="70741" y="1452417"/>
                </a:lnTo>
                <a:lnTo>
                  <a:pt x="88111" y="1494834"/>
                </a:lnTo>
                <a:lnTo>
                  <a:pt x="107418" y="1536718"/>
                </a:lnTo>
                <a:lnTo>
                  <a:pt x="128672" y="1578008"/>
                </a:lnTo>
                <a:lnTo>
                  <a:pt x="151882" y="1618643"/>
                </a:lnTo>
                <a:lnTo>
                  <a:pt x="177058" y="1658562"/>
                </a:lnTo>
                <a:lnTo>
                  <a:pt x="204209" y="1697706"/>
                </a:lnTo>
                <a:lnTo>
                  <a:pt x="233047" y="1735624"/>
                </a:lnTo>
                <a:lnTo>
                  <a:pt x="263233" y="1771904"/>
                </a:lnTo>
                <a:lnTo>
                  <a:pt x="294707" y="1806535"/>
                </a:lnTo>
                <a:lnTo>
                  <a:pt x="327409" y="1839508"/>
                </a:lnTo>
                <a:lnTo>
                  <a:pt x="361277" y="1870812"/>
                </a:lnTo>
                <a:lnTo>
                  <a:pt x="396251" y="1900439"/>
                </a:lnTo>
                <a:lnTo>
                  <a:pt x="432269" y="1928379"/>
                </a:lnTo>
                <a:lnTo>
                  <a:pt x="469273" y="1954622"/>
                </a:lnTo>
                <a:lnTo>
                  <a:pt x="507200" y="1979158"/>
                </a:lnTo>
                <a:lnTo>
                  <a:pt x="545989" y="2001979"/>
                </a:lnTo>
                <a:lnTo>
                  <a:pt x="585582" y="2023073"/>
                </a:lnTo>
                <a:lnTo>
                  <a:pt x="625915" y="2042432"/>
                </a:lnTo>
                <a:lnTo>
                  <a:pt x="666930" y="2060047"/>
                </a:lnTo>
                <a:lnTo>
                  <a:pt x="708565" y="2075906"/>
                </a:lnTo>
                <a:lnTo>
                  <a:pt x="750759" y="2090002"/>
                </a:lnTo>
                <a:lnTo>
                  <a:pt x="793452" y="2102323"/>
                </a:lnTo>
                <a:lnTo>
                  <a:pt x="836583" y="2112862"/>
                </a:lnTo>
                <a:lnTo>
                  <a:pt x="880091" y="2121607"/>
                </a:lnTo>
                <a:lnTo>
                  <a:pt x="923916" y="2128549"/>
                </a:lnTo>
                <a:lnTo>
                  <a:pt x="967997" y="2133679"/>
                </a:lnTo>
                <a:lnTo>
                  <a:pt x="1012273" y="2136987"/>
                </a:lnTo>
                <a:lnTo>
                  <a:pt x="1056683" y="2138464"/>
                </a:lnTo>
                <a:lnTo>
                  <a:pt x="1101168" y="2138100"/>
                </a:lnTo>
                <a:lnTo>
                  <a:pt x="1145665" y="2135884"/>
                </a:lnTo>
                <a:lnTo>
                  <a:pt x="1190115" y="2131808"/>
                </a:lnTo>
                <a:lnTo>
                  <a:pt x="1234457" y="2125863"/>
                </a:lnTo>
                <a:lnTo>
                  <a:pt x="1278629" y="2118037"/>
                </a:lnTo>
                <a:lnTo>
                  <a:pt x="1322572" y="2108323"/>
                </a:lnTo>
                <a:lnTo>
                  <a:pt x="1366224" y="2096709"/>
                </a:lnTo>
                <a:lnTo>
                  <a:pt x="1409525" y="2083187"/>
                </a:lnTo>
                <a:lnTo>
                  <a:pt x="1452415" y="2067746"/>
                </a:lnTo>
                <a:lnTo>
                  <a:pt x="1494832" y="2050378"/>
                </a:lnTo>
                <a:lnTo>
                  <a:pt x="1536715" y="2031073"/>
                </a:lnTo>
                <a:lnTo>
                  <a:pt x="1578005" y="2009820"/>
                </a:lnTo>
                <a:lnTo>
                  <a:pt x="1618640" y="1986611"/>
                </a:lnTo>
                <a:lnTo>
                  <a:pt x="1658559" y="1961436"/>
                </a:lnTo>
                <a:lnTo>
                  <a:pt x="1697703" y="1934285"/>
                </a:lnTo>
                <a:lnTo>
                  <a:pt x="1735621" y="1905447"/>
                </a:lnTo>
                <a:lnTo>
                  <a:pt x="1771901" y="1875260"/>
                </a:lnTo>
                <a:lnTo>
                  <a:pt x="1806531" y="1843786"/>
                </a:lnTo>
                <a:lnTo>
                  <a:pt x="1839502" y="1811084"/>
                </a:lnTo>
                <a:lnTo>
                  <a:pt x="1870805" y="1777215"/>
                </a:lnTo>
                <a:lnTo>
                  <a:pt x="1900431" y="1742240"/>
                </a:lnTo>
                <a:lnTo>
                  <a:pt x="1928369" y="1706220"/>
                </a:lnTo>
                <a:lnTo>
                  <a:pt x="1954610" y="1669216"/>
                </a:lnTo>
                <a:lnTo>
                  <a:pt x="1979144" y="1631288"/>
                </a:lnTo>
                <a:lnTo>
                  <a:pt x="2001962" y="1592497"/>
                </a:lnTo>
                <a:lnTo>
                  <a:pt x="2023055" y="1552903"/>
                </a:lnTo>
                <a:lnTo>
                  <a:pt x="2042412" y="1512568"/>
                </a:lnTo>
                <a:lnTo>
                  <a:pt x="2060024" y="1471552"/>
                </a:lnTo>
                <a:lnTo>
                  <a:pt x="2075881" y="1429916"/>
                </a:lnTo>
                <a:lnTo>
                  <a:pt x="2089974" y="1387720"/>
                </a:lnTo>
                <a:lnTo>
                  <a:pt x="2102294" y="1345025"/>
                </a:lnTo>
                <a:lnTo>
                  <a:pt x="2112830" y="1301893"/>
                </a:lnTo>
                <a:lnTo>
                  <a:pt x="2121573" y="1258383"/>
                </a:lnTo>
                <a:lnTo>
                  <a:pt x="2128514" y="1214556"/>
                </a:lnTo>
                <a:lnTo>
                  <a:pt x="2133643" y="1170473"/>
                </a:lnTo>
                <a:lnTo>
                  <a:pt x="2136950" y="1126196"/>
                </a:lnTo>
                <a:lnTo>
                  <a:pt x="2138425" y="1081783"/>
                </a:lnTo>
                <a:lnTo>
                  <a:pt x="2138060" y="1037298"/>
                </a:lnTo>
                <a:lnTo>
                  <a:pt x="2135844" y="992798"/>
                </a:lnTo>
                <a:lnTo>
                  <a:pt x="2131768" y="948347"/>
                </a:lnTo>
                <a:lnTo>
                  <a:pt x="2125823" y="904004"/>
                </a:lnTo>
                <a:lnTo>
                  <a:pt x="2117998" y="859830"/>
                </a:lnTo>
                <a:lnTo>
                  <a:pt x="2108285" y="815886"/>
                </a:lnTo>
                <a:lnTo>
                  <a:pt x="2096673" y="772233"/>
                </a:lnTo>
                <a:lnTo>
                  <a:pt x="2083153" y="728930"/>
                </a:lnTo>
                <a:lnTo>
                  <a:pt x="2067715" y="686040"/>
                </a:lnTo>
                <a:lnTo>
                  <a:pt x="2050350" y="643622"/>
                </a:lnTo>
                <a:lnTo>
                  <a:pt x="2031048" y="601738"/>
                </a:lnTo>
                <a:lnTo>
                  <a:pt x="2009800" y="560448"/>
                </a:lnTo>
                <a:lnTo>
                  <a:pt x="1986596" y="519813"/>
                </a:lnTo>
                <a:lnTo>
                  <a:pt x="1961427" y="479893"/>
                </a:lnTo>
                <a:lnTo>
                  <a:pt x="1934282" y="440749"/>
                </a:lnTo>
                <a:lnTo>
                  <a:pt x="1905438" y="402830"/>
                </a:lnTo>
                <a:lnTo>
                  <a:pt x="1875245" y="366551"/>
                </a:lnTo>
                <a:lnTo>
                  <a:pt x="1843765" y="331920"/>
                </a:lnTo>
                <a:lnTo>
                  <a:pt x="1811058" y="298947"/>
                </a:lnTo>
                <a:lnTo>
                  <a:pt x="1777184" y="267643"/>
                </a:lnTo>
                <a:lnTo>
                  <a:pt x="1742206" y="238016"/>
                </a:lnTo>
                <a:lnTo>
                  <a:pt x="1706182" y="210076"/>
                </a:lnTo>
                <a:lnTo>
                  <a:pt x="1669175" y="183833"/>
                </a:lnTo>
                <a:lnTo>
                  <a:pt x="1631244" y="159297"/>
                </a:lnTo>
                <a:lnTo>
                  <a:pt x="1592450" y="136477"/>
                </a:lnTo>
                <a:lnTo>
                  <a:pt x="1552854" y="115383"/>
                </a:lnTo>
                <a:lnTo>
                  <a:pt x="1512518" y="96024"/>
                </a:lnTo>
                <a:lnTo>
                  <a:pt x="1471500" y="78410"/>
                </a:lnTo>
                <a:lnTo>
                  <a:pt x="1429862" y="62551"/>
                </a:lnTo>
                <a:lnTo>
                  <a:pt x="1387666" y="48456"/>
                </a:lnTo>
                <a:lnTo>
                  <a:pt x="1344971" y="36135"/>
                </a:lnTo>
                <a:lnTo>
                  <a:pt x="1301837" y="25597"/>
                </a:lnTo>
                <a:lnTo>
                  <a:pt x="1258327" y="16853"/>
                </a:lnTo>
                <a:lnTo>
                  <a:pt x="1214501" y="9911"/>
                </a:lnTo>
                <a:lnTo>
                  <a:pt x="1170418" y="4782"/>
                </a:lnTo>
                <a:lnTo>
                  <a:pt x="1126141" y="1475"/>
                </a:lnTo>
                <a:lnTo>
                  <a:pt x="1081729" y="0"/>
                </a:lnTo>
                <a:close/>
              </a:path>
            </a:pathLst>
          </a:custGeom>
          <a:solidFill>
            <a:schemeClr val="accent2"/>
          </a:solidFill>
        </p:spPr>
        <p:txBody>
          <a:bodyPr wrap="square" lIns="0" tIns="0" rIns="0" bIns="0" rtlCol="0"/>
          <a:lstStyle/>
          <a:p>
            <a:endParaRPr dirty="0"/>
          </a:p>
        </p:txBody>
      </p:sp>
      <p:sp>
        <p:nvSpPr>
          <p:cNvPr id="17" name="object 12"/>
          <p:cNvSpPr/>
          <p:nvPr userDrawn="1"/>
        </p:nvSpPr>
        <p:spPr>
          <a:xfrm>
            <a:off x="14881420" y="10758509"/>
            <a:ext cx="1433195" cy="550544"/>
          </a:xfrm>
          <a:custGeom>
            <a:avLst/>
            <a:gdLst/>
            <a:ahLst/>
            <a:cxnLst/>
            <a:rect l="l" t="t" r="r" b="b"/>
            <a:pathLst>
              <a:path w="1433194" h="550545">
                <a:moveTo>
                  <a:pt x="710807" y="0"/>
                </a:moveTo>
                <a:lnTo>
                  <a:pt x="664395" y="1799"/>
                </a:lnTo>
                <a:lnTo>
                  <a:pt x="618445" y="6484"/>
                </a:lnTo>
                <a:lnTo>
                  <a:pt x="573080" y="13993"/>
                </a:lnTo>
                <a:lnTo>
                  <a:pt x="528424" y="24262"/>
                </a:lnTo>
                <a:lnTo>
                  <a:pt x="484599" y="37228"/>
                </a:lnTo>
                <a:lnTo>
                  <a:pt x="441728" y="52829"/>
                </a:lnTo>
                <a:lnTo>
                  <a:pt x="399936" y="71003"/>
                </a:lnTo>
                <a:lnTo>
                  <a:pt x="359345" y="91686"/>
                </a:lnTo>
                <a:lnTo>
                  <a:pt x="320079" y="114815"/>
                </a:lnTo>
                <a:lnTo>
                  <a:pt x="282260" y="140329"/>
                </a:lnTo>
                <a:lnTo>
                  <a:pt x="246011" y="168164"/>
                </a:lnTo>
                <a:lnTo>
                  <a:pt x="211457" y="198257"/>
                </a:lnTo>
                <a:lnTo>
                  <a:pt x="178720" y="230547"/>
                </a:lnTo>
                <a:lnTo>
                  <a:pt x="147923" y="264969"/>
                </a:lnTo>
                <a:lnTo>
                  <a:pt x="119190" y="301461"/>
                </a:lnTo>
                <a:lnTo>
                  <a:pt x="92644" y="339962"/>
                </a:lnTo>
                <a:lnTo>
                  <a:pt x="68408" y="380407"/>
                </a:lnTo>
                <a:lnTo>
                  <a:pt x="46605" y="422734"/>
                </a:lnTo>
                <a:lnTo>
                  <a:pt x="27358" y="466881"/>
                </a:lnTo>
                <a:lnTo>
                  <a:pt x="10791" y="512784"/>
                </a:lnTo>
                <a:lnTo>
                  <a:pt x="0" y="550049"/>
                </a:lnTo>
                <a:lnTo>
                  <a:pt x="1432771" y="550049"/>
                </a:lnTo>
                <a:lnTo>
                  <a:pt x="1421021" y="510331"/>
                </a:lnTo>
                <a:lnTo>
                  <a:pt x="1405419" y="467460"/>
                </a:lnTo>
                <a:lnTo>
                  <a:pt x="1387246" y="425667"/>
                </a:lnTo>
                <a:lnTo>
                  <a:pt x="1366563" y="385075"/>
                </a:lnTo>
                <a:lnTo>
                  <a:pt x="1343433" y="345807"/>
                </a:lnTo>
                <a:lnTo>
                  <a:pt x="1317920" y="307986"/>
                </a:lnTo>
                <a:lnTo>
                  <a:pt x="1290085" y="271736"/>
                </a:lnTo>
                <a:lnTo>
                  <a:pt x="1259992" y="237179"/>
                </a:lnTo>
                <a:lnTo>
                  <a:pt x="1227704" y="204440"/>
                </a:lnTo>
                <a:lnTo>
                  <a:pt x="1193283" y="173640"/>
                </a:lnTo>
                <a:lnTo>
                  <a:pt x="1156792" y="144904"/>
                </a:lnTo>
                <a:lnTo>
                  <a:pt x="1118294" y="118355"/>
                </a:lnTo>
                <a:lnTo>
                  <a:pt x="1077851" y="94115"/>
                </a:lnTo>
                <a:lnTo>
                  <a:pt x="1035527" y="72308"/>
                </a:lnTo>
                <a:lnTo>
                  <a:pt x="991384" y="53057"/>
                </a:lnTo>
                <a:lnTo>
                  <a:pt x="945485" y="36485"/>
                </a:lnTo>
                <a:lnTo>
                  <a:pt x="898611" y="22914"/>
                </a:lnTo>
                <a:lnTo>
                  <a:pt x="851583" y="12543"/>
                </a:lnTo>
                <a:lnTo>
                  <a:pt x="804525" y="5309"/>
                </a:lnTo>
                <a:lnTo>
                  <a:pt x="757558" y="1149"/>
                </a:lnTo>
                <a:lnTo>
                  <a:pt x="710807" y="0"/>
                </a:lnTo>
                <a:close/>
              </a:path>
            </a:pathLst>
          </a:custGeom>
          <a:solidFill>
            <a:schemeClr val="accent1"/>
          </a:solidFill>
        </p:spPr>
        <p:txBody>
          <a:bodyPr wrap="square" lIns="0" tIns="0" rIns="0" bIns="0" rtlCol="0"/>
          <a:lstStyle/>
          <a:p>
            <a:endParaRPr dirty="0"/>
          </a:p>
        </p:txBody>
      </p:sp>
      <p:sp>
        <p:nvSpPr>
          <p:cNvPr id="18" name="object 13"/>
          <p:cNvSpPr/>
          <p:nvPr userDrawn="1"/>
        </p:nvSpPr>
        <p:spPr>
          <a:xfrm>
            <a:off x="14855713" y="3484680"/>
            <a:ext cx="1483994" cy="1483995"/>
          </a:xfrm>
          <a:custGeom>
            <a:avLst/>
            <a:gdLst/>
            <a:ahLst/>
            <a:cxnLst/>
            <a:rect l="l" t="t" r="r" b="b"/>
            <a:pathLst>
              <a:path w="1483994" h="1483995">
                <a:moveTo>
                  <a:pt x="747437" y="0"/>
                </a:moveTo>
                <a:lnTo>
                  <a:pt x="700689" y="1149"/>
                </a:lnTo>
                <a:lnTo>
                  <a:pt x="653724" y="5309"/>
                </a:lnTo>
                <a:lnTo>
                  <a:pt x="606667" y="12543"/>
                </a:lnTo>
                <a:lnTo>
                  <a:pt x="559641" y="22915"/>
                </a:lnTo>
                <a:lnTo>
                  <a:pt x="512767" y="36485"/>
                </a:lnTo>
                <a:lnTo>
                  <a:pt x="466859" y="53057"/>
                </a:lnTo>
                <a:lnTo>
                  <a:pt x="422708" y="72307"/>
                </a:lnTo>
                <a:lnTo>
                  <a:pt x="380378" y="94113"/>
                </a:lnTo>
                <a:lnTo>
                  <a:pt x="339930" y="118352"/>
                </a:lnTo>
                <a:lnTo>
                  <a:pt x="301428" y="144901"/>
                </a:lnTo>
                <a:lnTo>
                  <a:pt x="264935" y="173635"/>
                </a:lnTo>
                <a:lnTo>
                  <a:pt x="230512" y="204433"/>
                </a:lnTo>
                <a:lnTo>
                  <a:pt x="198223" y="237171"/>
                </a:lnTo>
                <a:lnTo>
                  <a:pt x="168130" y="271726"/>
                </a:lnTo>
                <a:lnTo>
                  <a:pt x="140296" y="307974"/>
                </a:lnTo>
                <a:lnTo>
                  <a:pt x="114784" y="345793"/>
                </a:lnTo>
                <a:lnTo>
                  <a:pt x="91657" y="385060"/>
                </a:lnTo>
                <a:lnTo>
                  <a:pt x="70976" y="425651"/>
                </a:lnTo>
                <a:lnTo>
                  <a:pt x="52806" y="467443"/>
                </a:lnTo>
                <a:lnTo>
                  <a:pt x="37207" y="510314"/>
                </a:lnTo>
                <a:lnTo>
                  <a:pt x="24245" y="554139"/>
                </a:lnTo>
                <a:lnTo>
                  <a:pt x="13980" y="598796"/>
                </a:lnTo>
                <a:lnTo>
                  <a:pt x="6475" y="644162"/>
                </a:lnTo>
                <a:lnTo>
                  <a:pt x="1794" y="690113"/>
                </a:lnTo>
                <a:lnTo>
                  <a:pt x="0" y="736527"/>
                </a:lnTo>
                <a:lnTo>
                  <a:pt x="1153" y="783280"/>
                </a:lnTo>
                <a:lnTo>
                  <a:pt x="5318" y="830249"/>
                </a:lnTo>
                <a:lnTo>
                  <a:pt x="12558" y="877311"/>
                </a:lnTo>
                <a:lnTo>
                  <a:pt x="22934" y="924342"/>
                </a:lnTo>
                <a:lnTo>
                  <a:pt x="36509" y="971221"/>
                </a:lnTo>
                <a:lnTo>
                  <a:pt x="53076" y="1017118"/>
                </a:lnTo>
                <a:lnTo>
                  <a:pt x="72323" y="1061260"/>
                </a:lnTo>
                <a:lnTo>
                  <a:pt x="94125" y="1103582"/>
                </a:lnTo>
                <a:lnTo>
                  <a:pt x="118361" y="1144023"/>
                </a:lnTo>
                <a:lnTo>
                  <a:pt x="144907" y="1182519"/>
                </a:lnTo>
                <a:lnTo>
                  <a:pt x="173640" y="1219009"/>
                </a:lnTo>
                <a:lnTo>
                  <a:pt x="204436" y="1253428"/>
                </a:lnTo>
                <a:lnTo>
                  <a:pt x="237173" y="1285715"/>
                </a:lnTo>
                <a:lnTo>
                  <a:pt x="271726" y="1315806"/>
                </a:lnTo>
                <a:lnTo>
                  <a:pt x="307974" y="1343639"/>
                </a:lnTo>
                <a:lnTo>
                  <a:pt x="345792" y="1369151"/>
                </a:lnTo>
                <a:lnTo>
                  <a:pt x="385058" y="1392280"/>
                </a:lnTo>
                <a:lnTo>
                  <a:pt x="425649" y="1412962"/>
                </a:lnTo>
                <a:lnTo>
                  <a:pt x="467440" y="1431134"/>
                </a:lnTo>
                <a:lnTo>
                  <a:pt x="510310" y="1446735"/>
                </a:lnTo>
                <a:lnTo>
                  <a:pt x="554134" y="1459701"/>
                </a:lnTo>
                <a:lnTo>
                  <a:pt x="598790" y="1469970"/>
                </a:lnTo>
                <a:lnTo>
                  <a:pt x="644155" y="1477478"/>
                </a:lnTo>
                <a:lnTo>
                  <a:pt x="690104" y="1482164"/>
                </a:lnTo>
                <a:lnTo>
                  <a:pt x="736516" y="1483963"/>
                </a:lnTo>
                <a:lnTo>
                  <a:pt x="783266" y="1482814"/>
                </a:lnTo>
                <a:lnTo>
                  <a:pt x="830233" y="1478654"/>
                </a:lnTo>
                <a:lnTo>
                  <a:pt x="877291" y="1471420"/>
                </a:lnTo>
                <a:lnTo>
                  <a:pt x="924319" y="1461049"/>
                </a:lnTo>
                <a:lnTo>
                  <a:pt x="971193" y="1447479"/>
                </a:lnTo>
                <a:lnTo>
                  <a:pt x="1017092" y="1430907"/>
                </a:lnTo>
                <a:lnTo>
                  <a:pt x="1061234" y="1411656"/>
                </a:lnTo>
                <a:lnTo>
                  <a:pt x="1103559" y="1389849"/>
                </a:lnTo>
                <a:lnTo>
                  <a:pt x="1144001" y="1365609"/>
                </a:lnTo>
                <a:lnTo>
                  <a:pt x="1182499" y="1339059"/>
                </a:lnTo>
                <a:lnTo>
                  <a:pt x="1218991" y="1310323"/>
                </a:lnTo>
                <a:lnTo>
                  <a:pt x="1253412" y="1279524"/>
                </a:lnTo>
                <a:lnTo>
                  <a:pt x="1285700" y="1246784"/>
                </a:lnTo>
                <a:lnTo>
                  <a:pt x="1315793" y="1212228"/>
                </a:lnTo>
                <a:lnTo>
                  <a:pt x="1343628" y="1175978"/>
                </a:lnTo>
                <a:lnTo>
                  <a:pt x="1369142" y="1138157"/>
                </a:lnTo>
                <a:lnTo>
                  <a:pt x="1392272" y="1098889"/>
                </a:lnTo>
                <a:lnTo>
                  <a:pt x="1412955" y="1058297"/>
                </a:lnTo>
                <a:lnTo>
                  <a:pt x="1431129" y="1016503"/>
                </a:lnTo>
                <a:lnTo>
                  <a:pt x="1446730" y="973632"/>
                </a:lnTo>
                <a:lnTo>
                  <a:pt x="1459697" y="929806"/>
                </a:lnTo>
                <a:lnTo>
                  <a:pt x="1469966" y="885149"/>
                </a:lnTo>
                <a:lnTo>
                  <a:pt x="1477474" y="839784"/>
                </a:lnTo>
                <a:lnTo>
                  <a:pt x="1482159" y="793834"/>
                </a:lnTo>
                <a:lnTo>
                  <a:pt x="1483958" y="747421"/>
                </a:lnTo>
                <a:lnTo>
                  <a:pt x="1482807" y="700670"/>
                </a:lnTo>
                <a:lnTo>
                  <a:pt x="1478645" y="653704"/>
                </a:lnTo>
                <a:lnTo>
                  <a:pt x="1471409" y="606645"/>
                </a:lnTo>
                <a:lnTo>
                  <a:pt x="1461035" y="559617"/>
                </a:lnTo>
                <a:lnTo>
                  <a:pt x="1447461" y="512743"/>
                </a:lnTo>
                <a:lnTo>
                  <a:pt x="1430885" y="466844"/>
                </a:lnTo>
                <a:lnTo>
                  <a:pt x="1411630" y="422702"/>
                </a:lnTo>
                <a:lnTo>
                  <a:pt x="1389821" y="380379"/>
                </a:lnTo>
                <a:lnTo>
                  <a:pt x="1365580" y="339937"/>
                </a:lnTo>
                <a:lnTo>
                  <a:pt x="1339030" y="301440"/>
                </a:lnTo>
                <a:lnTo>
                  <a:pt x="1310294" y="264951"/>
                </a:lnTo>
                <a:lnTo>
                  <a:pt x="1279496" y="230531"/>
                </a:lnTo>
                <a:lnTo>
                  <a:pt x="1246758" y="198244"/>
                </a:lnTo>
                <a:lnTo>
                  <a:pt x="1212204" y="168153"/>
                </a:lnTo>
                <a:lnTo>
                  <a:pt x="1175956" y="140320"/>
                </a:lnTo>
                <a:lnTo>
                  <a:pt x="1138139" y="114808"/>
                </a:lnTo>
                <a:lnTo>
                  <a:pt x="1098874" y="91680"/>
                </a:lnTo>
                <a:lnTo>
                  <a:pt x="1058286" y="70998"/>
                </a:lnTo>
                <a:lnTo>
                  <a:pt x="1016497" y="52826"/>
                </a:lnTo>
                <a:lnTo>
                  <a:pt x="973629" y="37226"/>
                </a:lnTo>
                <a:lnTo>
                  <a:pt x="929808" y="24260"/>
                </a:lnTo>
                <a:lnTo>
                  <a:pt x="885155" y="13992"/>
                </a:lnTo>
                <a:lnTo>
                  <a:pt x="839793" y="6484"/>
                </a:lnTo>
                <a:lnTo>
                  <a:pt x="793846" y="1799"/>
                </a:lnTo>
                <a:lnTo>
                  <a:pt x="747437" y="0"/>
                </a:lnTo>
                <a:close/>
              </a:path>
            </a:pathLst>
          </a:custGeom>
          <a:solidFill>
            <a:schemeClr val="accent1"/>
          </a:solidFill>
        </p:spPr>
        <p:txBody>
          <a:bodyPr wrap="square" lIns="0" tIns="0" rIns="0" bIns="0" rtlCol="0"/>
          <a:lstStyle/>
          <a:p>
            <a:endParaRPr dirty="0"/>
          </a:p>
        </p:txBody>
      </p:sp>
      <p:sp>
        <p:nvSpPr>
          <p:cNvPr id="19" name="object 14"/>
          <p:cNvSpPr/>
          <p:nvPr userDrawn="1"/>
        </p:nvSpPr>
        <p:spPr>
          <a:xfrm>
            <a:off x="15367603" y="8352159"/>
            <a:ext cx="1483359" cy="1483360"/>
          </a:xfrm>
          <a:custGeom>
            <a:avLst/>
            <a:gdLst/>
            <a:ahLst/>
            <a:cxnLst/>
            <a:rect l="l" t="t" r="r" b="b"/>
            <a:pathLst>
              <a:path w="1483359" h="1483359">
                <a:moveTo>
                  <a:pt x="722324" y="0"/>
                </a:moveTo>
                <a:lnTo>
                  <a:pt x="674788" y="2707"/>
                </a:lnTo>
                <a:lnTo>
                  <a:pt x="627981" y="8403"/>
                </a:lnTo>
                <a:lnTo>
                  <a:pt x="582012" y="16999"/>
                </a:lnTo>
                <a:lnTo>
                  <a:pt x="536988" y="28409"/>
                </a:lnTo>
                <a:lnTo>
                  <a:pt x="493015" y="42546"/>
                </a:lnTo>
                <a:lnTo>
                  <a:pt x="450203" y="59323"/>
                </a:lnTo>
                <a:lnTo>
                  <a:pt x="408657" y="78653"/>
                </a:lnTo>
                <a:lnTo>
                  <a:pt x="368486" y="100448"/>
                </a:lnTo>
                <a:lnTo>
                  <a:pt x="329796" y="124622"/>
                </a:lnTo>
                <a:lnTo>
                  <a:pt x="292696" y="151088"/>
                </a:lnTo>
                <a:lnTo>
                  <a:pt x="257293" y="179758"/>
                </a:lnTo>
                <a:lnTo>
                  <a:pt x="223694" y="210546"/>
                </a:lnTo>
                <a:lnTo>
                  <a:pt x="192007" y="243365"/>
                </a:lnTo>
                <a:lnTo>
                  <a:pt x="162338" y="278128"/>
                </a:lnTo>
                <a:lnTo>
                  <a:pt x="134796" y="314747"/>
                </a:lnTo>
                <a:lnTo>
                  <a:pt x="109488" y="353135"/>
                </a:lnTo>
                <a:lnTo>
                  <a:pt x="86521" y="393207"/>
                </a:lnTo>
                <a:lnTo>
                  <a:pt x="66003" y="434874"/>
                </a:lnTo>
                <a:lnTo>
                  <a:pt x="48042" y="478049"/>
                </a:lnTo>
                <a:lnTo>
                  <a:pt x="32743" y="522646"/>
                </a:lnTo>
                <a:lnTo>
                  <a:pt x="20216" y="568577"/>
                </a:lnTo>
                <a:lnTo>
                  <a:pt x="10567" y="615756"/>
                </a:lnTo>
                <a:lnTo>
                  <a:pt x="3905" y="664096"/>
                </a:lnTo>
                <a:lnTo>
                  <a:pt x="371" y="712770"/>
                </a:lnTo>
                <a:lnTo>
                  <a:pt x="0" y="760929"/>
                </a:lnTo>
                <a:lnTo>
                  <a:pt x="2704" y="808465"/>
                </a:lnTo>
                <a:lnTo>
                  <a:pt x="8396" y="855272"/>
                </a:lnTo>
                <a:lnTo>
                  <a:pt x="16990" y="901241"/>
                </a:lnTo>
                <a:lnTo>
                  <a:pt x="28398" y="946266"/>
                </a:lnTo>
                <a:lnTo>
                  <a:pt x="42534" y="990239"/>
                </a:lnTo>
                <a:lnTo>
                  <a:pt x="59309" y="1033052"/>
                </a:lnTo>
                <a:lnTo>
                  <a:pt x="78638" y="1074598"/>
                </a:lnTo>
                <a:lnTo>
                  <a:pt x="100432" y="1114770"/>
                </a:lnTo>
                <a:lnTo>
                  <a:pt x="124605" y="1153460"/>
                </a:lnTo>
                <a:lnTo>
                  <a:pt x="151071" y="1190561"/>
                </a:lnTo>
                <a:lnTo>
                  <a:pt x="179740" y="1225966"/>
                </a:lnTo>
                <a:lnTo>
                  <a:pt x="210528" y="1259566"/>
                </a:lnTo>
                <a:lnTo>
                  <a:pt x="243346" y="1291255"/>
                </a:lnTo>
                <a:lnTo>
                  <a:pt x="278108" y="1320926"/>
                </a:lnTo>
                <a:lnTo>
                  <a:pt x="314726" y="1348470"/>
                </a:lnTo>
                <a:lnTo>
                  <a:pt x="353113" y="1373780"/>
                </a:lnTo>
                <a:lnTo>
                  <a:pt x="393183" y="1396750"/>
                </a:lnTo>
                <a:lnTo>
                  <a:pt x="434847" y="1417271"/>
                </a:lnTo>
                <a:lnTo>
                  <a:pt x="478020" y="1435236"/>
                </a:lnTo>
                <a:lnTo>
                  <a:pt x="522614" y="1450538"/>
                </a:lnTo>
                <a:lnTo>
                  <a:pt x="568542" y="1463069"/>
                </a:lnTo>
                <a:lnTo>
                  <a:pt x="615717" y="1472723"/>
                </a:lnTo>
                <a:lnTo>
                  <a:pt x="664052" y="1479390"/>
                </a:lnTo>
                <a:lnTo>
                  <a:pt x="712727" y="1482919"/>
                </a:lnTo>
                <a:lnTo>
                  <a:pt x="760887" y="1483287"/>
                </a:lnTo>
                <a:lnTo>
                  <a:pt x="808425" y="1480579"/>
                </a:lnTo>
                <a:lnTo>
                  <a:pt x="855233" y="1474883"/>
                </a:lnTo>
                <a:lnTo>
                  <a:pt x="901203" y="1466287"/>
                </a:lnTo>
                <a:lnTo>
                  <a:pt x="946229" y="1454877"/>
                </a:lnTo>
                <a:lnTo>
                  <a:pt x="990202" y="1440740"/>
                </a:lnTo>
                <a:lnTo>
                  <a:pt x="1033017" y="1423963"/>
                </a:lnTo>
                <a:lnTo>
                  <a:pt x="1074564" y="1404634"/>
                </a:lnTo>
                <a:lnTo>
                  <a:pt x="1114737" y="1382838"/>
                </a:lnTo>
                <a:lnTo>
                  <a:pt x="1153429" y="1358664"/>
                </a:lnTo>
                <a:lnTo>
                  <a:pt x="1190531" y="1332198"/>
                </a:lnTo>
                <a:lnTo>
                  <a:pt x="1225937" y="1303528"/>
                </a:lnTo>
                <a:lnTo>
                  <a:pt x="1259540" y="1272740"/>
                </a:lnTo>
                <a:lnTo>
                  <a:pt x="1291231" y="1239921"/>
                </a:lnTo>
                <a:lnTo>
                  <a:pt x="1320903" y="1205159"/>
                </a:lnTo>
                <a:lnTo>
                  <a:pt x="1348450" y="1168539"/>
                </a:lnTo>
                <a:lnTo>
                  <a:pt x="1373763" y="1130151"/>
                </a:lnTo>
                <a:lnTo>
                  <a:pt x="1396735" y="1090079"/>
                </a:lnTo>
                <a:lnTo>
                  <a:pt x="1417259" y="1048413"/>
                </a:lnTo>
                <a:lnTo>
                  <a:pt x="1435228" y="1005237"/>
                </a:lnTo>
                <a:lnTo>
                  <a:pt x="1450534" y="960640"/>
                </a:lnTo>
                <a:lnTo>
                  <a:pt x="1463069" y="914709"/>
                </a:lnTo>
                <a:lnTo>
                  <a:pt x="1472726" y="867530"/>
                </a:lnTo>
                <a:lnTo>
                  <a:pt x="1479399" y="819190"/>
                </a:lnTo>
                <a:lnTo>
                  <a:pt x="1482923" y="770516"/>
                </a:lnTo>
                <a:lnTo>
                  <a:pt x="1483287" y="722358"/>
                </a:lnTo>
                <a:lnTo>
                  <a:pt x="1480576" y="674821"/>
                </a:lnTo>
                <a:lnTo>
                  <a:pt x="1474878" y="628014"/>
                </a:lnTo>
                <a:lnTo>
                  <a:pt x="1466279" y="582045"/>
                </a:lnTo>
                <a:lnTo>
                  <a:pt x="1454868" y="537020"/>
                </a:lnTo>
                <a:lnTo>
                  <a:pt x="1440730" y="493048"/>
                </a:lnTo>
                <a:lnTo>
                  <a:pt x="1423952" y="450234"/>
                </a:lnTo>
                <a:lnTo>
                  <a:pt x="1404622" y="408688"/>
                </a:lnTo>
                <a:lnTo>
                  <a:pt x="1382826" y="368516"/>
                </a:lnTo>
                <a:lnTo>
                  <a:pt x="1358652" y="329826"/>
                </a:lnTo>
                <a:lnTo>
                  <a:pt x="1332186" y="292725"/>
                </a:lnTo>
                <a:lnTo>
                  <a:pt x="1303516" y="257320"/>
                </a:lnTo>
                <a:lnTo>
                  <a:pt x="1272728" y="223720"/>
                </a:lnTo>
                <a:lnTo>
                  <a:pt x="1239909" y="192031"/>
                </a:lnTo>
                <a:lnTo>
                  <a:pt x="1205146" y="162360"/>
                </a:lnTo>
                <a:lnTo>
                  <a:pt x="1168526" y="134816"/>
                </a:lnTo>
                <a:lnTo>
                  <a:pt x="1130137" y="109506"/>
                </a:lnTo>
                <a:lnTo>
                  <a:pt x="1090064" y="86536"/>
                </a:lnTo>
                <a:lnTo>
                  <a:pt x="1048396" y="66015"/>
                </a:lnTo>
                <a:lnTo>
                  <a:pt x="1005218" y="48050"/>
                </a:lnTo>
                <a:lnTo>
                  <a:pt x="960619" y="32748"/>
                </a:lnTo>
                <a:lnTo>
                  <a:pt x="914684" y="20217"/>
                </a:lnTo>
                <a:lnTo>
                  <a:pt x="867501" y="10564"/>
                </a:lnTo>
                <a:lnTo>
                  <a:pt x="819157" y="3896"/>
                </a:lnTo>
                <a:lnTo>
                  <a:pt x="770483" y="367"/>
                </a:lnTo>
                <a:lnTo>
                  <a:pt x="722324" y="0"/>
                </a:lnTo>
                <a:close/>
              </a:path>
            </a:pathLst>
          </a:custGeom>
          <a:solidFill>
            <a:schemeClr val="accent1"/>
          </a:solidFill>
        </p:spPr>
        <p:txBody>
          <a:bodyPr wrap="square" lIns="0" tIns="0" rIns="0" bIns="0" rtlCol="0"/>
          <a:lstStyle/>
          <a:p>
            <a:endParaRPr dirty="0"/>
          </a:p>
        </p:txBody>
      </p:sp>
      <p:sp>
        <p:nvSpPr>
          <p:cNvPr id="20" name="object 15"/>
          <p:cNvSpPr/>
          <p:nvPr userDrawn="1"/>
        </p:nvSpPr>
        <p:spPr>
          <a:xfrm>
            <a:off x="13855079" y="1237050"/>
            <a:ext cx="1483994" cy="1483995"/>
          </a:xfrm>
          <a:custGeom>
            <a:avLst/>
            <a:gdLst/>
            <a:ahLst/>
            <a:cxnLst/>
            <a:rect l="l" t="t" r="r" b="b"/>
            <a:pathLst>
              <a:path w="1483994" h="1483995">
                <a:moveTo>
                  <a:pt x="730514" y="0"/>
                </a:moveTo>
                <a:lnTo>
                  <a:pt x="684580" y="2087"/>
                </a:lnTo>
                <a:lnTo>
                  <a:pt x="638661" y="7057"/>
                </a:lnTo>
                <a:lnTo>
                  <a:pt x="592891" y="14945"/>
                </a:lnTo>
                <a:lnTo>
                  <a:pt x="547402" y="25789"/>
                </a:lnTo>
                <a:lnTo>
                  <a:pt x="502328" y="39622"/>
                </a:lnTo>
                <a:lnTo>
                  <a:pt x="457803" y="56482"/>
                </a:lnTo>
                <a:lnTo>
                  <a:pt x="413961" y="76404"/>
                </a:lnTo>
                <a:lnTo>
                  <a:pt x="370934" y="99423"/>
                </a:lnTo>
                <a:lnTo>
                  <a:pt x="329485" y="125179"/>
                </a:lnTo>
                <a:lnTo>
                  <a:pt x="290311" y="153191"/>
                </a:lnTo>
                <a:lnTo>
                  <a:pt x="253448" y="183324"/>
                </a:lnTo>
                <a:lnTo>
                  <a:pt x="218931" y="215444"/>
                </a:lnTo>
                <a:lnTo>
                  <a:pt x="186796" y="249419"/>
                </a:lnTo>
                <a:lnTo>
                  <a:pt x="157079" y="285115"/>
                </a:lnTo>
                <a:lnTo>
                  <a:pt x="129815" y="322398"/>
                </a:lnTo>
                <a:lnTo>
                  <a:pt x="105041" y="361135"/>
                </a:lnTo>
                <a:lnTo>
                  <a:pt x="82792" y="401192"/>
                </a:lnTo>
                <a:lnTo>
                  <a:pt x="63104" y="442437"/>
                </a:lnTo>
                <a:lnTo>
                  <a:pt x="46013" y="484735"/>
                </a:lnTo>
                <a:lnTo>
                  <a:pt x="31554" y="527952"/>
                </a:lnTo>
                <a:lnTo>
                  <a:pt x="19763" y="571956"/>
                </a:lnTo>
                <a:lnTo>
                  <a:pt x="10677" y="616614"/>
                </a:lnTo>
                <a:lnTo>
                  <a:pt x="4330" y="661790"/>
                </a:lnTo>
                <a:lnTo>
                  <a:pt x="759" y="707353"/>
                </a:lnTo>
                <a:lnTo>
                  <a:pt x="0" y="753168"/>
                </a:lnTo>
                <a:lnTo>
                  <a:pt x="2087" y="799103"/>
                </a:lnTo>
                <a:lnTo>
                  <a:pt x="7057" y="845022"/>
                </a:lnTo>
                <a:lnTo>
                  <a:pt x="14946" y="890794"/>
                </a:lnTo>
                <a:lnTo>
                  <a:pt x="25790" y="936285"/>
                </a:lnTo>
                <a:lnTo>
                  <a:pt x="39624" y="981361"/>
                </a:lnTo>
                <a:lnTo>
                  <a:pt x="56483" y="1025888"/>
                </a:lnTo>
                <a:lnTo>
                  <a:pt x="76405" y="1069733"/>
                </a:lnTo>
                <a:lnTo>
                  <a:pt x="99424" y="1112763"/>
                </a:lnTo>
                <a:lnTo>
                  <a:pt x="125177" y="1154212"/>
                </a:lnTo>
                <a:lnTo>
                  <a:pt x="153186" y="1193386"/>
                </a:lnTo>
                <a:lnTo>
                  <a:pt x="183316" y="1230250"/>
                </a:lnTo>
                <a:lnTo>
                  <a:pt x="215435" y="1264767"/>
                </a:lnTo>
                <a:lnTo>
                  <a:pt x="249408" y="1296903"/>
                </a:lnTo>
                <a:lnTo>
                  <a:pt x="285103" y="1326620"/>
                </a:lnTo>
                <a:lnTo>
                  <a:pt x="322385" y="1353884"/>
                </a:lnTo>
                <a:lnTo>
                  <a:pt x="361121" y="1378659"/>
                </a:lnTo>
                <a:lnTo>
                  <a:pt x="401178" y="1400908"/>
                </a:lnTo>
                <a:lnTo>
                  <a:pt x="442423" y="1420597"/>
                </a:lnTo>
                <a:lnTo>
                  <a:pt x="484720" y="1437688"/>
                </a:lnTo>
                <a:lnTo>
                  <a:pt x="527938" y="1452147"/>
                </a:lnTo>
                <a:lnTo>
                  <a:pt x="571942" y="1463938"/>
                </a:lnTo>
                <a:lnTo>
                  <a:pt x="616599" y="1473025"/>
                </a:lnTo>
                <a:lnTo>
                  <a:pt x="661776" y="1479372"/>
                </a:lnTo>
                <a:lnTo>
                  <a:pt x="707338" y="1482943"/>
                </a:lnTo>
                <a:lnTo>
                  <a:pt x="753153" y="1483703"/>
                </a:lnTo>
                <a:lnTo>
                  <a:pt x="799087" y="1481615"/>
                </a:lnTo>
                <a:lnTo>
                  <a:pt x="845006" y="1476645"/>
                </a:lnTo>
                <a:lnTo>
                  <a:pt x="890777" y="1468755"/>
                </a:lnTo>
                <a:lnTo>
                  <a:pt x="936266" y="1457911"/>
                </a:lnTo>
                <a:lnTo>
                  <a:pt x="981339" y="1444077"/>
                </a:lnTo>
                <a:lnTo>
                  <a:pt x="1025864" y="1427216"/>
                </a:lnTo>
                <a:lnTo>
                  <a:pt x="1069707" y="1407294"/>
                </a:lnTo>
                <a:lnTo>
                  <a:pt x="1112733" y="1384274"/>
                </a:lnTo>
                <a:lnTo>
                  <a:pt x="1154182" y="1358521"/>
                </a:lnTo>
                <a:lnTo>
                  <a:pt x="1193356" y="1330514"/>
                </a:lnTo>
                <a:lnTo>
                  <a:pt x="1230220" y="1300384"/>
                </a:lnTo>
                <a:lnTo>
                  <a:pt x="1264737" y="1268266"/>
                </a:lnTo>
                <a:lnTo>
                  <a:pt x="1296872" y="1234294"/>
                </a:lnTo>
                <a:lnTo>
                  <a:pt x="1326589" y="1198599"/>
                </a:lnTo>
                <a:lnTo>
                  <a:pt x="1353852" y="1161317"/>
                </a:lnTo>
                <a:lnTo>
                  <a:pt x="1378626" y="1122581"/>
                </a:lnTo>
                <a:lnTo>
                  <a:pt x="1400875" y="1082524"/>
                </a:lnTo>
                <a:lnTo>
                  <a:pt x="1420563" y="1041280"/>
                </a:lnTo>
                <a:lnTo>
                  <a:pt x="1437654" y="998983"/>
                </a:lnTo>
                <a:lnTo>
                  <a:pt x="1452112" y="955765"/>
                </a:lnTo>
                <a:lnTo>
                  <a:pt x="1463903" y="911761"/>
                </a:lnTo>
                <a:lnTo>
                  <a:pt x="1472989" y="867103"/>
                </a:lnTo>
                <a:lnTo>
                  <a:pt x="1479335" y="821927"/>
                </a:lnTo>
                <a:lnTo>
                  <a:pt x="1482906" y="776365"/>
                </a:lnTo>
                <a:lnTo>
                  <a:pt x="1483665" y="730550"/>
                </a:lnTo>
                <a:lnTo>
                  <a:pt x="1481577" y="684616"/>
                </a:lnTo>
                <a:lnTo>
                  <a:pt x="1476606" y="638698"/>
                </a:lnTo>
                <a:lnTo>
                  <a:pt x="1468716" y="592927"/>
                </a:lnTo>
                <a:lnTo>
                  <a:pt x="1457871" y="547439"/>
                </a:lnTo>
                <a:lnTo>
                  <a:pt x="1444037" y="502366"/>
                </a:lnTo>
                <a:lnTo>
                  <a:pt x="1427176" y="457842"/>
                </a:lnTo>
                <a:lnTo>
                  <a:pt x="1407253" y="414000"/>
                </a:lnTo>
                <a:lnTo>
                  <a:pt x="1384233" y="370975"/>
                </a:lnTo>
                <a:lnTo>
                  <a:pt x="1358481" y="329521"/>
                </a:lnTo>
                <a:lnTo>
                  <a:pt x="1330474" y="290343"/>
                </a:lnTo>
                <a:lnTo>
                  <a:pt x="1300344" y="253475"/>
                </a:lnTo>
                <a:lnTo>
                  <a:pt x="1268227" y="218954"/>
                </a:lnTo>
                <a:lnTo>
                  <a:pt x="1234254" y="186816"/>
                </a:lnTo>
                <a:lnTo>
                  <a:pt x="1198560" y="157096"/>
                </a:lnTo>
                <a:lnTo>
                  <a:pt x="1161279" y="129829"/>
                </a:lnTo>
                <a:lnTo>
                  <a:pt x="1122543" y="105053"/>
                </a:lnTo>
                <a:lnTo>
                  <a:pt x="1082486" y="82802"/>
                </a:lnTo>
                <a:lnTo>
                  <a:pt x="1041243" y="63112"/>
                </a:lnTo>
                <a:lnTo>
                  <a:pt x="998945" y="46019"/>
                </a:lnTo>
                <a:lnTo>
                  <a:pt x="955728" y="31558"/>
                </a:lnTo>
                <a:lnTo>
                  <a:pt x="911724" y="19767"/>
                </a:lnTo>
                <a:lnTo>
                  <a:pt x="867067" y="10679"/>
                </a:lnTo>
                <a:lnTo>
                  <a:pt x="821891" y="4332"/>
                </a:lnTo>
                <a:lnTo>
                  <a:pt x="776329" y="760"/>
                </a:lnTo>
                <a:lnTo>
                  <a:pt x="730514" y="0"/>
                </a:lnTo>
                <a:close/>
              </a:path>
            </a:pathLst>
          </a:custGeom>
          <a:solidFill>
            <a:schemeClr val="accent1"/>
          </a:solidFill>
        </p:spPr>
        <p:txBody>
          <a:bodyPr wrap="square" lIns="0" tIns="0" rIns="0" bIns="0" rtlCol="0"/>
          <a:lstStyle/>
          <a:p>
            <a:endParaRPr dirty="0"/>
          </a:p>
        </p:txBody>
      </p:sp>
      <p:sp>
        <p:nvSpPr>
          <p:cNvPr id="21" name="object 16"/>
          <p:cNvSpPr/>
          <p:nvPr userDrawn="1"/>
        </p:nvSpPr>
        <p:spPr>
          <a:xfrm>
            <a:off x="15367599" y="5891707"/>
            <a:ext cx="1483359" cy="1483360"/>
          </a:xfrm>
          <a:custGeom>
            <a:avLst/>
            <a:gdLst/>
            <a:ahLst/>
            <a:cxnLst/>
            <a:rect l="l" t="t" r="r" b="b"/>
            <a:pathLst>
              <a:path w="1483359" h="1483359">
                <a:moveTo>
                  <a:pt x="760895" y="0"/>
                </a:moveTo>
                <a:lnTo>
                  <a:pt x="712736" y="367"/>
                </a:lnTo>
                <a:lnTo>
                  <a:pt x="664062" y="3896"/>
                </a:lnTo>
                <a:lnTo>
                  <a:pt x="615728" y="10564"/>
                </a:lnTo>
                <a:lnTo>
                  <a:pt x="568552" y="20217"/>
                </a:lnTo>
                <a:lnTo>
                  <a:pt x="522624" y="32748"/>
                </a:lnTo>
                <a:lnTo>
                  <a:pt x="478030" y="48050"/>
                </a:lnTo>
                <a:lnTo>
                  <a:pt x="434857" y="66015"/>
                </a:lnTo>
                <a:lnTo>
                  <a:pt x="393191" y="86536"/>
                </a:lnTo>
                <a:lnTo>
                  <a:pt x="353121" y="109506"/>
                </a:lnTo>
                <a:lnTo>
                  <a:pt x="314733" y="134816"/>
                </a:lnTo>
                <a:lnTo>
                  <a:pt x="278115" y="162360"/>
                </a:lnTo>
                <a:lnTo>
                  <a:pt x="243353" y="192031"/>
                </a:lnTo>
                <a:lnTo>
                  <a:pt x="210534" y="223720"/>
                </a:lnTo>
                <a:lnTo>
                  <a:pt x="179746" y="257320"/>
                </a:lnTo>
                <a:lnTo>
                  <a:pt x="151075" y="292725"/>
                </a:lnTo>
                <a:lnTo>
                  <a:pt x="124610" y="329826"/>
                </a:lnTo>
                <a:lnTo>
                  <a:pt x="100436" y="368516"/>
                </a:lnTo>
                <a:lnTo>
                  <a:pt x="78641" y="408688"/>
                </a:lnTo>
                <a:lnTo>
                  <a:pt x="59312" y="450234"/>
                </a:lnTo>
                <a:lnTo>
                  <a:pt x="42536" y="493048"/>
                </a:lnTo>
                <a:lnTo>
                  <a:pt x="28400" y="537020"/>
                </a:lnTo>
                <a:lnTo>
                  <a:pt x="16991" y="582045"/>
                </a:lnTo>
                <a:lnTo>
                  <a:pt x="8397" y="628014"/>
                </a:lnTo>
                <a:lnTo>
                  <a:pt x="2704" y="674821"/>
                </a:lnTo>
                <a:lnTo>
                  <a:pt x="0" y="722358"/>
                </a:lnTo>
                <a:lnTo>
                  <a:pt x="371" y="770516"/>
                </a:lnTo>
                <a:lnTo>
                  <a:pt x="3904" y="819190"/>
                </a:lnTo>
                <a:lnTo>
                  <a:pt x="10567" y="867530"/>
                </a:lnTo>
                <a:lnTo>
                  <a:pt x="20216" y="914709"/>
                </a:lnTo>
                <a:lnTo>
                  <a:pt x="32743" y="960640"/>
                </a:lnTo>
                <a:lnTo>
                  <a:pt x="48041" y="1005237"/>
                </a:lnTo>
                <a:lnTo>
                  <a:pt x="66003" y="1048413"/>
                </a:lnTo>
                <a:lnTo>
                  <a:pt x="86521" y="1090079"/>
                </a:lnTo>
                <a:lnTo>
                  <a:pt x="109488" y="1130151"/>
                </a:lnTo>
                <a:lnTo>
                  <a:pt x="134796" y="1168539"/>
                </a:lnTo>
                <a:lnTo>
                  <a:pt x="162338" y="1205159"/>
                </a:lnTo>
                <a:lnTo>
                  <a:pt x="192007" y="1239921"/>
                </a:lnTo>
                <a:lnTo>
                  <a:pt x="223695" y="1272740"/>
                </a:lnTo>
                <a:lnTo>
                  <a:pt x="257294" y="1303528"/>
                </a:lnTo>
                <a:lnTo>
                  <a:pt x="292698" y="1332198"/>
                </a:lnTo>
                <a:lnTo>
                  <a:pt x="329798" y="1358664"/>
                </a:lnTo>
                <a:lnTo>
                  <a:pt x="368488" y="1382838"/>
                </a:lnTo>
                <a:lnTo>
                  <a:pt x="408659" y="1404634"/>
                </a:lnTo>
                <a:lnTo>
                  <a:pt x="450206" y="1423963"/>
                </a:lnTo>
                <a:lnTo>
                  <a:pt x="493019" y="1440740"/>
                </a:lnTo>
                <a:lnTo>
                  <a:pt x="536992" y="1454877"/>
                </a:lnTo>
                <a:lnTo>
                  <a:pt x="582017" y="1466287"/>
                </a:lnTo>
                <a:lnTo>
                  <a:pt x="627987" y="1474883"/>
                </a:lnTo>
                <a:lnTo>
                  <a:pt x="674795" y="1480579"/>
                </a:lnTo>
                <a:lnTo>
                  <a:pt x="722332" y="1483287"/>
                </a:lnTo>
                <a:lnTo>
                  <a:pt x="770492" y="1482919"/>
                </a:lnTo>
                <a:lnTo>
                  <a:pt x="819168" y="1479390"/>
                </a:lnTo>
                <a:lnTo>
                  <a:pt x="867512" y="1472723"/>
                </a:lnTo>
                <a:lnTo>
                  <a:pt x="914694" y="1463069"/>
                </a:lnTo>
                <a:lnTo>
                  <a:pt x="960629" y="1450538"/>
                </a:lnTo>
                <a:lnTo>
                  <a:pt x="1005228" y="1435236"/>
                </a:lnTo>
                <a:lnTo>
                  <a:pt x="1048405" y="1417271"/>
                </a:lnTo>
                <a:lnTo>
                  <a:pt x="1090073" y="1396750"/>
                </a:lnTo>
                <a:lnTo>
                  <a:pt x="1130145" y="1373780"/>
                </a:lnTo>
                <a:lnTo>
                  <a:pt x="1168534" y="1348470"/>
                </a:lnTo>
                <a:lnTo>
                  <a:pt x="1205153" y="1320926"/>
                </a:lnTo>
                <a:lnTo>
                  <a:pt x="1239915" y="1291255"/>
                </a:lnTo>
                <a:lnTo>
                  <a:pt x="1272734" y="1259566"/>
                </a:lnTo>
                <a:lnTo>
                  <a:pt x="1303521" y="1225966"/>
                </a:lnTo>
                <a:lnTo>
                  <a:pt x="1332191" y="1190561"/>
                </a:lnTo>
                <a:lnTo>
                  <a:pt x="1358656" y="1153460"/>
                </a:lnTo>
                <a:lnTo>
                  <a:pt x="1382830" y="1114770"/>
                </a:lnTo>
                <a:lnTo>
                  <a:pt x="1404625" y="1074598"/>
                </a:lnTo>
                <a:lnTo>
                  <a:pt x="1423954" y="1033052"/>
                </a:lnTo>
                <a:lnTo>
                  <a:pt x="1440731" y="990239"/>
                </a:lnTo>
                <a:lnTo>
                  <a:pt x="1454869" y="946266"/>
                </a:lnTo>
                <a:lnTo>
                  <a:pt x="1466280" y="901241"/>
                </a:lnTo>
                <a:lnTo>
                  <a:pt x="1474878" y="855272"/>
                </a:lnTo>
                <a:lnTo>
                  <a:pt x="1480576" y="808465"/>
                </a:lnTo>
                <a:lnTo>
                  <a:pt x="1483287" y="760929"/>
                </a:lnTo>
                <a:lnTo>
                  <a:pt x="1482923" y="712770"/>
                </a:lnTo>
                <a:lnTo>
                  <a:pt x="1479399" y="664096"/>
                </a:lnTo>
                <a:lnTo>
                  <a:pt x="1472726" y="615756"/>
                </a:lnTo>
                <a:lnTo>
                  <a:pt x="1463069" y="568577"/>
                </a:lnTo>
                <a:lnTo>
                  <a:pt x="1450533" y="522646"/>
                </a:lnTo>
                <a:lnTo>
                  <a:pt x="1435228" y="478049"/>
                </a:lnTo>
                <a:lnTo>
                  <a:pt x="1417259" y="434874"/>
                </a:lnTo>
                <a:lnTo>
                  <a:pt x="1396735" y="393207"/>
                </a:lnTo>
                <a:lnTo>
                  <a:pt x="1373763" y="353135"/>
                </a:lnTo>
                <a:lnTo>
                  <a:pt x="1348450" y="314747"/>
                </a:lnTo>
                <a:lnTo>
                  <a:pt x="1320903" y="278128"/>
                </a:lnTo>
                <a:lnTo>
                  <a:pt x="1291231" y="243365"/>
                </a:lnTo>
                <a:lnTo>
                  <a:pt x="1259540" y="210546"/>
                </a:lnTo>
                <a:lnTo>
                  <a:pt x="1225938" y="179758"/>
                </a:lnTo>
                <a:lnTo>
                  <a:pt x="1190533" y="151088"/>
                </a:lnTo>
                <a:lnTo>
                  <a:pt x="1153430" y="124622"/>
                </a:lnTo>
                <a:lnTo>
                  <a:pt x="1114739" y="100448"/>
                </a:lnTo>
                <a:lnTo>
                  <a:pt x="1074567" y="78653"/>
                </a:lnTo>
                <a:lnTo>
                  <a:pt x="1033020" y="59323"/>
                </a:lnTo>
                <a:lnTo>
                  <a:pt x="990206" y="42546"/>
                </a:lnTo>
                <a:lnTo>
                  <a:pt x="946233" y="28409"/>
                </a:lnTo>
                <a:lnTo>
                  <a:pt x="901208" y="16999"/>
                </a:lnTo>
                <a:lnTo>
                  <a:pt x="855239" y="8403"/>
                </a:lnTo>
                <a:lnTo>
                  <a:pt x="808432" y="2707"/>
                </a:lnTo>
                <a:lnTo>
                  <a:pt x="760895" y="0"/>
                </a:lnTo>
                <a:close/>
              </a:path>
            </a:pathLst>
          </a:custGeom>
          <a:solidFill>
            <a:schemeClr val="accent1"/>
          </a:solidFill>
        </p:spPr>
        <p:txBody>
          <a:bodyPr wrap="square" lIns="0" tIns="0" rIns="0" bIns="0" rtlCol="0"/>
          <a:lstStyle/>
          <a:p>
            <a:endParaRPr dirty="0"/>
          </a:p>
        </p:txBody>
      </p:sp>
      <p:sp>
        <p:nvSpPr>
          <p:cNvPr id="22" name="object 17"/>
          <p:cNvSpPr/>
          <p:nvPr userDrawn="1"/>
        </p:nvSpPr>
        <p:spPr>
          <a:xfrm>
            <a:off x="12409289" y="0"/>
            <a:ext cx="1483359" cy="730250"/>
          </a:xfrm>
          <a:custGeom>
            <a:avLst/>
            <a:gdLst/>
            <a:ahLst/>
            <a:cxnLst/>
            <a:rect l="l" t="t" r="r" b="b"/>
            <a:pathLst>
              <a:path w="1483359" h="730250">
                <a:moveTo>
                  <a:pt x="1482988" y="0"/>
                </a:moveTo>
                <a:lnTo>
                  <a:pt x="0" y="0"/>
                </a:lnTo>
                <a:lnTo>
                  <a:pt x="156" y="17873"/>
                </a:lnTo>
                <a:lnTo>
                  <a:pt x="3342" y="63382"/>
                </a:lnTo>
                <a:lnTo>
                  <a:pt x="9324" y="108693"/>
                </a:lnTo>
                <a:lnTo>
                  <a:pt x="18108" y="153665"/>
                </a:lnTo>
                <a:lnTo>
                  <a:pt x="29701" y="198162"/>
                </a:lnTo>
                <a:lnTo>
                  <a:pt x="44112" y="242046"/>
                </a:lnTo>
                <a:lnTo>
                  <a:pt x="61346" y="285177"/>
                </a:lnTo>
                <a:lnTo>
                  <a:pt x="81412" y="327419"/>
                </a:lnTo>
                <a:lnTo>
                  <a:pt x="104317" y="368634"/>
                </a:lnTo>
                <a:lnTo>
                  <a:pt x="130067" y="408683"/>
                </a:lnTo>
                <a:lnTo>
                  <a:pt x="158670" y="447428"/>
                </a:lnTo>
                <a:lnTo>
                  <a:pt x="190133" y="484732"/>
                </a:lnTo>
                <a:lnTo>
                  <a:pt x="223939" y="519919"/>
                </a:lnTo>
                <a:lnTo>
                  <a:pt x="259480" y="552412"/>
                </a:lnTo>
                <a:lnTo>
                  <a:pt x="296615" y="582205"/>
                </a:lnTo>
                <a:lnTo>
                  <a:pt x="335208" y="609289"/>
                </a:lnTo>
                <a:lnTo>
                  <a:pt x="375120" y="633658"/>
                </a:lnTo>
                <a:lnTo>
                  <a:pt x="416214" y="655304"/>
                </a:lnTo>
                <a:lnTo>
                  <a:pt x="458350" y="674219"/>
                </a:lnTo>
                <a:lnTo>
                  <a:pt x="501392" y="690398"/>
                </a:lnTo>
                <a:lnTo>
                  <a:pt x="545200" y="703833"/>
                </a:lnTo>
                <a:lnTo>
                  <a:pt x="589638" y="714515"/>
                </a:lnTo>
                <a:lnTo>
                  <a:pt x="634566" y="722439"/>
                </a:lnTo>
                <a:lnTo>
                  <a:pt x="679848" y="727596"/>
                </a:lnTo>
                <a:lnTo>
                  <a:pt x="725344" y="729980"/>
                </a:lnTo>
                <a:lnTo>
                  <a:pt x="770917" y="729583"/>
                </a:lnTo>
                <a:lnTo>
                  <a:pt x="816428" y="726398"/>
                </a:lnTo>
                <a:lnTo>
                  <a:pt x="861740" y="720419"/>
                </a:lnTo>
                <a:lnTo>
                  <a:pt x="906715" y="711636"/>
                </a:lnTo>
                <a:lnTo>
                  <a:pt x="951214" y="700044"/>
                </a:lnTo>
                <a:lnTo>
                  <a:pt x="995100" y="685635"/>
                </a:lnTo>
                <a:lnTo>
                  <a:pt x="1038234" y="668402"/>
                </a:lnTo>
                <a:lnTo>
                  <a:pt x="1080478" y="648337"/>
                </a:lnTo>
                <a:lnTo>
                  <a:pt x="1121694" y="625434"/>
                </a:lnTo>
                <a:lnTo>
                  <a:pt x="1161745" y="599685"/>
                </a:lnTo>
                <a:lnTo>
                  <a:pt x="1200492" y="571083"/>
                </a:lnTo>
                <a:lnTo>
                  <a:pt x="1237797" y="539620"/>
                </a:lnTo>
                <a:lnTo>
                  <a:pt x="1272979" y="505812"/>
                </a:lnTo>
                <a:lnTo>
                  <a:pt x="1305469" y="470271"/>
                </a:lnTo>
                <a:lnTo>
                  <a:pt x="1335258" y="433134"/>
                </a:lnTo>
                <a:lnTo>
                  <a:pt x="1362339" y="394540"/>
                </a:lnTo>
                <a:lnTo>
                  <a:pt x="1386706" y="354627"/>
                </a:lnTo>
                <a:lnTo>
                  <a:pt x="1408350" y="313534"/>
                </a:lnTo>
                <a:lnTo>
                  <a:pt x="1427265" y="271397"/>
                </a:lnTo>
                <a:lnTo>
                  <a:pt x="1443443" y="228355"/>
                </a:lnTo>
                <a:lnTo>
                  <a:pt x="1456877" y="184547"/>
                </a:lnTo>
                <a:lnTo>
                  <a:pt x="1467559" y="140110"/>
                </a:lnTo>
                <a:lnTo>
                  <a:pt x="1475483" y="95182"/>
                </a:lnTo>
                <a:lnTo>
                  <a:pt x="1480641" y="49901"/>
                </a:lnTo>
                <a:lnTo>
                  <a:pt x="1483026" y="4407"/>
                </a:lnTo>
                <a:lnTo>
                  <a:pt x="1482988" y="0"/>
                </a:lnTo>
                <a:close/>
              </a:path>
            </a:pathLst>
          </a:custGeom>
          <a:solidFill>
            <a:schemeClr val="accent1"/>
          </a:solidFill>
        </p:spPr>
        <p:txBody>
          <a:bodyPr wrap="square" lIns="0" tIns="0" rIns="0" bIns="0" rtlCol="0"/>
          <a:lstStyle/>
          <a:p>
            <a:endParaRPr dirty="0"/>
          </a:p>
        </p:txBody>
      </p:sp>
      <p:sp>
        <p:nvSpPr>
          <p:cNvPr id="23" name="object 18"/>
          <p:cNvSpPr/>
          <p:nvPr userDrawn="1"/>
        </p:nvSpPr>
        <p:spPr>
          <a:xfrm>
            <a:off x="16570360" y="3268386"/>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dirty="0"/>
          </a:p>
        </p:txBody>
      </p:sp>
      <p:sp>
        <p:nvSpPr>
          <p:cNvPr id="24" name="object 19"/>
          <p:cNvSpPr/>
          <p:nvPr userDrawn="1"/>
        </p:nvSpPr>
        <p:spPr>
          <a:xfrm>
            <a:off x="17057755" y="9459823"/>
            <a:ext cx="969645" cy="969647"/>
          </a:xfrm>
          <a:custGeom>
            <a:avLst/>
            <a:gdLst/>
            <a:ahLst/>
            <a:cxnLst/>
            <a:rect l="l" t="t" r="r" b="b"/>
            <a:pathLst>
              <a:path w="969644" h="969645">
                <a:moveTo>
                  <a:pt x="468126" y="0"/>
                </a:moveTo>
                <a:lnTo>
                  <a:pt x="423027" y="3611"/>
                </a:lnTo>
                <a:lnTo>
                  <a:pt x="378960" y="11332"/>
                </a:lnTo>
                <a:lnTo>
                  <a:pt x="336157" y="22992"/>
                </a:lnTo>
                <a:lnTo>
                  <a:pt x="294851" y="38423"/>
                </a:lnTo>
                <a:lnTo>
                  <a:pt x="255275" y="57456"/>
                </a:lnTo>
                <a:lnTo>
                  <a:pt x="217660" y="79922"/>
                </a:lnTo>
                <a:lnTo>
                  <a:pt x="182240" y="105652"/>
                </a:lnTo>
                <a:lnTo>
                  <a:pt x="149247" y="134477"/>
                </a:lnTo>
                <a:lnTo>
                  <a:pt x="118913" y="166229"/>
                </a:lnTo>
                <a:lnTo>
                  <a:pt x="91471" y="200738"/>
                </a:lnTo>
                <a:lnTo>
                  <a:pt x="67153" y="237837"/>
                </a:lnTo>
                <a:lnTo>
                  <a:pt x="46192" y="277354"/>
                </a:lnTo>
                <a:lnTo>
                  <a:pt x="28821" y="319123"/>
                </a:lnTo>
                <a:lnTo>
                  <a:pt x="15271" y="362974"/>
                </a:lnTo>
                <a:lnTo>
                  <a:pt x="5775" y="408738"/>
                </a:lnTo>
                <a:lnTo>
                  <a:pt x="663" y="455204"/>
                </a:lnTo>
                <a:lnTo>
                  <a:pt x="0" y="501103"/>
                </a:lnTo>
                <a:lnTo>
                  <a:pt x="3614" y="546202"/>
                </a:lnTo>
                <a:lnTo>
                  <a:pt x="11338" y="590269"/>
                </a:lnTo>
                <a:lnTo>
                  <a:pt x="23002" y="633072"/>
                </a:lnTo>
                <a:lnTo>
                  <a:pt x="38438" y="674378"/>
                </a:lnTo>
                <a:lnTo>
                  <a:pt x="57476" y="713954"/>
                </a:lnTo>
                <a:lnTo>
                  <a:pt x="79948" y="751569"/>
                </a:lnTo>
                <a:lnTo>
                  <a:pt x="105684" y="786989"/>
                </a:lnTo>
                <a:lnTo>
                  <a:pt x="134517" y="819982"/>
                </a:lnTo>
                <a:lnTo>
                  <a:pt x="166276" y="850316"/>
                </a:lnTo>
                <a:lnTo>
                  <a:pt x="200793" y="877758"/>
                </a:lnTo>
                <a:lnTo>
                  <a:pt x="237898" y="902076"/>
                </a:lnTo>
                <a:lnTo>
                  <a:pt x="277424" y="923037"/>
                </a:lnTo>
                <a:lnTo>
                  <a:pt x="319200" y="940409"/>
                </a:lnTo>
                <a:lnTo>
                  <a:pt x="363059" y="953959"/>
                </a:lnTo>
                <a:lnTo>
                  <a:pt x="408830" y="963454"/>
                </a:lnTo>
                <a:lnTo>
                  <a:pt x="455282" y="968566"/>
                </a:lnTo>
                <a:lnTo>
                  <a:pt x="501168" y="969231"/>
                </a:lnTo>
                <a:lnTo>
                  <a:pt x="546256" y="965619"/>
                </a:lnTo>
                <a:lnTo>
                  <a:pt x="590314" y="957897"/>
                </a:lnTo>
                <a:lnTo>
                  <a:pt x="633108" y="946236"/>
                </a:lnTo>
                <a:lnTo>
                  <a:pt x="674406" y="930804"/>
                </a:lnTo>
                <a:lnTo>
                  <a:pt x="713976" y="911769"/>
                </a:lnTo>
                <a:lnTo>
                  <a:pt x="751585" y="889301"/>
                </a:lnTo>
                <a:lnTo>
                  <a:pt x="787000" y="863569"/>
                </a:lnTo>
                <a:lnTo>
                  <a:pt x="819990" y="834741"/>
                </a:lnTo>
                <a:lnTo>
                  <a:pt x="850321" y="802986"/>
                </a:lnTo>
                <a:lnTo>
                  <a:pt x="877760" y="768473"/>
                </a:lnTo>
                <a:lnTo>
                  <a:pt x="902076" y="731372"/>
                </a:lnTo>
                <a:lnTo>
                  <a:pt x="923036" y="691850"/>
                </a:lnTo>
                <a:lnTo>
                  <a:pt x="940407" y="650076"/>
                </a:lnTo>
                <a:lnTo>
                  <a:pt x="953957" y="606220"/>
                </a:lnTo>
                <a:lnTo>
                  <a:pt x="963452" y="560451"/>
                </a:lnTo>
                <a:lnTo>
                  <a:pt x="968564" y="513986"/>
                </a:lnTo>
                <a:lnTo>
                  <a:pt x="969228" y="468088"/>
                </a:lnTo>
                <a:lnTo>
                  <a:pt x="965614" y="422991"/>
                </a:lnTo>
                <a:lnTo>
                  <a:pt x="957892" y="378926"/>
                </a:lnTo>
                <a:lnTo>
                  <a:pt x="946229" y="336126"/>
                </a:lnTo>
                <a:lnTo>
                  <a:pt x="930796" y="294823"/>
                </a:lnTo>
                <a:lnTo>
                  <a:pt x="911761" y="255250"/>
                </a:lnTo>
                <a:lnTo>
                  <a:pt x="889293" y="217640"/>
                </a:lnTo>
                <a:lnTo>
                  <a:pt x="863561" y="182223"/>
                </a:lnTo>
                <a:lnTo>
                  <a:pt x="834734" y="149234"/>
                </a:lnTo>
                <a:lnTo>
                  <a:pt x="802981" y="118903"/>
                </a:lnTo>
                <a:lnTo>
                  <a:pt x="768472" y="91464"/>
                </a:lnTo>
                <a:lnTo>
                  <a:pt x="731375" y="67149"/>
                </a:lnTo>
                <a:lnTo>
                  <a:pt x="691860" y="46191"/>
                </a:lnTo>
                <a:lnTo>
                  <a:pt x="650094" y="28821"/>
                </a:lnTo>
                <a:lnTo>
                  <a:pt x="606248" y="15272"/>
                </a:lnTo>
                <a:lnTo>
                  <a:pt x="560491" y="5777"/>
                </a:lnTo>
                <a:lnTo>
                  <a:pt x="514025" y="665"/>
                </a:lnTo>
                <a:lnTo>
                  <a:pt x="468126" y="0"/>
                </a:lnTo>
                <a:close/>
              </a:path>
            </a:pathLst>
          </a:custGeom>
          <a:solidFill>
            <a:schemeClr val="accent2"/>
          </a:solidFill>
        </p:spPr>
        <p:txBody>
          <a:bodyPr wrap="square" lIns="0" tIns="0" rIns="0" bIns="0" rtlCol="0"/>
          <a:lstStyle/>
          <a:p>
            <a:endParaRPr dirty="0"/>
          </a:p>
        </p:txBody>
      </p:sp>
      <p:sp>
        <p:nvSpPr>
          <p:cNvPr id="25" name="object 20"/>
          <p:cNvSpPr/>
          <p:nvPr userDrawn="1"/>
        </p:nvSpPr>
        <p:spPr>
          <a:xfrm>
            <a:off x="15771432" y="1339772"/>
            <a:ext cx="970280" cy="970280"/>
          </a:xfrm>
          <a:custGeom>
            <a:avLst/>
            <a:gdLst/>
            <a:ahLst/>
            <a:cxnLst/>
            <a:rect l="l" t="t" r="r" b="b"/>
            <a:pathLst>
              <a:path w="970280" h="970280">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dirty="0"/>
          </a:p>
        </p:txBody>
      </p:sp>
      <p:sp>
        <p:nvSpPr>
          <p:cNvPr id="26" name="object 21"/>
          <p:cNvSpPr/>
          <p:nvPr userDrawn="1"/>
        </p:nvSpPr>
        <p:spPr>
          <a:xfrm>
            <a:off x="17221332" y="737874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dirty="0"/>
          </a:p>
        </p:txBody>
      </p:sp>
      <p:sp>
        <p:nvSpPr>
          <p:cNvPr id="27" name="object 22"/>
          <p:cNvSpPr/>
          <p:nvPr userDrawn="1"/>
        </p:nvSpPr>
        <p:spPr>
          <a:xfrm>
            <a:off x="14681012" y="3"/>
            <a:ext cx="969645" cy="530226"/>
          </a:xfrm>
          <a:custGeom>
            <a:avLst/>
            <a:gdLst/>
            <a:ahLst/>
            <a:cxnLst/>
            <a:rect l="l" t="t" r="r" b="b"/>
            <a:pathLst>
              <a:path w="969644" h="530225">
                <a:moveTo>
                  <a:pt x="967113" y="0"/>
                </a:moveTo>
                <a:lnTo>
                  <a:pt x="2326" y="0"/>
                </a:lnTo>
                <a:lnTo>
                  <a:pt x="0" y="34551"/>
                </a:lnTo>
                <a:lnTo>
                  <a:pt x="1006" y="78454"/>
                </a:lnTo>
                <a:lnTo>
                  <a:pt x="6008" y="122263"/>
                </a:lnTo>
                <a:lnTo>
                  <a:pt x="15049" y="165693"/>
                </a:lnTo>
                <a:lnTo>
                  <a:pt x="28175" y="208462"/>
                </a:lnTo>
                <a:lnTo>
                  <a:pt x="45430" y="250284"/>
                </a:lnTo>
                <a:lnTo>
                  <a:pt x="66860" y="290877"/>
                </a:lnTo>
                <a:lnTo>
                  <a:pt x="92510" y="329955"/>
                </a:lnTo>
                <a:lnTo>
                  <a:pt x="121750" y="366423"/>
                </a:lnTo>
                <a:lnTo>
                  <a:pt x="153733" y="399346"/>
                </a:lnTo>
                <a:lnTo>
                  <a:pt x="188175" y="428679"/>
                </a:lnTo>
                <a:lnTo>
                  <a:pt x="224792" y="454377"/>
                </a:lnTo>
                <a:lnTo>
                  <a:pt x="263301" y="476394"/>
                </a:lnTo>
                <a:lnTo>
                  <a:pt x="303418" y="494687"/>
                </a:lnTo>
                <a:lnTo>
                  <a:pt x="344860" y="509209"/>
                </a:lnTo>
                <a:lnTo>
                  <a:pt x="387341" y="519917"/>
                </a:lnTo>
                <a:lnTo>
                  <a:pt x="430579" y="526765"/>
                </a:lnTo>
                <a:lnTo>
                  <a:pt x="474291" y="529708"/>
                </a:lnTo>
                <a:lnTo>
                  <a:pt x="518191" y="528702"/>
                </a:lnTo>
                <a:lnTo>
                  <a:pt x="561998" y="523700"/>
                </a:lnTo>
                <a:lnTo>
                  <a:pt x="605426" y="514659"/>
                </a:lnTo>
                <a:lnTo>
                  <a:pt x="648192" y="501533"/>
                </a:lnTo>
                <a:lnTo>
                  <a:pt x="690013" y="484278"/>
                </a:lnTo>
                <a:lnTo>
                  <a:pt x="730604" y="462848"/>
                </a:lnTo>
                <a:lnTo>
                  <a:pt x="769683" y="437198"/>
                </a:lnTo>
                <a:lnTo>
                  <a:pt x="806151" y="407965"/>
                </a:lnTo>
                <a:lnTo>
                  <a:pt x="839073" y="375986"/>
                </a:lnTo>
                <a:lnTo>
                  <a:pt x="868406" y="341548"/>
                </a:lnTo>
                <a:lnTo>
                  <a:pt x="894104" y="304933"/>
                </a:lnTo>
                <a:lnTo>
                  <a:pt x="916121" y="266425"/>
                </a:lnTo>
                <a:lnTo>
                  <a:pt x="934414" y="226308"/>
                </a:lnTo>
                <a:lnTo>
                  <a:pt x="948937" y="184866"/>
                </a:lnTo>
                <a:lnTo>
                  <a:pt x="959644" y="142383"/>
                </a:lnTo>
                <a:lnTo>
                  <a:pt x="966492" y="99143"/>
                </a:lnTo>
                <a:lnTo>
                  <a:pt x="969435" y="55430"/>
                </a:lnTo>
                <a:lnTo>
                  <a:pt x="968429" y="11526"/>
                </a:lnTo>
                <a:lnTo>
                  <a:pt x="967113" y="0"/>
                </a:lnTo>
                <a:close/>
              </a:path>
            </a:pathLst>
          </a:custGeom>
          <a:solidFill>
            <a:schemeClr val="accent2"/>
          </a:solidFill>
        </p:spPr>
        <p:txBody>
          <a:bodyPr wrap="square" lIns="0" tIns="0" rIns="0" bIns="0" rtlCol="0"/>
          <a:lstStyle/>
          <a:p>
            <a:endParaRPr dirty="0"/>
          </a:p>
        </p:txBody>
      </p:sp>
      <p:sp>
        <p:nvSpPr>
          <p:cNvPr id="28" name="object 23"/>
          <p:cNvSpPr/>
          <p:nvPr userDrawn="1"/>
        </p:nvSpPr>
        <p:spPr>
          <a:xfrm>
            <a:off x="17057761" y="529809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dirty="0"/>
          </a:p>
        </p:txBody>
      </p:sp>
      <p:sp>
        <p:nvSpPr>
          <p:cNvPr id="29" name="object 24"/>
          <p:cNvSpPr/>
          <p:nvPr userDrawn="1"/>
        </p:nvSpPr>
        <p:spPr>
          <a:xfrm>
            <a:off x="17795800" y="3186635"/>
            <a:ext cx="492124" cy="492125"/>
          </a:xfrm>
          <a:custGeom>
            <a:avLst/>
            <a:gdLst/>
            <a:ahLst/>
            <a:cxnLst/>
            <a:rect l="l" t="t" r="r" b="b"/>
            <a:pathLst>
              <a:path w="492125" h="492125">
                <a:moveTo>
                  <a:pt x="267013" y="0"/>
                </a:moveTo>
                <a:lnTo>
                  <a:pt x="218533" y="638"/>
                </a:lnTo>
                <a:lnTo>
                  <a:pt x="169701" y="11240"/>
                </a:lnTo>
                <a:lnTo>
                  <a:pt x="123938" y="31370"/>
                </a:lnTo>
                <a:lnTo>
                  <a:pt x="84318" y="59353"/>
                </a:lnTo>
                <a:lnTo>
                  <a:pt x="51478" y="93940"/>
                </a:lnTo>
                <a:lnTo>
                  <a:pt x="26054" y="133879"/>
                </a:lnTo>
                <a:lnTo>
                  <a:pt x="8682" y="177919"/>
                </a:lnTo>
                <a:lnTo>
                  <a:pt x="0" y="224809"/>
                </a:lnTo>
                <a:lnTo>
                  <a:pt x="642" y="273296"/>
                </a:lnTo>
                <a:lnTo>
                  <a:pt x="11246" y="322131"/>
                </a:lnTo>
                <a:lnTo>
                  <a:pt x="31386" y="367881"/>
                </a:lnTo>
                <a:lnTo>
                  <a:pt x="59373" y="407492"/>
                </a:lnTo>
                <a:lnTo>
                  <a:pt x="93958" y="440326"/>
                </a:lnTo>
                <a:lnTo>
                  <a:pt x="133895" y="465746"/>
                </a:lnTo>
                <a:lnTo>
                  <a:pt x="177934" y="483115"/>
                </a:lnTo>
                <a:lnTo>
                  <a:pt x="224829" y="491797"/>
                </a:lnTo>
                <a:lnTo>
                  <a:pt x="273329" y="491152"/>
                </a:lnTo>
                <a:lnTo>
                  <a:pt x="322189" y="480545"/>
                </a:lnTo>
                <a:lnTo>
                  <a:pt x="367922" y="460419"/>
                </a:lnTo>
                <a:lnTo>
                  <a:pt x="407519" y="432437"/>
                </a:lnTo>
                <a:lnTo>
                  <a:pt x="440344" y="397850"/>
                </a:lnTo>
                <a:lnTo>
                  <a:pt x="465758" y="357910"/>
                </a:lnTo>
                <a:lnTo>
                  <a:pt x="483123" y="313869"/>
                </a:lnTo>
                <a:lnTo>
                  <a:pt x="491803" y="266979"/>
                </a:lnTo>
                <a:lnTo>
                  <a:pt x="491158" y="218490"/>
                </a:lnTo>
                <a:lnTo>
                  <a:pt x="480551" y="169654"/>
                </a:lnTo>
                <a:lnTo>
                  <a:pt x="460414" y="123917"/>
                </a:lnTo>
                <a:lnTo>
                  <a:pt x="432431" y="84313"/>
                </a:lnTo>
                <a:lnTo>
                  <a:pt x="397850" y="51481"/>
                </a:lnTo>
                <a:lnTo>
                  <a:pt x="357921" y="26059"/>
                </a:lnTo>
                <a:lnTo>
                  <a:pt x="313892" y="8686"/>
                </a:lnTo>
                <a:lnTo>
                  <a:pt x="267013" y="0"/>
                </a:lnTo>
                <a:close/>
              </a:path>
            </a:pathLst>
          </a:custGeom>
          <a:solidFill>
            <a:schemeClr val="accent1"/>
          </a:solidFill>
        </p:spPr>
        <p:txBody>
          <a:bodyPr wrap="square" lIns="0" tIns="0" rIns="0" bIns="0" rtlCol="0"/>
          <a:lstStyle/>
          <a:p>
            <a:endParaRPr dirty="0"/>
          </a:p>
        </p:txBody>
      </p:sp>
      <p:sp>
        <p:nvSpPr>
          <p:cNvPr id="30" name="object 25"/>
          <p:cNvSpPr/>
          <p:nvPr userDrawn="1"/>
        </p:nvSpPr>
        <p:spPr>
          <a:xfrm>
            <a:off x="18183405" y="10598052"/>
            <a:ext cx="494030" cy="494030"/>
          </a:xfrm>
          <a:custGeom>
            <a:avLst/>
            <a:gdLst/>
            <a:ahLst/>
            <a:cxnLst/>
            <a:rect l="l" t="t" r="r" b="b"/>
            <a:pathLst>
              <a:path w="494030" h="494029">
                <a:moveTo>
                  <a:pt x="248361" y="0"/>
                </a:moveTo>
                <a:lnTo>
                  <a:pt x="200074" y="4433"/>
                </a:lnTo>
                <a:lnTo>
                  <a:pt x="154351" y="17974"/>
                </a:lnTo>
                <a:lnTo>
                  <a:pt x="112370" y="39857"/>
                </a:lnTo>
                <a:lnTo>
                  <a:pt x="75309" y="69316"/>
                </a:lnTo>
                <a:lnTo>
                  <a:pt x="44346" y="105588"/>
                </a:lnTo>
                <a:lnTo>
                  <a:pt x="20659" y="147906"/>
                </a:lnTo>
                <a:lnTo>
                  <a:pt x="5426" y="195505"/>
                </a:lnTo>
                <a:lnTo>
                  <a:pt x="0" y="245179"/>
                </a:lnTo>
                <a:lnTo>
                  <a:pt x="4438" y="293468"/>
                </a:lnTo>
                <a:lnTo>
                  <a:pt x="17978" y="339194"/>
                </a:lnTo>
                <a:lnTo>
                  <a:pt x="39855" y="381180"/>
                </a:lnTo>
                <a:lnTo>
                  <a:pt x="69305" y="418248"/>
                </a:lnTo>
                <a:lnTo>
                  <a:pt x="105564" y="449220"/>
                </a:lnTo>
                <a:lnTo>
                  <a:pt x="147867" y="472919"/>
                </a:lnTo>
                <a:lnTo>
                  <a:pt x="195451" y="488166"/>
                </a:lnTo>
                <a:lnTo>
                  <a:pt x="245152" y="493605"/>
                </a:lnTo>
                <a:lnTo>
                  <a:pt x="293460" y="489171"/>
                </a:lnTo>
                <a:lnTo>
                  <a:pt x="339198" y="475630"/>
                </a:lnTo>
                <a:lnTo>
                  <a:pt x="381189" y="453746"/>
                </a:lnTo>
                <a:lnTo>
                  <a:pt x="418256" y="424285"/>
                </a:lnTo>
                <a:lnTo>
                  <a:pt x="449222" y="388012"/>
                </a:lnTo>
                <a:lnTo>
                  <a:pt x="472911" y="345692"/>
                </a:lnTo>
                <a:lnTo>
                  <a:pt x="488144" y="298088"/>
                </a:lnTo>
                <a:lnTo>
                  <a:pt x="493570" y="248406"/>
                </a:lnTo>
                <a:lnTo>
                  <a:pt x="489130" y="200114"/>
                </a:lnTo>
                <a:lnTo>
                  <a:pt x="475587" y="154389"/>
                </a:lnTo>
                <a:lnTo>
                  <a:pt x="453704" y="112407"/>
                </a:lnTo>
                <a:lnTo>
                  <a:pt x="424244" y="75344"/>
                </a:lnTo>
                <a:lnTo>
                  <a:pt x="387971" y="44378"/>
                </a:lnTo>
                <a:lnTo>
                  <a:pt x="345646" y="20683"/>
                </a:lnTo>
                <a:lnTo>
                  <a:pt x="298035" y="5438"/>
                </a:lnTo>
                <a:lnTo>
                  <a:pt x="248361" y="0"/>
                </a:lnTo>
                <a:close/>
              </a:path>
            </a:pathLst>
          </a:custGeom>
          <a:solidFill>
            <a:schemeClr val="accent1"/>
          </a:solidFill>
        </p:spPr>
        <p:txBody>
          <a:bodyPr wrap="square" lIns="0" tIns="0" rIns="0" bIns="0" rtlCol="0"/>
          <a:lstStyle/>
          <a:p>
            <a:endParaRPr dirty="0"/>
          </a:p>
        </p:txBody>
      </p:sp>
      <p:sp>
        <p:nvSpPr>
          <p:cNvPr id="31" name="object 26"/>
          <p:cNvSpPr/>
          <p:nvPr userDrawn="1"/>
        </p:nvSpPr>
        <p:spPr>
          <a:xfrm>
            <a:off x="17257071" y="1784556"/>
            <a:ext cx="494030" cy="494030"/>
          </a:xfrm>
          <a:custGeom>
            <a:avLst/>
            <a:gdLst/>
            <a:ahLst/>
            <a:cxnLst/>
            <a:rect l="l" t="t" r="r" b="b"/>
            <a:pathLst>
              <a:path w="494030" h="494030">
                <a:moveTo>
                  <a:pt x="242076" y="0"/>
                </a:moveTo>
                <a:lnTo>
                  <a:pt x="193912" y="5701"/>
                </a:lnTo>
                <a:lnTo>
                  <a:pt x="146439" y="21346"/>
                </a:lnTo>
                <a:lnTo>
                  <a:pt x="103042" y="46150"/>
                </a:lnTo>
                <a:lnTo>
                  <a:pt x="66569" y="78122"/>
                </a:lnTo>
                <a:lnTo>
                  <a:pt x="37525" y="115953"/>
                </a:lnTo>
                <a:lnTo>
                  <a:pt x="16412" y="158332"/>
                </a:lnTo>
                <a:lnTo>
                  <a:pt x="3736" y="203949"/>
                </a:lnTo>
                <a:lnTo>
                  <a:pt x="0" y="251494"/>
                </a:lnTo>
                <a:lnTo>
                  <a:pt x="5708" y="299656"/>
                </a:lnTo>
                <a:lnTo>
                  <a:pt x="21365" y="347126"/>
                </a:lnTo>
                <a:lnTo>
                  <a:pt x="46182" y="390508"/>
                </a:lnTo>
                <a:lnTo>
                  <a:pt x="78163" y="426968"/>
                </a:lnTo>
                <a:lnTo>
                  <a:pt x="115997" y="456002"/>
                </a:lnTo>
                <a:lnTo>
                  <a:pt x="158374" y="477107"/>
                </a:lnTo>
                <a:lnTo>
                  <a:pt x="203983" y="489779"/>
                </a:lnTo>
                <a:lnTo>
                  <a:pt x="251514" y="493516"/>
                </a:lnTo>
                <a:lnTo>
                  <a:pt x="299658" y="487814"/>
                </a:lnTo>
                <a:lnTo>
                  <a:pt x="347103" y="472170"/>
                </a:lnTo>
                <a:lnTo>
                  <a:pt x="390497" y="447365"/>
                </a:lnTo>
                <a:lnTo>
                  <a:pt x="426962" y="415393"/>
                </a:lnTo>
                <a:lnTo>
                  <a:pt x="455996" y="377563"/>
                </a:lnTo>
                <a:lnTo>
                  <a:pt x="477100" y="335187"/>
                </a:lnTo>
                <a:lnTo>
                  <a:pt x="489771" y="289574"/>
                </a:lnTo>
                <a:lnTo>
                  <a:pt x="493508" y="242035"/>
                </a:lnTo>
                <a:lnTo>
                  <a:pt x="487811" y="193880"/>
                </a:lnTo>
                <a:lnTo>
                  <a:pt x="472178" y="146420"/>
                </a:lnTo>
                <a:lnTo>
                  <a:pt x="447388" y="103028"/>
                </a:lnTo>
                <a:lnTo>
                  <a:pt x="415427" y="66561"/>
                </a:lnTo>
                <a:lnTo>
                  <a:pt x="377605" y="37521"/>
                </a:lnTo>
                <a:lnTo>
                  <a:pt x="335232" y="16412"/>
                </a:lnTo>
                <a:lnTo>
                  <a:pt x="289619" y="3738"/>
                </a:lnTo>
                <a:lnTo>
                  <a:pt x="242076" y="0"/>
                </a:lnTo>
                <a:close/>
              </a:path>
            </a:pathLst>
          </a:custGeom>
          <a:solidFill>
            <a:schemeClr val="accent1"/>
          </a:solidFill>
        </p:spPr>
        <p:txBody>
          <a:bodyPr wrap="square" lIns="0" tIns="0" rIns="0" bIns="0" rtlCol="0"/>
          <a:lstStyle/>
          <a:p>
            <a:endParaRPr dirty="0"/>
          </a:p>
        </p:txBody>
      </p:sp>
      <p:sp>
        <p:nvSpPr>
          <p:cNvPr id="32" name="object 27"/>
          <p:cNvSpPr/>
          <p:nvPr userDrawn="1"/>
        </p:nvSpPr>
        <p:spPr>
          <a:xfrm>
            <a:off x="18419390" y="9116827"/>
            <a:ext cx="491491" cy="491490"/>
          </a:xfrm>
          <a:custGeom>
            <a:avLst/>
            <a:gdLst/>
            <a:ahLst/>
            <a:cxnLst/>
            <a:rect l="l" t="t" r="r" b="b"/>
            <a:pathLst>
              <a:path w="491490" h="491490">
                <a:moveTo>
                  <a:pt x="221400" y="0"/>
                </a:moveTo>
                <a:lnTo>
                  <a:pt x="173832" y="9461"/>
                </a:lnTo>
                <a:lnTo>
                  <a:pt x="129770" y="27707"/>
                </a:lnTo>
                <a:lnTo>
                  <a:pt x="90304" y="53856"/>
                </a:lnTo>
                <a:lnTo>
                  <a:pt x="56525" y="87024"/>
                </a:lnTo>
                <a:lnTo>
                  <a:pt x="29523" y="126328"/>
                </a:lnTo>
                <a:lnTo>
                  <a:pt x="10388" y="170886"/>
                </a:lnTo>
                <a:lnTo>
                  <a:pt x="210" y="219813"/>
                </a:lnTo>
                <a:lnTo>
                  <a:pt x="0" y="269798"/>
                </a:lnTo>
                <a:lnTo>
                  <a:pt x="9458" y="317366"/>
                </a:lnTo>
                <a:lnTo>
                  <a:pt x="27703" y="361428"/>
                </a:lnTo>
                <a:lnTo>
                  <a:pt x="53849" y="400894"/>
                </a:lnTo>
                <a:lnTo>
                  <a:pt x="87012" y="434673"/>
                </a:lnTo>
                <a:lnTo>
                  <a:pt x="126308" y="461675"/>
                </a:lnTo>
                <a:lnTo>
                  <a:pt x="170853" y="480810"/>
                </a:lnTo>
                <a:lnTo>
                  <a:pt x="219764" y="490988"/>
                </a:lnTo>
                <a:lnTo>
                  <a:pt x="269752" y="491197"/>
                </a:lnTo>
                <a:lnTo>
                  <a:pt x="317322" y="481740"/>
                </a:lnTo>
                <a:lnTo>
                  <a:pt x="361384" y="463499"/>
                </a:lnTo>
                <a:lnTo>
                  <a:pt x="400850" y="437355"/>
                </a:lnTo>
                <a:lnTo>
                  <a:pt x="434629" y="404189"/>
                </a:lnTo>
                <a:lnTo>
                  <a:pt x="461631" y="364884"/>
                </a:lnTo>
                <a:lnTo>
                  <a:pt x="480768" y="320321"/>
                </a:lnTo>
                <a:lnTo>
                  <a:pt x="490949" y="271382"/>
                </a:lnTo>
                <a:lnTo>
                  <a:pt x="491184" y="221409"/>
                </a:lnTo>
                <a:lnTo>
                  <a:pt x="481742" y="173846"/>
                </a:lnTo>
                <a:lnTo>
                  <a:pt x="463507" y="129785"/>
                </a:lnTo>
                <a:lnTo>
                  <a:pt x="437364" y="90317"/>
                </a:lnTo>
                <a:lnTo>
                  <a:pt x="404197" y="56533"/>
                </a:lnTo>
                <a:lnTo>
                  <a:pt x="364888" y="29526"/>
                </a:lnTo>
                <a:lnTo>
                  <a:pt x="320323" y="10387"/>
                </a:lnTo>
                <a:lnTo>
                  <a:pt x="271385" y="207"/>
                </a:lnTo>
                <a:lnTo>
                  <a:pt x="221400" y="0"/>
                </a:lnTo>
                <a:close/>
              </a:path>
            </a:pathLst>
          </a:custGeom>
          <a:solidFill>
            <a:schemeClr val="accent1"/>
          </a:solidFill>
        </p:spPr>
        <p:txBody>
          <a:bodyPr wrap="square" lIns="0" tIns="0" rIns="0" bIns="0" rtlCol="0"/>
          <a:lstStyle/>
          <a:p>
            <a:endParaRPr dirty="0"/>
          </a:p>
        </p:txBody>
      </p:sp>
      <p:sp>
        <p:nvSpPr>
          <p:cNvPr id="33" name="object 28"/>
          <p:cNvSpPr/>
          <p:nvPr userDrawn="1"/>
        </p:nvSpPr>
        <p:spPr>
          <a:xfrm>
            <a:off x="16576300" y="447828"/>
            <a:ext cx="492759" cy="492759"/>
          </a:xfrm>
          <a:custGeom>
            <a:avLst/>
            <a:gdLst/>
            <a:ahLst/>
            <a:cxnLst/>
            <a:rect l="l" t="t" r="r" b="b"/>
            <a:pathLst>
              <a:path w="492759" h="492759">
                <a:moveTo>
                  <a:pt x="263351" y="0"/>
                </a:moveTo>
                <a:lnTo>
                  <a:pt x="215682" y="1254"/>
                </a:lnTo>
                <a:lnTo>
                  <a:pt x="168382" y="11961"/>
                </a:lnTo>
                <a:lnTo>
                  <a:pt x="122805" y="32486"/>
                </a:lnTo>
                <a:lnTo>
                  <a:pt x="82240" y="61693"/>
                </a:lnTo>
                <a:lnTo>
                  <a:pt x="49314" y="97302"/>
                </a:lnTo>
                <a:lnTo>
                  <a:pt x="24390" y="137959"/>
                </a:lnTo>
                <a:lnTo>
                  <a:pt x="7831" y="182310"/>
                </a:lnTo>
                <a:lnTo>
                  <a:pt x="0" y="228999"/>
                </a:lnTo>
                <a:lnTo>
                  <a:pt x="1258" y="276673"/>
                </a:lnTo>
                <a:lnTo>
                  <a:pt x="11968" y="323976"/>
                </a:lnTo>
                <a:lnTo>
                  <a:pt x="32494" y="369554"/>
                </a:lnTo>
                <a:lnTo>
                  <a:pt x="61675" y="410109"/>
                </a:lnTo>
                <a:lnTo>
                  <a:pt x="97268" y="443026"/>
                </a:lnTo>
                <a:lnTo>
                  <a:pt x="137918" y="467944"/>
                </a:lnTo>
                <a:lnTo>
                  <a:pt x="182266" y="484501"/>
                </a:lnTo>
                <a:lnTo>
                  <a:pt x="228957" y="492333"/>
                </a:lnTo>
                <a:lnTo>
                  <a:pt x="276634" y="491080"/>
                </a:lnTo>
                <a:lnTo>
                  <a:pt x="323941" y="480378"/>
                </a:lnTo>
                <a:lnTo>
                  <a:pt x="369521" y="459865"/>
                </a:lnTo>
                <a:lnTo>
                  <a:pt x="410089" y="430660"/>
                </a:lnTo>
                <a:lnTo>
                  <a:pt x="443016" y="395049"/>
                </a:lnTo>
                <a:lnTo>
                  <a:pt x="467941" y="354388"/>
                </a:lnTo>
                <a:lnTo>
                  <a:pt x="484500" y="310034"/>
                </a:lnTo>
                <a:lnTo>
                  <a:pt x="492332" y="263341"/>
                </a:lnTo>
                <a:lnTo>
                  <a:pt x="491074" y="215667"/>
                </a:lnTo>
                <a:lnTo>
                  <a:pt x="480365" y="168367"/>
                </a:lnTo>
                <a:lnTo>
                  <a:pt x="459842" y="122797"/>
                </a:lnTo>
                <a:lnTo>
                  <a:pt x="430637" y="82241"/>
                </a:lnTo>
                <a:lnTo>
                  <a:pt x="395031" y="49319"/>
                </a:lnTo>
                <a:lnTo>
                  <a:pt x="354379" y="24396"/>
                </a:lnTo>
                <a:lnTo>
                  <a:pt x="310034" y="7835"/>
                </a:lnTo>
                <a:lnTo>
                  <a:pt x="263351" y="0"/>
                </a:lnTo>
                <a:close/>
              </a:path>
            </a:pathLst>
          </a:custGeom>
          <a:solidFill>
            <a:schemeClr val="accent1"/>
          </a:solidFill>
        </p:spPr>
        <p:txBody>
          <a:bodyPr wrap="square" lIns="0" tIns="0" rIns="0" bIns="0" rtlCol="0"/>
          <a:lstStyle/>
          <a:p>
            <a:endParaRPr dirty="0"/>
          </a:p>
        </p:txBody>
      </p:sp>
      <p:sp>
        <p:nvSpPr>
          <p:cNvPr id="34" name="object 29"/>
          <p:cNvSpPr/>
          <p:nvPr userDrawn="1"/>
        </p:nvSpPr>
        <p:spPr>
          <a:xfrm>
            <a:off x="18496824" y="7616832"/>
            <a:ext cx="494030" cy="494030"/>
          </a:xfrm>
          <a:custGeom>
            <a:avLst/>
            <a:gdLst/>
            <a:ahLst/>
            <a:cxnLst/>
            <a:rect l="l" t="t" r="r" b="b"/>
            <a:pathLst>
              <a:path w="494030" h="494029">
                <a:moveTo>
                  <a:pt x="246715" y="0"/>
                </a:moveTo>
                <a:lnTo>
                  <a:pt x="196984" y="5013"/>
                </a:lnTo>
                <a:lnTo>
                  <a:pt x="150668" y="19391"/>
                </a:lnTo>
                <a:lnTo>
                  <a:pt x="108760" y="42142"/>
                </a:lnTo>
                <a:lnTo>
                  <a:pt x="72249" y="72273"/>
                </a:lnTo>
                <a:lnTo>
                  <a:pt x="42126" y="108793"/>
                </a:lnTo>
                <a:lnTo>
                  <a:pt x="19383" y="150708"/>
                </a:lnTo>
                <a:lnTo>
                  <a:pt x="5011" y="197027"/>
                </a:lnTo>
                <a:lnTo>
                  <a:pt x="0" y="246756"/>
                </a:lnTo>
                <a:lnTo>
                  <a:pt x="5011" y="296476"/>
                </a:lnTo>
                <a:lnTo>
                  <a:pt x="19383" y="342787"/>
                </a:lnTo>
                <a:lnTo>
                  <a:pt x="42126" y="384696"/>
                </a:lnTo>
                <a:lnTo>
                  <a:pt x="72249" y="421212"/>
                </a:lnTo>
                <a:lnTo>
                  <a:pt x="108760" y="451341"/>
                </a:lnTo>
                <a:lnTo>
                  <a:pt x="150668" y="474091"/>
                </a:lnTo>
                <a:lnTo>
                  <a:pt x="196984" y="488469"/>
                </a:lnTo>
                <a:lnTo>
                  <a:pt x="246715" y="493482"/>
                </a:lnTo>
                <a:lnTo>
                  <a:pt x="296445" y="488469"/>
                </a:lnTo>
                <a:lnTo>
                  <a:pt x="342761" y="474091"/>
                </a:lnTo>
                <a:lnTo>
                  <a:pt x="384669" y="451341"/>
                </a:lnTo>
                <a:lnTo>
                  <a:pt x="421180" y="421212"/>
                </a:lnTo>
                <a:lnTo>
                  <a:pt x="451303" y="384696"/>
                </a:lnTo>
                <a:lnTo>
                  <a:pt x="474046" y="342787"/>
                </a:lnTo>
                <a:lnTo>
                  <a:pt x="488418" y="296476"/>
                </a:lnTo>
                <a:lnTo>
                  <a:pt x="493430" y="246756"/>
                </a:lnTo>
                <a:lnTo>
                  <a:pt x="488418" y="197027"/>
                </a:lnTo>
                <a:lnTo>
                  <a:pt x="474046" y="150708"/>
                </a:lnTo>
                <a:lnTo>
                  <a:pt x="451303" y="108793"/>
                </a:lnTo>
                <a:lnTo>
                  <a:pt x="421180" y="72273"/>
                </a:lnTo>
                <a:lnTo>
                  <a:pt x="384669" y="42142"/>
                </a:lnTo>
                <a:lnTo>
                  <a:pt x="342761" y="19391"/>
                </a:lnTo>
                <a:lnTo>
                  <a:pt x="296445" y="5013"/>
                </a:lnTo>
                <a:lnTo>
                  <a:pt x="246715" y="0"/>
                </a:lnTo>
                <a:close/>
              </a:path>
            </a:pathLst>
          </a:custGeom>
          <a:solidFill>
            <a:schemeClr val="accent1"/>
          </a:solidFill>
        </p:spPr>
        <p:txBody>
          <a:bodyPr wrap="square" lIns="0" tIns="0" rIns="0" bIns="0" rtlCol="0"/>
          <a:lstStyle/>
          <a:p>
            <a:endParaRPr dirty="0"/>
          </a:p>
        </p:txBody>
      </p:sp>
      <p:sp>
        <p:nvSpPr>
          <p:cNvPr id="35" name="object 30"/>
          <p:cNvSpPr/>
          <p:nvPr userDrawn="1"/>
        </p:nvSpPr>
        <p:spPr>
          <a:xfrm>
            <a:off x="18419386" y="6119127"/>
            <a:ext cx="491491" cy="491490"/>
          </a:xfrm>
          <a:custGeom>
            <a:avLst/>
            <a:gdLst/>
            <a:ahLst/>
            <a:cxnLst/>
            <a:rect l="l" t="t" r="r" b="b"/>
            <a:pathLst>
              <a:path w="491490" h="491490">
                <a:moveTo>
                  <a:pt x="269756" y="0"/>
                </a:moveTo>
                <a:lnTo>
                  <a:pt x="219771" y="207"/>
                </a:lnTo>
                <a:lnTo>
                  <a:pt x="170858" y="10387"/>
                </a:lnTo>
                <a:lnTo>
                  <a:pt x="126311" y="29526"/>
                </a:lnTo>
                <a:lnTo>
                  <a:pt x="87014" y="56533"/>
                </a:lnTo>
                <a:lnTo>
                  <a:pt x="53851" y="90317"/>
                </a:lnTo>
                <a:lnTo>
                  <a:pt x="27705" y="129785"/>
                </a:lnTo>
                <a:lnTo>
                  <a:pt x="9460" y="173846"/>
                </a:lnTo>
                <a:lnTo>
                  <a:pt x="0" y="221409"/>
                </a:lnTo>
                <a:lnTo>
                  <a:pt x="207" y="271382"/>
                </a:lnTo>
                <a:lnTo>
                  <a:pt x="10388" y="320309"/>
                </a:lnTo>
                <a:lnTo>
                  <a:pt x="29525" y="364867"/>
                </a:lnTo>
                <a:lnTo>
                  <a:pt x="56528" y="404171"/>
                </a:lnTo>
                <a:lnTo>
                  <a:pt x="90306" y="437339"/>
                </a:lnTo>
                <a:lnTo>
                  <a:pt x="129772" y="463488"/>
                </a:lnTo>
                <a:lnTo>
                  <a:pt x="173835" y="481734"/>
                </a:lnTo>
                <a:lnTo>
                  <a:pt x="221405" y="491195"/>
                </a:lnTo>
                <a:lnTo>
                  <a:pt x="271393" y="490988"/>
                </a:lnTo>
                <a:lnTo>
                  <a:pt x="320330" y="480808"/>
                </a:lnTo>
                <a:lnTo>
                  <a:pt x="364895" y="461669"/>
                </a:lnTo>
                <a:lnTo>
                  <a:pt x="404204" y="434662"/>
                </a:lnTo>
                <a:lnTo>
                  <a:pt x="437371" y="400878"/>
                </a:lnTo>
                <a:lnTo>
                  <a:pt x="463512" y="361410"/>
                </a:lnTo>
                <a:lnTo>
                  <a:pt x="481745" y="317349"/>
                </a:lnTo>
                <a:lnTo>
                  <a:pt x="491184" y="269786"/>
                </a:lnTo>
                <a:lnTo>
                  <a:pt x="490946" y="219813"/>
                </a:lnTo>
                <a:lnTo>
                  <a:pt x="480768" y="170886"/>
                </a:lnTo>
                <a:lnTo>
                  <a:pt x="461633" y="126328"/>
                </a:lnTo>
                <a:lnTo>
                  <a:pt x="434631" y="87024"/>
                </a:lnTo>
                <a:lnTo>
                  <a:pt x="400852" y="53856"/>
                </a:lnTo>
                <a:lnTo>
                  <a:pt x="361387" y="27707"/>
                </a:lnTo>
                <a:lnTo>
                  <a:pt x="317324" y="9461"/>
                </a:lnTo>
                <a:lnTo>
                  <a:pt x="269756" y="0"/>
                </a:lnTo>
                <a:close/>
              </a:path>
            </a:pathLst>
          </a:custGeom>
          <a:solidFill>
            <a:schemeClr val="accent1"/>
          </a:solidFill>
        </p:spPr>
        <p:txBody>
          <a:bodyPr wrap="square" lIns="0" tIns="0" rIns="0" bIns="0" rtlCol="0"/>
          <a:lstStyle/>
          <a:p>
            <a:endParaRPr dirty="0"/>
          </a:p>
        </p:txBody>
      </p:sp>
      <p:sp>
        <p:nvSpPr>
          <p:cNvPr id="36" name="object 31"/>
          <p:cNvSpPr/>
          <p:nvPr userDrawn="1"/>
        </p:nvSpPr>
        <p:spPr>
          <a:xfrm>
            <a:off x="18183403" y="4635511"/>
            <a:ext cx="494030" cy="494030"/>
          </a:xfrm>
          <a:custGeom>
            <a:avLst/>
            <a:gdLst/>
            <a:ahLst/>
            <a:cxnLst/>
            <a:rect l="l" t="t" r="r" b="b"/>
            <a:pathLst>
              <a:path w="494030" h="494029">
                <a:moveTo>
                  <a:pt x="245153" y="0"/>
                </a:moveTo>
                <a:lnTo>
                  <a:pt x="195455" y="5426"/>
                </a:lnTo>
                <a:lnTo>
                  <a:pt x="147867" y="20671"/>
                </a:lnTo>
                <a:lnTo>
                  <a:pt x="105561" y="44366"/>
                </a:lnTo>
                <a:lnTo>
                  <a:pt x="69301" y="75332"/>
                </a:lnTo>
                <a:lnTo>
                  <a:pt x="39851" y="112395"/>
                </a:lnTo>
                <a:lnTo>
                  <a:pt x="17974" y="154377"/>
                </a:lnTo>
                <a:lnTo>
                  <a:pt x="4436" y="200102"/>
                </a:lnTo>
                <a:lnTo>
                  <a:pt x="0" y="248394"/>
                </a:lnTo>
                <a:lnTo>
                  <a:pt x="5429" y="298076"/>
                </a:lnTo>
                <a:lnTo>
                  <a:pt x="20662" y="345678"/>
                </a:lnTo>
                <a:lnTo>
                  <a:pt x="44349" y="387994"/>
                </a:lnTo>
                <a:lnTo>
                  <a:pt x="75313" y="424262"/>
                </a:lnTo>
                <a:lnTo>
                  <a:pt x="112374" y="453718"/>
                </a:lnTo>
                <a:lnTo>
                  <a:pt x="154355" y="475599"/>
                </a:lnTo>
                <a:lnTo>
                  <a:pt x="200078" y="489141"/>
                </a:lnTo>
                <a:lnTo>
                  <a:pt x="248365" y="493581"/>
                </a:lnTo>
                <a:lnTo>
                  <a:pt x="298038" y="488154"/>
                </a:lnTo>
                <a:lnTo>
                  <a:pt x="345650" y="472909"/>
                </a:lnTo>
                <a:lnTo>
                  <a:pt x="387974" y="449214"/>
                </a:lnTo>
                <a:lnTo>
                  <a:pt x="424248" y="418247"/>
                </a:lnTo>
                <a:lnTo>
                  <a:pt x="453707" y="381184"/>
                </a:lnTo>
                <a:lnTo>
                  <a:pt x="475590" y="339201"/>
                </a:lnTo>
                <a:lnTo>
                  <a:pt x="489134" y="293474"/>
                </a:lnTo>
                <a:lnTo>
                  <a:pt x="493574" y="245179"/>
                </a:lnTo>
                <a:lnTo>
                  <a:pt x="488147" y="195493"/>
                </a:lnTo>
                <a:lnTo>
                  <a:pt x="472914" y="147895"/>
                </a:lnTo>
                <a:lnTo>
                  <a:pt x="449224" y="105582"/>
                </a:lnTo>
                <a:lnTo>
                  <a:pt x="418257" y="69315"/>
                </a:lnTo>
                <a:lnTo>
                  <a:pt x="381189" y="39861"/>
                </a:lnTo>
                <a:lnTo>
                  <a:pt x="339197" y="17981"/>
                </a:lnTo>
                <a:lnTo>
                  <a:pt x="293459" y="4439"/>
                </a:lnTo>
                <a:lnTo>
                  <a:pt x="245153" y="0"/>
                </a:lnTo>
                <a:close/>
              </a:path>
            </a:pathLst>
          </a:custGeom>
          <a:solidFill>
            <a:schemeClr val="accent1"/>
          </a:solidFill>
        </p:spPr>
        <p:txBody>
          <a:bodyPr wrap="square" lIns="0" tIns="0" rIns="0" bIns="0" rtlCol="0"/>
          <a:lstStyle/>
          <a:p>
            <a:endParaRPr dirty="0"/>
          </a:p>
        </p:txBody>
      </p:sp>
    </p:spTree>
    <p:extLst>
      <p:ext uri="{BB962C8B-B14F-4D97-AF65-F5344CB8AC3E}">
        <p14:creationId xmlns:p14="http://schemas.microsoft.com/office/powerpoint/2010/main" val="2105839480"/>
      </p:ext>
    </p:extLst>
  </p:cSld>
  <p:clrMap bg1="lt1" tx1="dk1" bg2="lt2" tx2="dk2" accent1="accent1" accent2="accent2" accent3="accent3" accent4="accent4" accent5="accent5" accent6="accent6" hlink="hlink" folHlink="folHlink"/>
  <p:sldLayoutIdLst>
    <p:sldLayoutId id="2147483679"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3"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89444D08-62E2-144C-AEF8-579F0851191E}" type="datetime4">
              <a:rPr lang="en-CA" smtClean="0"/>
              <a:t>January 10, 2025</a:t>
            </a:fld>
            <a:endParaRPr lang="en-US" dirty="0"/>
          </a:p>
        </p:txBody>
      </p:sp>
      <p:sp>
        <p:nvSpPr>
          <p:cNvPr id="5"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7" name="Picture 6"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pic>
        <p:nvPicPr>
          <p:cNvPr id="8" name="Picture 7"/>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2586534762"/>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6" r:id="rId3"/>
  </p:sldLayoutIdLst>
  <p:hf sldNum="0" hdr="0"/>
  <p:txStyles>
    <p:titleStyle>
      <a:lvl1pPr algn="ctr" defTabSz="457166" rtl="0" eaLnBrk="1" latinLnBrk="0" hangingPunct="1">
        <a:spcBef>
          <a:spcPct val="0"/>
        </a:spcBef>
        <a:buNone/>
        <a:defRPr sz="9900" b="0" i="0" kern="1200" cap="all">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rgbClr val="000000"/>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rgbClr val="000000"/>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rgbClr val="000000"/>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rgbClr val="000000"/>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rgbClr val="000000"/>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pic>
        <p:nvPicPr>
          <p:cNvPr id="13" name="Picture 12" descr="NSFM_Horiz_Col_RGB.png"/>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1D4D5D"/>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1D4D5D"/>
          </a:solidFill>
        </p:spPr>
        <p:txBody>
          <a:bodyPr wrap="square" lIns="0" tIns="0" rIns="0" bIns="0" rtlCol="0"/>
          <a:lstStyle/>
          <a:p>
            <a:endParaRPr dirty="0"/>
          </a:p>
        </p:txBody>
      </p:sp>
      <p:sp>
        <p:nvSpPr>
          <p:cNvPr id="16"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727834A1-3558-C74B-9B24-2E384F5B64CC}" type="datetime4">
              <a:rPr lang="en-CA" smtClean="0"/>
              <a:t>January 10, 2025</a:t>
            </a:fld>
            <a:endParaRPr lang="en-US" dirty="0"/>
          </a:p>
        </p:txBody>
      </p:sp>
      <p:sp>
        <p:nvSpPr>
          <p:cNvPr id="11"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12" name="Picture 11"/>
          <p:cNvPicPr>
            <a:picLocks noChangeAspect="1"/>
          </p:cNvPicPr>
          <p:nvPr userDrawn="1"/>
        </p:nvPicPr>
        <p:blipFill>
          <a:blip/>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52598202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984251" y="473077"/>
            <a:ext cx="18094325" cy="1885949"/>
          </a:xfrm>
          <a:prstGeom prst="rect">
            <a:avLst/>
          </a:prstGeom>
        </p:spPr>
        <p:txBody>
          <a:bodyPr vert="horz" lIns="91433" tIns="45715" rIns="91433" bIns="45715" rtlCol="0" anchor="ctr">
            <a:noAutofit/>
          </a:bodyPr>
          <a:lstStyle/>
          <a:p>
            <a:r>
              <a:rPr lang="en-CA" dirty="0"/>
              <a:t>CLICK TO EDIT MASTER TITLE STYLE</a:t>
            </a:r>
            <a:endParaRPr lang="en-US" dirty="0"/>
          </a:p>
        </p:txBody>
      </p:sp>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1D4D5D"/>
          </a:solidFill>
        </p:spPr>
        <p:txBody>
          <a:bodyPr wrap="square" lIns="0" tIns="0" rIns="0" bIns="0" rtlCol="0"/>
          <a:lstStyle/>
          <a:p>
            <a:endParaRPr dirty="0"/>
          </a:p>
        </p:txBody>
      </p:sp>
      <p:sp>
        <p:nvSpPr>
          <p:cNvPr id="15" name="object 58"/>
          <p:cNvSpPr/>
          <p:nvPr userDrawn="1"/>
        </p:nvSpPr>
        <p:spPr>
          <a:xfrm>
            <a:off x="0" y="0"/>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1D4D5D"/>
          </a:solidFill>
        </p:spPr>
        <p:txBody>
          <a:bodyPr wrap="square" lIns="0" tIns="0" rIns="0" bIns="0" rtlCol="0"/>
          <a:lstStyle/>
          <a:p>
            <a:endParaRPr dirty="0"/>
          </a:p>
        </p:txBody>
      </p:sp>
    </p:spTree>
    <p:extLst>
      <p:ext uri="{BB962C8B-B14F-4D97-AF65-F5344CB8AC3E}">
        <p14:creationId xmlns:p14="http://schemas.microsoft.com/office/powerpoint/2010/main" val="93000253"/>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1.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4.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1.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21.xml"/><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jpe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24.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sv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6.xml"/><Relationship Id="rId1" Type="http://schemas.openxmlformats.org/officeDocument/2006/relationships/slideLayout" Target="../slideLayouts/slideLayout23.xml"/><Relationship Id="rId4" Type="http://schemas.openxmlformats.org/officeDocument/2006/relationships/image" Target="../media/image62.png"/></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7.xml"/><Relationship Id="rId1" Type="http://schemas.openxmlformats.org/officeDocument/2006/relationships/slideLayout" Target="../slideLayouts/slideLayout21.xml"/><Relationship Id="rId5" Type="http://schemas.openxmlformats.org/officeDocument/2006/relationships/image" Target="../media/image65.png"/><Relationship Id="rId4" Type="http://schemas.openxmlformats.org/officeDocument/2006/relationships/image" Target="../media/image6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18.xml"/><Relationship Id="rId1" Type="http://schemas.openxmlformats.org/officeDocument/2006/relationships/slideLayout" Target="../slideLayouts/slideLayout23.xml"/><Relationship Id="rId5" Type="http://schemas.openxmlformats.org/officeDocument/2006/relationships/image" Target="../media/image68.png"/><Relationship Id="rId4" Type="http://schemas.openxmlformats.org/officeDocument/2006/relationships/image" Target="../media/image67.png"/></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9.xml"/><Relationship Id="rId1" Type="http://schemas.openxmlformats.org/officeDocument/2006/relationships/slideLayout" Target="../slideLayouts/slideLayout23.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99FA8-81C2-46C0-BCEA-0AA8AFA9E3FE}"/>
              </a:ext>
            </a:extLst>
          </p:cNvPr>
          <p:cNvSpPr>
            <a:spLocks noGrp="1"/>
          </p:cNvSpPr>
          <p:nvPr>
            <p:ph type="ctrTitle"/>
          </p:nvPr>
        </p:nvSpPr>
        <p:spPr/>
        <p:txBody>
          <a:bodyPr/>
          <a:lstStyle/>
          <a:p>
            <a:r>
              <a:rPr lang="en-CA" sz="6000" dirty="0">
                <a:latin typeface="+mj-lt"/>
              </a:rPr>
              <a:t>NSFM Q4 2024 Communications</a:t>
            </a:r>
            <a:br>
              <a:rPr lang="en-CA" sz="6000" dirty="0">
                <a:latin typeface="+mj-lt"/>
              </a:rPr>
            </a:br>
            <a:r>
              <a:rPr lang="en-CA" sz="6000" dirty="0">
                <a:latin typeface="+mj-lt"/>
              </a:rPr>
              <a:t>Report</a:t>
            </a:r>
          </a:p>
        </p:txBody>
      </p:sp>
      <p:sp>
        <p:nvSpPr>
          <p:cNvPr id="3" name="Text Placeholder 2">
            <a:extLst>
              <a:ext uri="{FF2B5EF4-FFF2-40B4-BE49-F238E27FC236}">
                <a16:creationId xmlns:a16="http://schemas.microsoft.com/office/drawing/2014/main" id="{FA28B42F-B76D-490A-9584-96CBF215171C}"/>
              </a:ext>
            </a:extLst>
          </p:cNvPr>
          <p:cNvSpPr>
            <a:spLocks noGrp="1"/>
          </p:cNvSpPr>
          <p:nvPr>
            <p:ph type="body" sz="quarter" idx="10"/>
          </p:nvPr>
        </p:nvSpPr>
        <p:spPr>
          <a:xfrm>
            <a:off x="10484098" y="9311059"/>
            <a:ext cx="7010399" cy="664096"/>
          </a:xfrm>
        </p:spPr>
        <p:txBody>
          <a:bodyPr/>
          <a:lstStyle/>
          <a:p>
            <a:r>
              <a:rPr lang="en-CA" dirty="0"/>
              <a:t>January 1, 2025</a:t>
            </a:r>
          </a:p>
        </p:txBody>
      </p:sp>
    </p:spTree>
    <p:extLst>
      <p:ext uri="{BB962C8B-B14F-4D97-AF65-F5344CB8AC3E}">
        <p14:creationId xmlns:p14="http://schemas.microsoft.com/office/powerpoint/2010/main" val="1414117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0C09D-B4C0-C823-0A2B-70C394443231}"/>
              </a:ext>
            </a:extLst>
          </p:cNvPr>
          <p:cNvSpPr>
            <a:spLocks noGrp="1"/>
          </p:cNvSpPr>
          <p:nvPr>
            <p:ph type="title"/>
          </p:nvPr>
        </p:nvSpPr>
        <p:spPr/>
        <p:txBody>
          <a:bodyPr/>
          <a:lstStyle/>
          <a:p>
            <a:r>
              <a:rPr lang="en-US" dirty="0"/>
              <a:t>FACEBOOK</a:t>
            </a:r>
          </a:p>
        </p:txBody>
      </p:sp>
      <p:sp>
        <p:nvSpPr>
          <p:cNvPr id="11" name="TextBox 10">
            <a:extLst>
              <a:ext uri="{FF2B5EF4-FFF2-40B4-BE49-F238E27FC236}">
                <a16:creationId xmlns:a16="http://schemas.microsoft.com/office/drawing/2014/main" id="{8ED44878-8DFF-B21A-B7DC-B26A8AF71FB7}"/>
              </a:ext>
            </a:extLst>
          </p:cNvPr>
          <p:cNvSpPr txBox="1"/>
          <p:nvPr/>
        </p:nvSpPr>
        <p:spPr>
          <a:xfrm>
            <a:off x="13364418" y="3021967"/>
            <a:ext cx="5256584" cy="2308324"/>
          </a:xfrm>
          <a:prstGeom prst="rect">
            <a:avLst/>
          </a:prstGeom>
          <a:noFill/>
        </p:spPr>
        <p:txBody>
          <a:bodyPr wrap="square" rtlCol="0">
            <a:spAutoFit/>
          </a:bodyPr>
          <a:lstStyle/>
          <a:p>
            <a:r>
              <a:rPr lang="en-US" sz="2400" b="1" dirty="0"/>
              <a:t>Follower Growth 5.00%</a:t>
            </a:r>
          </a:p>
          <a:p>
            <a:endParaRPr lang="en-US" dirty="0"/>
          </a:p>
          <a:p>
            <a:r>
              <a:rPr lang="en-US" dirty="0"/>
              <a:t>Oct. 1 – 753</a:t>
            </a:r>
          </a:p>
          <a:p>
            <a:endParaRPr lang="en-US" dirty="0"/>
          </a:p>
          <a:p>
            <a:r>
              <a:rPr lang="en-US" dirty="0"/>
              <a:t>Dec. 31 – 794</a:t>
            </a:r>
          </a:p>
          <a:p>
            <a:endParaRPr lang="en-US" dirty="0"/>
          </a:p>
          <a:p>
            <a:endParaRPr lang="en-US" dirty="0"/>
          </a:p>
        </p:txBody>
      </p:sp>
      <p:pic>
        <p:nvPicPr>
          <p:cNvPr id="5" name="Picture 4" descr="A blue pie chart with text&#10;&#10;Description automatically generated">
            <a:extLst>
              <a:ext uri="{FF2B5EF4-FFF2-40B4-BE49-F238E27FC236}">
                <a16:creationId xmlns:a16="http://schemas.microsoft.com/office/drawing/2014/main" id="{7E15564D-3996-D67E-79C5-1B6B3E7D32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5226" y="2144055"/>
            <a:ext cx="7883512" cy="5382828"/>
          </a:xfrm>
          <a:prstGeom prst="rect">
            <a:avLst/>
          </a:prstGeom>
        </p:spPr>
      </p:pic>
      <p:pic>
        <p:nvPicPr>
          <p:cNvPr id="8" name="Picture 7" descr="A close-up of a white background&#10;&#10;Description automatically generated">
            <a:extLst>
              <a:ext uri="{FF2B5EF4-FFF2-40B4-BE49-F238E27FC236}">
                <a16:creationId xmlns:a16="http://schemas.microsoft.com/office/drawing/2014/main" id="{065B9AE6-D8B6-C434-A5C2-36FC69811B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1986" y="8375277"/>
            <a:ext cx="8407652" cy="1239838"/>
          </a:xfrm>
          <a:prstGeom prst="rect">
            <a:avLst/>
          </a:prstGeom>
        </p:spPr>
      </p:pic>
    </p:spTree>
    <p:extLst>
      <p:ext uri="{BB962C8B-B14F-4D97-AF65-F5344CB8AC3E}">
        <p14:creationId xmlns:p14="http://schemas.microsoft.com/office/powerpoint/2010/main" val="30185681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075B4-8A62-6982-8591-B0D474758B14}"/>
              </a:ext>
            </a:extLst>
          </p:cNvPr>
          <p:cNvSpPr>
            <a:spLocks noGrp="1"/>
          </p:cNvSpPr>
          <p:nvPr>
            <p:ph type="title"/>
          </p:nvPr>
        </p:nvSpPr>
        <p:spPr/>
        <p:txBody>
          <a:bodyPr/>
          <a:lstStyle/>
          <a:p>
            <a:r>
              <a:rPr lang="en-US" b="1" dirty="0">
                <a:latin typeface="+mj-lt"/>
              </a:rPr>
              <a:t>Top Performing Content</a:t>
            </a:r>
            <a:endParaRPr lang="en-US" dirty="0"/>
          </a:p>
        </p:txBody>
      </p:sp>
      <p:pic>
        <p:nvPicPr>
          <p:cNvPr id="3" name="Picture 2">
            <a:extLst>
              <a:ext uri="{FF2B5EF4-FFF2-40B4-BE49-F238E27FC236}">
                <a16:creationId xmlns:a16="http://schemas.microsoft.com/office/drawing/2014/main" id="{B40C39EE-27A8-2AE4-F7EF-B24DB29FBCB4}"/>
              </a:ext>
            </a:extLst>
          </p:cNvPr>
          <p:cNvPicPr>
            <a:picLocks noChangeAspect="1"/>
          </p:cNvPicPr>
          <p:nvPr/>
        </p:nvPicPr>
        <p:blipFill>
          <a:blip r:embed="rId3"/>
          <a:stretch>
            <a:fillRect/>
          </a:stretch>
        </p:blipFill>
        <p:spPr>
          <a:xfrm>
            <a:off x="984251" y="2359026"/>
            <a:ext cx="5486400" cy="7111218"/>
          </a:xfrm>
          <a:prstGeom prst="rect">
            <a:avLst/>
          </a:prstGeom>
        </p:spPr>
      </p:pic>
      <p:pic>
        <p:nvPicPr>
          <p:cNvPr id="5" name="Picture 4">
            <a:extLst>
              <a:ext uri="{FF2B5EF4-FFF2-40B4-BE49-F238E27FC236}">
                <a16:creationId xmlns:a16="http://schemas.microsoft.com/office/drawing/2014/main" id="{CD5479F3-B26B-21F4-1133-A21F1DFB94B7}"/>
              </a:ext>
            </a:extLst>
          </p:cNvPr>
          <p:cNvPicPr>
            <a:picLocks noChangeAspect="1"/>
          </p:cNvPicPr>
          <p:nvPr/>
        </p:nvPicPr>
        <p:blipFill>
          <a:blip r:embed="rId4"/>
          <a:stretch>
            <a:fillRect/>
          </a:stretch>
        </p:blipFill>
        <p:spPr>
          <a:xfrm>
            <a:off x="7099722" y="2353484"/>
            <a:ext cx="5486400" cy="7189076"/>
          </a:xfrm>
          <a:prstGeom prst="rect">
            <a:avLst/>
          </a:prstGeom>
        </p:spPr>
      </p:pic>
      <p:pic>
        <p:nvPicPr>
          <p:cNvPr id="7" name="Picture 6">
            <a:extLst>
              <a:ext uri="{FF2B5EF4-FFF2-40B4-BE49-F238E27FC236}">
                <a16:creationId xmlns:a16="http://schemas.microsoft.com/office/drawing/2014/main" id="{218B7EEB-E6C3-25FB-ED0D-13DE70E9DA27}"/>
              </a:ext>
            </a:extLst>
          </p:cNvPr>
          <p:cNvPicPr>
            <a:picLocks noChangeAspect="1"/>
          </p:cNvPicPr>
          <p:nvPr/>
        </p:nvPicPr>
        <p:blipFill>
          <a:blip r:embed="rId5"/>
          <a:stretch>
            <a:fillRect/>
          </a:stretch>
        </p:blipFill>
        <p:spPr>
          <a:xfrm>
            <a:off x="13940482" y="2605732"/>
            <a:ext cx="5486400" cy="6936828"/>
          </a:xfrm>
          <a:prstGeom prst="rect">
            <a:avLst/>
          </a:prstGeom>
        </p:spPr>
      </p:pic>
      <p:sp>
        <p:nvSpPr>
          <p:cNvPr id="8" name="TextBox 7">
            <a:extLst>
              <a:ext uri="{FF2B5EF4-FFF2-40B4-BE49-F238E27FC236}">
                <a16:creationId xmlns:a16="http://schemas.microsoft.com/office/drawing/2014/main" id="{06C95479-20F3-F117-6BC6-36519077F73A}"/>
              </a:ext>
            </a:extLst>
          </p:cNvPr>
          <p:cNvSpPr txBox="1"/>
          <p:nvPr/>
        </p:nvSpPr>
        <p:spPr>
          <a:xfrm>
            <a:off x="2707234" y="10007093"/>
            <a:ext cx="2520280" cy="400110"/>
          </a:xfrm>
          <a:prstGeom prst="rect">
            <a:avLst/>
          </a:prstGeom>
          <a:noFill/>
        </p:spPr>
        <p:txBody>
          <a:bodyPr wrap="square" rtlCol="0">
            <a:spAutoFit/>
          </a:bodyPr>
          <a:lstStyle/>
          <a:p>
            <a:r>
              <a:rPr lang="en-US" b="1" dirty="0"/>
              <a:t>Views 1969</a:t>
            </a:r>
          </a:p>
        </p:txBody>
      </p:sp>
      <p:sp>
        <p:nvSpPr>
          <p:cNvPr id="9" name="TextBox 8">
            <a:extLst>
              <a:ext uri="{FF2B5EF4-FFF2-40B4-BE49-F238E27FC236}">
                <a16:creationId xmlns:a16="http://schemas.microsoft.com/office/drawing/2014/main" id="{E679269E-20DF-13F3-8DA2-DCC7CBDD3050}"/>
              </a:ext>
            </a:extLst>
          </p:cNvPr>
          <p:cNvSpPr txBox="1"/>
          <p:nvPr/>
        </p:nvSpPr>
        <p:spPr>
          <a:xfrm>
            <a:off x="8791910" y="10007093"/>
            <a:ext cx="2520280" cy="400110"/>
          </a:xfrm>
          <a:prstGeom prst="rect">
            <a:avLst/>
          </a:prstGeom>
          <a:noFill/>
        </p:spPr>
        <p:txBody>
          <a:bodyPr wrap="square" rtlCol="0">
            <a:spAutoFit/>
          </a:bodyPr>
          <a:lstStyle/>
          <a:p>
            <a:r>
              <a:rPr lang="en-US" b="1" dirty="0"/>
              <a:t>Views 1142</a:t>
            </a:r>
          </a:p>
        </p:txBody>
      </p:sp>
      <p:sp>
        <p:nvSpPr>
          <p:cNvPr id="11" name="TextBox 10">
            <a:extLst>
              <a:ext uri="{FF2B5EF4-FFF2-40B4-BE49-F238E27FC236}">
                <a16:creationId xmlns:a16="http://schemas.microsoft.com/office/drawing/2014/main" id="{AF0A3E9B-E518-1688-D9A4-3F145738E98F}"/>
              </a:ext>
            </a:extLst>
          </p:cNvPr>
          <p:cNvSpPr txBox="1"/>
          <p:nvPr/>
        </p:nvSpPr>
        <p:spPr>
          <a:xfrm>
            <a:off x="15668674" y="9975155"/>
            <a:ext cx="2520280" cy="400110"/>
          </a:xfrm>
          <a:prstGeom prst="rect">
            <a:avLst/>
          </a:prstGeom>
          <a:noFill/>
        </p:spPr>
        <p:txBody>
          <a:bodyPr wrap="square" rtlCol="0">
            <a:spAutoFit/>
          </a:bodyPr>
          <a:lstStyle/>
          <a:p>
            <a:r>
              <a:rPr lang="en-US" b="1" dirty="0"/>
              <a:t>Views 1111</a:t>
            </a:r>
          </a:p>
        </p:txBody>
      </p:sp>
    </p:spTree>
    <p:extLst>
      <p:ext uri="{BB962C8B-B14F-4D97-AF65-F5344CB8AC3E}">
        <p14:creationId xmlns:p14="http://schemas.microsoft.com/office/powerpoint/2010/main" val="1351039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ABBE3-7A85-792A-3E18-A69A606BC284}"/>
              </a:ext>
            </a:extLst>
          </p:cNvPr>
          <p:cNvSpPr>
            <a:spLocks noGrp="1"/>
          </p:cNvSpPr>
          <p:nvPr>
            <p:ph type="title"/>
          </p:nvPr>
        </p:nvSpPr>
        <p:spPr/>
        <p:txBody>
          <a:bodyPr/>
          <a:lstStyle/>
          <a:p>
            <a:r>
              <a:rPr lang="en-US" dirty="0">
                <a:solidFill>
                  <a:srgbClr val="4D182E"/>
                </a:solidFill>
              </a:rPr>
              <a:t>Instagram</a:t>
            </a:r>
          </a:p>
        </p:txBody>
      </p:sp>
      <p:sp>
        <p:nvSpPr>
          <p:cNvPr id="8" name="TextBox 7">
            <a:extLst>
              <a:ext uri="{FF2B5EF4-FFF2-40B4-BE49-F238E27FC236}">
                <a16:creationId xmlns:a16="http://schemas.microsoft.com/office/drawing/2014/main" id="{AF383C79-6734-F57C-C1C2-FD74FC4FD8EA}"/>
              </a:ext>
            </a:extLst>
          </p:cNvPr>
          <p:cNvSpPr txBox="1"/>
          <p:nvPr/>
        </p:nvSpPr>
        <p:spPr>
          <a:xfrm>
            <a:off x="13364418" y="2990379"/>
            <a:ext cx="5256584" cy="2308324"/>
          </a:xfrm>
          <a:prstGeom prst="rect">
            <a:avLst/>
          </a:prstGeom>
          <a:noFill/>
        </p:spPr>
        <p:txBody>
          <a:bodyPr wrap="square" rtlCol="0">
            <a:spAutoFit/>
          </a:bodyPr>
          <a:lstStyle/>
          <a:p>
            <a:r>
              <a:rPr lang="en-US" sz="2400" b="1" dirty="0"/>
              <a:t>Follower Growth 1.00%</a:t>
            </a:r>
          </a:p>
          <a:p>
            <a:endParaRPr lang="en-US" dirty="0"/>
          </a:p>
          <a:p>
            <a:r>
              <a:rPr lang="en-US" dirty="0"/>
              <a:t>Oct. 1 – 258</a:t>
            </a:r>
          </a:p>
          <a:p>
            <a:endParaRPr lang="en-US" dirty="0"/>
          </a:p>
          <a:p>
            <a:r>
              <a:rPr lang="en-US" dirty="0"/>
              <a:t>Dec. 31 – 279</a:t>
            </a:r>
          </a:p>
          <a:p>
            <a:endParaRPr lang="en-US" dirty="0"/>
          </a:p>
          <a:p>
            <a:endParaRPr lang="en-US" dirty="0"/>
          </a:p>
        </p:txBody>
      </p:sp>
      <p:pic>
        <p:nvPicPr>
          <p:cNvPr id="5" name="Picture 4" descr="A pie chart with text on it&#10;&#10;Description automatically generated">
            <a:extLst>
              <a:ext uri="{FF2B5EF4-FFF2-40B4-BE49-F238E27FC236}">
                <a16:creationId xmlns:a16="http://schemas.microsoft.com/office/drawing/2014/main" id="{FA9CA8B7-C9B1-4216-CD16-B70D9C2885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1988" y="2360759"/>
            <a:ext cx="8418094" cy="5293475"/>
          </a:xfrm>
          <a:prstGeom prst="rect">
            <a:avLst/>
          </a:prstGeom>
        </p:spPr>
      </p:pic>
      <p:pic>
        <p:nvPicPr>
          <p:cNvPr id="7" name="Picture 6" descr="A black text on a white background&#10;&#10;Description automatically generated">
            <a:extLst>
              <a:ext uri="{FF2B5EF4-FFF2-40B4-BE49-F238E27FC236}">
                <a16:creationId xmlns:a16="http://schemas.microsoft.com/office/drawing/2014/main" id="{A7F849BC-8185-19F4-D344-716DAF57B6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4030" y="8419072"/>
            <a:ext cx="8678866" cy="1239838"/>
          </a:xfrm>
          <a:prstGeom prst="rect">
            <a:avLst/>
          </a:prstGeom>
        </p:spPr>
      </p:pic>
    </p:spTree>
    <p:extLst>
      <p:ext uri="{BB962C8B-B14F-4D97-AF65-F5344CB8AC3E}">
        <p14:creationId xmlns:p14="http://schemas.microsoft.com/office/powerpoint/2010/main" val="439655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AFEB-B90F-1E79-7F46-F79DDED754E9}"/>
              </a:ext>
            </a:extLst>
          </p:cNvPr>
          <p:cNvSpPr>
            <a:spLocks noGrp="1"/>
          </p:cNvSpPr>
          <p:nvPr>
            <p:ph type="title"/>
          </p:nvPr>
        </p:nvSpPr>
        <p:spPr/>
        <p:txBody>
          <a:bodyPr/>
          <a:lstStyle/>
          <a:p>
            <a:r>
              <a:rPr lang="en-US" b="1" dirty="0">
                <a:solidFill>
                  <a:srgbClr val="4D182E"/>
                </a:solidFill>
                <a:latin typeface="+mj-lt"/>
              </a:rPr>
              <a:t>Top Performing Content</a:t>
            </a:r>
            <a:endParaRPr lang="en-US" dirty="0">
              <a:solidFill>
                <a:srgbClr val="4D182E"/>
              </a:solidFill>
            </a:endParaRPr>
          </a:p>
        </p:txBody>
      </p:sp>
      <p:pic>
        <p:nvPicPr>
          <p:cNvPr id="3" name="Picture 2">
            <a:extLst>
              <a:ext uri="{FF2B5EF4-FFF2-40B4-BE49-F238E27FC236}">
                <a16:creationId xmlns:a16="http://schemas.microsoft.com/office/drawing/2014/main" id="{4D06CA12-3B6F-DFE5-ECD7-C893CA79C491}"/>
              </a:ext>
            </a:extLst>
          </p:cNvPr>
          <p:cNvPicPr>
            <a:picLocks noChangeAspect="1"/>
          </p:cNvPicPr>
          <p:nvPr/>
        </p:nvPicPr>
        <p:blipFill>
          <a:blip r:embed="rId2"/>
          <a:stretch>
            <a:fillRect/>
          </a:stretch>
        </p:blipFill>
        <p:spPr>
          <a:xfrm>
            <a:off x="1555106" y="4286523"/>
            <a:ext cx="5486400" cy="3526971"/>
          </a:xfrm>
          <a:prstGeom prst="rect">
            <a:avLst/>
          </a:prstGeom>
        </p:spPr>
      </p:pic>
      <p:pic>
        <p:nvPicPr>
          <p:cNvPr id="5" name="Picture 4">
            <a:extLst>
              <a:ext uri="{FF2B5EF4-FFF2-40B4-BE49-F238E27FC236}">
                <a16:creationId xmlns:a16="http://schemas.microsoft.com/office/drawing/2014/main" id="{784F81A8-B37C-A9B7-2746-ABA429ED642A}"/>
              </a:ext>
            </a:extLst>
          </p:cNvPr>
          <p:cNvPicPr>
            <a:picLocks noChangeAspect="1"/>
          </p:cNvPicPr>
          <p:nvPr/>
        </p:nvPicPr>
        <p:blipFill>
          <a:blip r:embed="rId3"/>
          <a:stretch>
            <a:fillRect/>
          </a:stretch>
        </p:blipFill>
        <p:spPr>
          <a:xfrm>
            <a:off x="7576196" y="4351367"/>
            <a:ext cx="5486400" cy="3490259"/>
          </a:xfrm>
          <a:prstGeom prst="rect">
            <a:avLst/>
          </a:prstGeom>
        </p:spPr>
      </p:pic>
      <p:pic>
        <p:nvPicPr>
          <p:cNvPr id="7" name="Picture 6">
            <a:extLst>
              <a:ext uri="{FF2B5EF4-FFF2-40B4-BE49-F238E27FC236}">
                <a16:creationId xmlns:a16="http://schemas.microsoft.com/office/drawing/2014/main" id="{312B7A81-8F5F-9EB6-8EE0-CD26A4050BE1}"/>
              </a:ext>
            </a:extLst>
          </p:cNvPr>
          <p:cNvPicPr>
            <a:picLocks noChangeAspect="1"/>
          </p:cNvPicPr>
          <p:nvPr/>
        </p:nvPicPr>
        <p:blipFill>
          <a:blip r:embed="rId4"/>
          <a:stretch>
            <a:fillRect/>
          </a:stretch>
        </p:blipFill>
        <p:spPr>
          <a:xfrm>
            <a:off x="13558295" y="4367420"/>
            <a:ext cx="5486400" cy="3495654"/>
          </a:xfrm>
          <a:prstGeom prst="rect">
            <a:avLst/>
          </a:prstGeom>
        </p:spPr>
      </p:pic>
      <p:sp>
        <p:nvSpPr>
          <p:cNvPr id="9" name="TextBox 8">
            <a:extLst>
              <a:ext uri="{FF2B5EF4-FFF2-40B4-BE49-F238E27FC236}">
                <a16:creationId xmlns:a16="http://schemas.microsoft.com/office/drawing/2014/main" id="{491E4695-9DA2-CFA3-D6D1-FB898D7ED655}"/>
              </a:ext>
            </a:extLst>
          </p:cNvPr>
          <p:cNvSpPr txBox="1"/>
          <p:nvPr/>
        </p:nvSpPr>
        <p:spPr>
          <a:xfrm>
            <a:off x="2923258" y="8134885"/>
            <a:ext cx="2520280" cy="400110"/>
          </a:xfrm>
          <a:prstGeom prst="rect">
            <a:avLst/>
          </a:prstGeom>
          <a:noFill/>
        </p:spPr>
        <p:txBody>
          <a:bodyPr wrap="square" rtlCol="0">
            <a:spAutoFit/>
          </a:bodyPr>
          <a:lstStyle/>
          <a:p>
            <a:r>
              <a:rPr lang="en-US" b="1" dirty="0"/>
              <a:t>Views 141</a:t>
            </a:r>
          </a:p>
        </p:txBody>
      </p:sp>
      <p:sp>
        <p:nvSpPr>
          <p:cNvPr id="11" name="TextBox 10">
            <a:extLst>
              <a:ext uri="{FF2B5EF4-FFF2-40B4-BE49-F238E27FC236}">
                <a16:creationId xmlns:a16="http://schemas.microsoft.com/office/drawing/2014/main" id="{72CF2ED1-19B4-BDB7-B271-B4D7ACDB39D7}"/>
              </a:ext>
            </a:extLst>
          </p:cNvPr>
          <p:cNvSpPr txBox="1"/>
          <p:nvPr/>
        </p:nvSpPr>
        <p:spPr>
          <a:xfrm>
            <a:off x="9115946" y="8134885"/>
            <a:ext cx="2520280" cy="400110"/>
          </a:xfrm>
          <a:prstGeom prst="rect">
            <a:avLst/>
          </a:prstGeom>
          <a:noFill/>
        </p:spPr>
        <p:txBody>
          <a:bodyPr wrap="square" rtlCol="0">
            <a:spAutoFit/>
          </a:bodyPr>
          <a:lstStyle/>
          <a:p>
            <a:r>
              <a:rPr lang="en-US" b="1" dirty="0"/>
              <a:t>Views 136</a:t>
            </a:r>
          </a:p>
        </p:txBody>
      </p:sp>
      <p:sp>
        <p:nvSpPr>
          <p:cNvPr id="12" name="TextBox 11">
            <a:extLst>
              <a:ext uri="{FF2B5EF4-FFF2-40B4-BE49-F238E27FC236}">
                <a16:creationId xmlns:a16="http://schemas.microsoft.com/office/drawing/2014/main" id="{D20CDDE3-0378-461C-B6D6-27B9931EB8B8}"/>
              </a:ext>
            </a:extLst>
          </p:cNvPr>
          <p:cNvSpPr txBox="1"/>
          <p:nvPr/>
        </p:nvSpPr>
        <p:spPr>
          <a:xfrm>
            <a:off x="15596666" y="8102947"/>
            <a:ext cx="2520280" cy="400110"/>
          </a:xfrm>
          <a:prstGeom prst="rect">
            <a:avLst/>
          </a:prstGeom>
          <a:noFill/>
        </p:spPr>
        <p:txBody>
          <a:bodyPr wrap="square" rtlCol="0">
            <a:spAutoFit/>
          </a:bodyPr>
          <a:lstStyle/>
          <a:p>
            <a:r>
              <a:rPr lang="en-US" b="1" dirty="0"/>
              <a:t>Views 127</a:t>
            </a:r>
          </a:p>
        </p:txBody>
      </p:sp>
    </p:spTree>
    <p:extLst>
      <p:ext uri="{BB962C8B-B14F-4D97-AF65-F5344CB8AC3E}">
        <p14:creationId xmlns:p14="http://schemas.microsoft.com/office/powerpoint/2010/main" val="40967702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37817-6147-7784-6786-E23BC757D1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5A3567-BBDD-EECA-8B1B-7171F3F3CBA9}"/>
              </a:ext>
            </a:extLst>
          </p:cNvPr>
          <p:cNvSpPr>
            <a:spLocks noGrp="1"/>
          </p:cNvSpPr>
          <p:nvPr>
            <p:ph type="title"/>
          </p:nvPr>
        </p:nvSpPr>
        <p:spPr/>
        <p:txBody>
          <a:bodyPr>
            <a:normAutofit/>
          </a:bodyPr>
          <a:lstStyle/>
          <a:p>
            <a:r>
              <a:rPr lang="en-US" sz="7000" b="1" dirty="0">
                <a:solidFill>
                  <a:srgbClr val="4D182E"/>
                </a:solidFill>
                <a:latin typeface="+mj-lt"/>
              </a:rPr>
              <a:t>youtube</a:t>
            </a:r>
          </a:p>
        </p:txBody>
      </p:sp>
      <p:pic>
        <p:nvPicPr>
          <p:cNvPr id="5" name="Picture 4" descr="A pie chart with a blue triangle&#10;&#10;Description automatically generated">
            <a:extLst>
              <a:ext uri="{FF2B5EF4-FFF2-40B4-BE49-F238E27FC236}">
                <a16:creationId xmlns:a16="http://schemas.microsoft.com/office/drawing/2014/main" id="{98379FFC-FE75-85E8-D442-2EE33ABC58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5185" y="3125599"/>
            <a:ext cx="9323841" cy="5841443"/>
          </a:xfrm>
          <a:prstGeom prst="rect">
            <a:avLst/>
          </a:prstGeom>
        </p:spPr>
      </p:pic>
      <p:pic>
        <p:nvPicPr>
          <p:cNvPr id="7" name="Picture 6">
            <a:extLst>
              <a:ext uri="{FF2B5EF4-FFF2-40B4-BE49-F238E27FC236}">
                <a16:creationId xmlns:a16="http://schemas.microsoft.com/office/drawing/2014/main" id="{01A72AD4-CA58-12CF-AB86-3428CA101B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74845" y="4662315"/>
            <a:ext cx="4957653" cy="1239838"/>
          </a:xfrm>
          <a:prstGeom prst="rect">
            <a:avLst/>
          </a:prstGeom>
        </p:spPr>
      </p:pic>
    </p:spTree>
    <p:extLst>
      <p:ext uri="{BB962C8B-B14F-4D97-AF65-F5344CB8AC3E}">
        <p14:creationId xmlns:p14="http://schemas.microsoft.com/office/powerpoint/2010/main" val="19034922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BDC8F8-2A4C-ED3A-E0D0-39EF8432FB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31AF20-253A-1973-83E3-661A28D4F656}"/>
              </a:ext>
            </a:extLst>
          </p:cNvPr>
          <p:cNvSpPr>
            <a:spLocks noGrp="1"/>
          </p:cNvSpPr>
          <p:nvPr>
            <p:ph type="title"/>
          </p:nvPr>
        </p:nvSpPr>
        <p:spPr/>
        <p:txBody>
          <a:bodyPr/>
          <a:lstStyle/>
          <a:p>
            <a:r>
              <a:rPr lang="en-US" b="1" dirty="0">
                <a:solidFill>
                  <a:srgbClr val="4D182E"/>
                </a:solidFill>
                <a:latin typeface="+mj-lt"/>
              </a:rPr>
              <a:t>Top Performing Content</a:t>
            </a:r>
            <a:endParaRPr lang="en-US" dirty="0">
              <a:solidFill>
                <a:srgbClr val="4D182E"/>
              </a:solidFill>
            </a:endParaRPr>
          </a:p>
        </p:txBody>
      </p:sp>
      <p:pic>
        <p:nvPicPr>
          <p:cNvPr id="3" name="Picture 2">
            <a:extLst>
              <a:ext uri="{FF2B5EF4-FFF2-40B4-BE49-F238E27FC236}">
                <a16:creationId xmlns:a16="http://schemas.microsoft.com/office/drawing/2014/main" id="{016560B8-C907-9060-C87D-4634C40F1216}"/>
              </a:ext>
            </a:extLst>
          </p:cNvPr>
          <p:cNvPicPr>
            <a:picLocks noChangeAspect="1"/>
          </p:cNvPicPr>
          <p:nvPr/>
        </p:nvPicPr>
        <p:blipFill rotWithShape="1">
          <a:blip r:embed="rId2"/>
          <a:srcRect l="13127" r="18379"/>
          <a:stretch/>
        </p:blipFill>
        <p:spPr>
          <a:xfrm>
            <a:off x="1195066" y="4246245"/>
            <a:ext cx="4572000" cy="3760470"/>
          </a:xfrm>
          <a:prstGeom prst="rect">
            <a:avLst/>
          </a:prstGeom>
        </p:spPr>
      </p:pic>
      <p:pic>
        <p:nvPicPr>
          <p:cNvPr id="5" name="Picture 4">
            <a:extLst>
              <a:ext uri="{FF2B5EF4-FFF2-40B4-BE49-F238E27FC236}">
                <a16:creationId xmlns:a16="http://schemas.microsoft.com/office/drawing/2014/main" id="{48AAC6A4-0E75-86D3-8E82-0F48F404FE33}"/>
              </a:ext>
            </a:extLst>
          </p:cNvPr>
          <p:cNvPicPr>
            <a:picLocks noChangeAspect="1"/>
          </p:cNvPicPr>
          <p:nvPr/>
        </p:nvPicPr>
        <p:blipFill>
          <a:blip r:embed="rId3"/>
          <a:stretch>
            <a:fillRect/>
          </a:stretch>
        </p:blipFill>
        <p:spPr>
          <a:xfrm>
            <a:off x="7225460" y="4343400"/>
            <a:ext cx="6173042" cy="3840480"/>
          </a:xfrm>
          <a:prstGeom prst="rect">
            <a:avLst/>
          </a:prstGeom>
        </p:spPr>
      </p:pic>
      <p:pic>
        <p:nvPicPr>
          <p:cNvPr id="7" name="Picture 6">
            <a:extLst>
              <a:ext uri="{FF2B5EF4-FFF2-40B4-BE49-F238E27FC236}">
                <a16:creationId xmlns:a16="http://schemas.microsoft.com/office/drawing/2014/main" id="{758C09DB-6EDE-73F4-5B5F-3D9FD90F7690}"/>
              </a:ext>
            </a:extLst>
          </p:cNvPr>
          <p:cNvPicPr>
            <a:picLocks noChangeAspect="1"/>
          </p:cNvPicPr>
          <p:nvPr/>
        </p:nvPicPr>
        <p:blipFill rotWithShape="1">
          <a:blip r:embed="rId4"/>
          <a:srcRect l="18104" r="15690"/>
          <a:stretch/>
        </p:blipFill>
        <p:spPr>
          <a:xfrm>
            <a:off x="14619909" y="4301995"/>
            <a:ext cx="4458667" cy="3762000"/>
          </a:xfrm>
          <a:prstGeom prst="rect">
            <a:avLst/>
          </a:prstGeom>
        </p:spPr>
      </p:pic>
      <p:sp>
        <p:nvSpPr>
          <p:cNvPr id="9" name="TextBox 8">
            <a:extLst>
              <a:ext uri="{FF2B5EF4-FFF2-40B4-BE49-F238E27FC236}">
                <a16:creationId xmlns:a16="http://schemas.microsoft.com/office/drawing/2014/main" id="{A9E7F9D2-4357-01D9-6B53-18F1CD4CEA92}"/>
              </a:ext>
            </a:extLst>
          </p:cNvPr>
          <p:cNvSpPr txBox="1"/>
          <p:nvPr/>
        </p:nvSpPr>
        <p:spPr>
          <a:xfrm>
            <a:off x="2347194" y="8422917"/>
            <a:ext cx="2520280" cy="400110"/>
          </a:xfrm>
          <a:prstGeom prst="rect">
            <a:avLst/>
          </a:prstGeom>
          <a:noFill/>
        </p:spPr>
        <p:txBody>
          <a:bodyPr wrap="square" rtlCol="0">
            <a:spAutoFit/>
          </a:bodyPr>
          <a:lstStyle/>
          <a:p>
            <a:r>
              <a:rPr lang="en-US" b="1" dirty="0"/>
              <a:t>Views 29</a:t>
            </a:r>
          </a:p>
        </p:txBody>
      </p:sp>
      <p:sp>
        <p:nvSpPr>
          <p:cNvPr id="11" name="TextBox 10">
            <a:extLst>
              <a:ext uri="{FF2B5EF4-FFF2-40B4-BE49-F238E27FC236}">
                <a16:creationId xmlns:a16="http://schemas.microsoft.com/office/drawing/2014/main" id="{7BFD7468-AA4A-0F8D-42A2-B17324D5AC6F}"/>
              </a:ext>
            </a:extLst>
          </p:cNvPr>
          <p:cNvSpPr txBox="1"/>
          <p:nvPr/>
        </p:nvSpPr>
        <p:spPr>
          <a:xfrm>
            <a:off x="9692010" y="8432144"/>
            <a:ext cx="2520280" cy="400110"/>
          </a:xfrm>
          <a:prstGeom prst="rect">
            <a:avLst/>
          </a:prstGeom>
          <a:noFill/>
        </p:spPr>
        <p:txBody>
          <a:bodyPr wrap="square" rtlCol="0">
            <a:spAutoFit/>
          </a:bodyPr>
          <a:lstStyle/>
          <a:p>
            <a:r>
              <a:rPr lang="en-US" b="1" dirty="0"/>
              <a:t>Views 24</a:t>
            </a:r>
          </a:p>
        </p:txBody>
      </p:sp>
      <p:sp>
        <p:nvSpPr>
          <p:cNvPr id="12" name="TextBox 11">
            <a:extLst>
              <a:ext uri="{FF2B5EF4-FFF2-40B4-BE49-F238E27FC236}">
                <a16:creationId xmlns:a16="http://schemas.microsoft.com/office/drawing/2014/main" id="{764B7A92-5CF4-8877-E29B-48B9411A0E32}"/>
              </a:ext>
            </a:extLst>
          </p:cNvPr>
          <p:cNvSpPr txBox="1"/>
          <p:nvPr/>
        </p:nvSpPr>
        <p:spPr>
          <a:xfrm>
            <a:off x="15740682" y="8462987"/>
            <a:ext cx="2520280" cy="400110"/>
          </a:xfrm>
          <a:prstGeom prst="rect">
            <a:avLst/>
          </a:prstGeom>
          <a:noFill/>
        </p:spPr>
        <p:txBody>
          <a:bodyPr wrap="square" rtlCol="0">
            <a:spAutoFit/>
          </a:bodyPr>
          <a:lstStyle/>
          <a:p>
            <a:r>
              <a:rPr lang="en-US" b="1" dirty="0"/>
              <a:t>Views 20</a:t>
            </a:r>
          </a:p>
        </p:txBody>
      </p:sp>
    </p:spTree>
    <p:extLst>
      <p:ext uri="{BB962C8B-B14F-4D97-AF65-F5344CB8AC3E}">
        <p14:creationId xmlns:p14="http://schemas.microsoft.com/office/powerpoint/2010/main" val="2841392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1D4D5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580F0-2700-74B1-55CC-7E47BF7595AE}"/>
              </a:ext>
            </a:extLst>
          </p:cNvPr>
          <p:cNvSpPr>
            <a:spLocks noGrp="1"/>
          </p:cNvSpPr>
          <p:nvPr>
            <p:ph type="title"/>
          </p:nvPr>
        </p:nvSpPr>
        <p:spPr/>
        <p:txBody>
          <a:bodyPr>
            <a:normAutofit/>
          </a:bodyPr>
          <a:lstStyle/>
          <a:p>
            <a:r>
              <a:rPr lang="en-US" sz="9900" b="1" dirty="0">
                <a:solidFill>
                  <a:srgbClr val="4D182E"/>
                </a:solidFill>
                <a:latin typeface="+mj-lt"/>
              </a:rPr>
              <a:t>NSFM Website</a:t>
            </a:r>
          </a:p>
        </p:txBody>
      </p:sp>
    </p:spTree>
    <p:extLst>
      <p:ext uri="{BB962C8B-B14F-4D97-AF65-F5344CB8AC3E}">
        <p14:creationId xmlns:p14="http://schemas.microsoft.com/office/powerpoint/2010/main" val="1620185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41971-FD37-EDD5-E39B-C01355459D78}"/>
              </a:ext>
            </a:extLst>
          </p:cNvPr>
          <p:cNvSpPr>
            <a:spLocks noGrp="1"/>
          </p:cNvSpPr>
          <p:nvPr>
            <p:ph type="title"/>
          </p:nvPr>
        </p:nvSpPr>
        <p:spPr/>
        <p:txBody>
          <a:bodyPr>
            <a:noAutofit/>
          </a:bodyPr>
          <a:lstStyle/>
          <a:p>
            <a:r>
              <a:rPr lang="en-CA" b="1" dirty="0">
                <a:effectLst/>
                <a:latin typeface="Calibri" panose="020F0502020204030204" pitchFamily="34" charset="0"/>
                <a:ea typeface="Aptos" panose="020B0004020202020204" pitchFamily="34" charset="0"/>
              </a:rPr>
              <a:t>Online Definitions</a:t>
            </a:r>
            <a:endParaRPr lang="en-US" dirty="0"/>
          </a:p>
        </p:txBody>
      </p:sp>
      <p:sp>
        <p:nvSpPr>
          <p:cNvPr id="4" name="TextBox 3">
            <a:extLst>
              <a:ext uri="{FF2B5EF4-FFF2-40B4-BE49-F238E27FC236}">
                <a16:creationId xmlns:a16="http://schemas.microsoft.com/office/drawing/2014/main" id="{AA1C3756-3B9D-248E-CE01-A28B9F75866D}"/>
              </a:ext>
            </a:extLst>
          </p:cNvPr>
          <p:cNvSpPr txBox="1"/>
          <p:nvPr/>
        </p:nvSpPr>
        <p:spPr>
          <a:xfrm>
            <a:off x="3427314" y="2558331"/>
            <a:ext cx="13393488" cy="5293757"/>
          </a:xfrm>
          <a:prstGeom prst="rect">
            <a:avLst/>
          </a:prstGeom>
          <a:noFill/>
        </p:spPr>
        <p:txBody>
          <a:bodyPr wrap="square" rtlCol="0">
            <a:spAutoFit/>
          </a:bodyPr>
          <a:lstStyle/>
          <a:p>
            <a:r>
              <a:rPr lang="en-CA" sz="3200" kern="100" dirty="0">
                <a:effectLst/>
                <a:ea typeface="Aptos" panose="020B0004020202020204" pitchFamily="34" charset="0"/>
                <a:cs typeface="Times New Roman" panose="02020603050405020304" pitchFamily="18" charset="0"/>
              </a:rPr>
              <a:t>Commonly used terms in Online Content Analysis:</a:t>
            </a:r>
          </a:p>
          <a:p>
            <a:br>
              <a:rPr lang="en-CA" sz="3200" kern="100" dirty="0">
                <a:effectLst/>
                <a:ea typeface="Aptos" panose="020B0004020202020204" pitchFamily="34" charset="0"/>
                <a:cs typeface="Times New Roman" panose="02020603050405020304" pitchFamily="18" charset="0"/>
              </a:rPr>
            </a:br>
            <a:r>
              <a:rPr lang="en-CA" sz="3200" b="1" kern="100" dirty="0">
                <a:effectLst/>
                <a:ea typeface="Aptos" panose="020B0004020202020204" pitchFamily="34" charset="0"/>
                <a:cs typeface="Times New Roman" panose="02020603050405020304" pitchFamily="18" charset="0"/>
              </a:rPr>
              <a:t>Organic Search:</a:t>
            </a:r>
            <a:r>
              <a:rPr lang="en-CA" sz="3200" kern="100" dirty="0">
                <a:effectLst/>
                <a:ea typeface="Aptos" panose="020B0004020202020204" pitchFamily="34" charset="0"/>
                <a:cs typeface="Times New Roman" panose="02020603050405020304" pitchFamily="18" charset="0"/>
              </a:rPr>
              <a:t> Visitors who land on your website or content through unpaid search engine results, such as Google or Bing, without any paid ads.</a:t>
            </a:r>
          </a:p>
          <a:p>
            <a:r>
              <a:rPr lang="en-CA" sz="3200" b="1" kern="100" dirty="0">
                <a:effectLst/>
                <a:ea typeface="Aptos" panose="020B0004020202020204" pitchFamily="34" charset="0"/>
                <a:cs typeface="Times New Roman" panose="02020603050405020304" pitchFamily="18" charset="0"/>
              </a:rPr>
              <a:t>Direct:</a:t>
            </a:r>
            <a:r>
              <a:rPr lang="en-CA" sz="3200" kern="100" dirty="0">
                <a:effectLst/>
                <a:ea typeface="Aptos" panose="020B0004020202020204" pitchFamily="34" charset="0"/>
                <a:cs typeface="Times New Roman" panose="02020603050405020304" pitchFamily="18" charset="0"/>
              </a:rPr>
              <a:t> Traffic that comes to your website directly, either by typing your URL into a browser or clicking on a saved bookmark.</a:t>
            </a:r>
          </a:p>
          <a:p>
            <a:r>
              <a:rPr lang="en-CA" sz="3200" b="1" kern="100" dirty="0">
                <a:effectLst/>
                <a:ea typeface="Aptos" panose="020B0004020202020204" pitchFamily="34" charset="0"/>
                <a:cs typeface="Times New Roman" panose="02020603050405020304" pitchFamily="18" charset="0"/>
              </a:rPr>
              <a:t>Referral:</a:t>
            </a:r>
            <a:r>
              <a:rPr lang="en-CA" sz="3200" kern="100" dirty="0">
                <a:effectLst/>
                <a:ea typeface="Aptos" panose="020B0004020202020204" pitchFamily="34" charset="0"/>
                <a:cs typeface="Times New Roman" panose="02020603050405020304" pitchFamily="18" charset="0"/>
              </a:rPr>
              <a:t> Traffic that comes to your website from another site via a link, excluding social media or search engines.</a:t>
            </a:r>
          </a:p>
          <a:p>
            <a:r>
              <a:rPr lang="en-CA" sz="3200" b="1" kern="100" dirty="0">
                <a:effectLst/>
                <a:ea typeface="Aptos" panose="020B0004020202020204" pitchFamily="34" charset="0"/>
                <a:cs typeface="Times New Roman" panose="02020603050405020304" pitchFamily="18" charset="0"/>
              </a:rPr>
              <a:t>Organic Social:</a:t>
            </a:r>
            <a:r>
              <a:rPr lang="en-CA" sz="3200" kern="100" dirty="0">
                <a:effectLst/>
                <a:ea typeface="Aptos" panose="020B0004020202020204" pitchFamily="34" charset="0"/>
                <a:cs typeface="Times New Roman" panose="02020603050405020304" pitchFamily="18" charset="0"/>
              </a:rPr>
              <a:t> Traffic or visitors that come to your website from unpaid, non-boosted posts on social media platforms (e.g., from regular posts, not ads).</a:t>
            </a:r>
          </a:p>
          <a:p>
            <a:endParaRPr lang="en-CA"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93075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86B7C-F106-0091-6647-D43A95C9415D}"/>
              </a:ext>
            </a:extLst>
          </p:cNvPr>
          <p:cNvSpPr>
            <a:spLocks noGrp="1"/>
          </p:cNvSpPr>
          <p:nvPr>
            <p:ph type="title"/>
          </p:nvPr>
        </p:nvSpPr>
        <p:spPr/>
        <p:txBody>
          <a:bodyPr/>
          <a:lstStyle/>
          <a:p>
            <a:r>
              <a:rPr lang="en-US" b="1" dirty="0">
                <a:solidFill>
                  <a:srgbClr val="4D182E"/>
                </a:solidFill>
                <a:latin typeface="+mj-lt"/>
              </a:rPr>
              <a:t>Website traffic</a:t>
            </a:r>
            <a:endParaRPr lang="en-US" dirty="0"/>
          </a:p>
        </p:txBody>
      </p:sp>
      <p:pic>
        <p:nvPicPr>
          <p:cNvPr id="11" name="Picture 10">
            <a:extLst>
              <a:ext uri="{FF2B5EF4-FFF2-40B4-BE49-F238E27FC236}">
                <a16:creationId xmlns:a16="http://schemas.microsoft.com/office/drawing/2014/main" id="{03CEE2FB-38BE-4487-8EE8-46C0BC69A2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44738" y="5030636"/>
            <a:ext cx="0" cy="0"/>
          </a:xfrm>
          <a:prstGeom prst="rect">
            <a:avLst/>
          </a:prstGeom>
        </p:spPr>
      </p:pic>
      <p:pic>
        <p:nvPicPr>
          <p:cNvPr id="4" name="Picture 3" descr="A pie chart with text&#10;&#10;Description automatically generated">
            <a:extLst>
              <a:ext uri="{FF2B5EF4-FFF2-40B4-BE49-F238E27FC236}">
                <a16:creationId xmlns:a16="http://schemas.microsoft.com/office/drawing/2014/main" id="{DEF7E194-E5CF-742F-66E1-9B89BD99C6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23" y="2653280"/>
            <a:ext cx="8425999" cy="5809707"/>
          </a:xfrm>
          <a:prstGeom prst="rect">
            <a:avLst/>
          </a:prstGeom>
        </p:spPr>
      </p:pic>
      <p:pic>
        <p:nvPicPr>
          <p:cNvPr id="7" name="Picture 6">
            <a:extLst>
              <a:ext uri="{FF2B5EF4-FFF2-40B4-BE49-F238E27FC236}">
                <a16:creationId xmlns:a16="http://schemas.microsoft.com/office/drawing/2014/main" id="{20FBD8E5-A930-31B7-B4D6-AFE01EB96D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572330" y="4229169"/>
            <a:ext cx="6011916" cy="1425506"/>
          </a:xfrm>
          <a:prstGeom prst="rect">
            <a:avLst/>
          </a:prstGeom>
        </p:spPr>
      </p:pic>
      <p:pic>
        <p:nvPicPr>
          <p:cNvPr id="9" name="Picture 8">
            <a:extLst>
              <a:ext uri="{FF2B5EF4-FFF2-40B4-BE49-F238E27FC236}">
                <a16:creationId xmlns:a16="http://schemas.microsoft.com/office/drawing/2014/main" id="{C55FACC4-0BB0-C5B6-F1AA-D2997BC881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1011" y="8950324"/>
            <a:ext cx="11615748" cy="880815"/>
          </a:xfrm>
          <a:prstGeom prst="rect">
            <a:avLst/>
          </a:prstGeom>
        </p:spPr>
      </p:pic>
    </p:spTree>
    <p:extLst>
      <p:ext uri="{BB962C8B-B14F-4D97-AF65-F5344CB8AC3E}">
        <p14:creationId xmlns:p14="http://schemas.microsoft.com/office/powerpoint/2010/main" val="1017005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AFEB-B90F-1E79-7F46-F79DDED754E9}"/>
              </a:ext>
            </a:extLst>
          </p:cNvPr>
          <p:cNvSpPr>
            <a:spLocks noGrp="1"/>
          </p:cNvSpPr>
          <p:nvPr>
            <p:ph type="title"/>
          </p:nvPr>
        </p:nvSpPr>
        <p:spPr/>
        <p:txBody>
          <a:bodyPr/>
          <a:lstStyle/>
          <a:p>
            <a:r>
              <a:rPr lang="en-US" b="1" dirty="0">
                <a:solidFill>
                  <a:srgbClr val="4D182E"/>
                </a:solidFill>
                <a:latin typeface="+mj-lt"/>
              </a:rPr>
              <a:t>Top page performance</a:t>
            </a:r>
            <a:endParaRPr lang="en-US" dirty="0">
              <a:solidFill>
                <a:srgbClr val="4D182E"/>
              </a:solidFill>
            </a:endParaRPr>
          </a:p>
        </p:txBody>
      </p:sp>
      <p:sp>
        <p:nvSpPr>
          <p:cNvPr id="12" name="TextBox 11">
            <a:extLst>
              <a:ext uri="{FF2B5EF4-FFF2-40B4-BE49-F238E27FC236}">
                <a16:creationId xmlns:a16="http://schemas.microsoft.com/office/drawing/2014/main" id="{95599F47-5B87-7CE3-6AE9-C71B886C6C41}"/>
              </a:ext>
            </a:extLst>
          </p:cNvPr>
          <p:cNvSpPr txBox="1"/>
          <p:nvPr/>
        </p:nvSpPr>
        <p:spPr>
          <a:xfrm>
            <a:off x="15020602" y="6694725"/>
            <a:ext cx="2520280" cy="400110"/>
          </a:xfrm>
          <a:prstGeom prst="rect">
            <a:avLst/>
          </a:prstGeom>
          <a:noFill/>
        </p:spPr>
        <p:txBody>
          <a:bodyPr wrap="square" rtlCol="0">
            <a:spAutoFit/>
          </a:bodyPr>
          <a:lstStyle/>
          <a:p>
            <a:r>
              <a:rPr lang="en-US" b="1" dirty="0"/>
              <a:t>Page Views 1338</a:t>
            </a:r>
          </a:p>
        </p:txBody>
      </p:sp>
      <p:sp>
        <p:nvSpPr>
          <p:cNvPr id="13" name="TextBox 12">
            <a:extLst>
              <a:ext uri="{FF2B5EF4-FFF2-40B4-BE49-F238E27FC236}">
                <a16:creationId xmlns:a16="http://schemas.microsoft.com/office/drawing/2014/main" id="{C4E2AE5E-5F5D-D2EF-3AB8-B067FF56770B}"/>
              </a:ext>
            </a:extLst>
          </p:cNvPr>
          <p:cNvSpPr txBox="1"/>
          <p:nvPr/>
        </p:nvSpPr>
        <p:spPr>
          <a:xfrm>
            <a:off x="8755906" y="10479211"/>
            <a:ext cx="2520280" cy="400110"/>
          </a:xfrm>
          <a:prstGeom prst="rect">
            <a:avLst/>
          </a:prstGeom>
          <a:noFill/>
        </p:spPr>
        <p:txBody>
          <a:bodyPr wrap="square" rtlCol="0">
            <a:spAutoFit/>
          </a:bodyPr>
          <a:lstStyle/>
          <a:p>
            <a:r>
              <a:rPr lang="en-US" b="1" dirty="0"/>
              <a:t>Page Views 1560	</a:t>
            </a:r>
          </a:p>
        </p:txBody>
      </p:sp>
      <p:sp>
        <p:nvSpPr>
          <p:cNvPr id="6" name="TextBox 5">
            <a:extLst>
              <a:ext uri="{FF2B5EF4-FFF2-40B4-BE49-F238E27FC236}">
                <a16:creationId xmlns:a16="http://schemas.microsoft.com/office/drawing/2014/main" id="{3F22863F-819C-285E-888F-93D8BB53C253}"/>
              </a:ext>
            </a:extLst>
          </p:cNvPr>
          <p:cNvSpPr txBox="1"/>
          <p:nvPr/>
        </p:nvSpPr>
        <p:spPr>
          <a:xfrm>
            <a:off x="2995266" y="6806803"/>
            <a:ext cx="2520280" cy="400110"/>
          </a:xfrm>
          <a:prstGeom prst="rect">
            <a:avLst/>
          </a:prstGeom>
          <a:noFill/>
        </p:spPr>
        <p:txBody>
          <a:bodyPr wrap="square" rtlCol="0">
            <a:spAutoFit/>
          </a:bodyPr>
          <a:lstStyle/>
          <a:p>
            <a:r>
              <a:rPr lang="en-US" b="1" dirty="0"/>
              <a:t>Page Views 4039</a:t>
            </a:r>
          </a:p>
        </p:txBody>
      </p:sp>
      <p:pic>
        <p:nvPicPr>
          <p:cNvPr id="3" name="Picture 2">
            <a:extLst>
              <a:ext uri="{FF2B5EF4-FFF2-40B4-BE49-F238E27FC236}">
                <a16:creationId xmlns:a16="http://schemas.microsoft.com/office/drawing/2014/main" id="{AC3A65F9-65FF-1EB8-EF52-0D8D8AF03607}"/>
              </a:ext>
            </a:extLst>
          </p:cNvPr>
          <p:cNvPicPr>
            <a:picLocks noChangeAspect="1"/>
          </p:cNvPicPr>
          <p:nvPr/>
        </p:nvPicPr>
        <p:blipFill>
          <a:blip r:embed="rId3"/>
          <a:stretch>
            <a:fillRect/>
          </a:stretch>
        </p:blipFill>
        <p:spPr>
          <a:xfrm>
            <a:off x="984251" y="2736486"/>
            <a:ext cx="6675120" cy="3489996"/>
          </a:xfrm>
          <a:prstGeom prst="rect">
            <a:avLst/>
          </a:prstGeom>
        </p:spPr>
      </p:pic>
      <p:pic>
        <p:nvPicPr>
          <p:cNvPr id="4" name="Picture 3">
            <a:extLst>
              <a:ext uri="{FF2B5EF4-FFF2-40B4-BE49-F238E27FC236}">
                <a16:creationId xmlns:a16="http://schemas.microsoft.com/office/drawing/2014/main" id="{BF2A6054-432F-03E6-CABD-3FED151CA973}"/>
              </a:ext>
            </a:extLst>
          </p:cNvPr>
          <p:cNvPicPr>
            <a:picLocks noChangeAspect="1"/>
          </p:cNvPicPr>
          <p:nvPr/>
        </p:nvPicPr>
        <p:blipFill>
          <a:blip r:embed="rId4"/>
          <a:stretch>
            <a:fillRect/>
          </a:stretch>
        </p:blipFill>
        <p:spPr>
          <a:xfrm>
            <a:off x="6366865" y="6598857"/>
            <a:ext cx="6675120" cy="3522980"/>
          </a:xfrm>
          <a:prstGeom prst="rect">
            <a:avLst/>
          </a:prstGeom>
        </p:spPr>
      </p:pic>
      <p:pic>
        <p:nvPicPr>
          <p:cNvPr id="7" name="Picture 6">
            <a:extLst>
              <a:ext uri="{FF2B5EF4-FFF2-40B4-BE49-F238E27FC236}">
                <a16:creationId xmlns:a16="http://schemas.microsoft.com/office/drawing/2014/main" id="{7EC6D352-8216-FF39-FFB2-7CBD42003CEC}"/>
              </a:ext>
            </a:extLst>
          </p:cNvPr>
          <p:cNvPicPr>
            <a:picLocks noChangeAspect="1"/>
          </p:cNvPicPr>
          <p:nvPr/>
        </p:nvPicPr>
        <p:blipFill>
          <a:blip r:embed="rId5"/>
          <a:stretch>
            <a:fillRect/>
          </a:stretch>
        </p:blipFill>
        <p:spPr>
          <a:xfrm>
            <a:off x="12401546" y="2764709"/>
            <a:ext cx="6675120" cy="3524333"/>
          </a:xfrm>
          <a:prstGeom prst="rect">
            <a:avLst/>
          </a:prstGeom>
        </p:spPr>
      </p:pic>
    </p:spTree>
    <p:extLst>
      <p:ext uri="{BB962C8B-B14F-4D97-AF65-F5344CB8AC3E}">
        <p14:creationId xmlns:p14="http://schemas.microsoft.com/office/powerpoint/2010/main" val="2629128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0D034-5763-4262-56D0-00BCD4DE5226}"/>
              </a:ext>
            </a:extLst>
          </p:cNvPr>
          <p:cNvSpPr>
            <a:spLocks noGrp="1"/>
          </p:cNvSpPr>
          <p:nvPr>
            <p:ph type="title"/>
          </p:nvPr>
        </p:nvSpPr>
        <p:spPr/>
        <p:txBody>
          <a:bodyPr>
            <a:normAutofit/>
          </a:bodyPr>
          <a:lstStyle/>
          <a:p>
            <a:r>
              <a:rPr lang="en-US" sz="7000" b="1" dirty="0">
                <a:solidFill>
                  <a:srgbClr val="4D182E"/>
                </a:solidFill>
                <a:latin typeface="+mj-lt"/>
              </a:rPr>
              <a:t>EXECUTIVE SUMMARY</a:t>
            </a:r>
            <a:r>
              <a:rPr lang="en-US" sz="7000" b="1" dirty="0">
                <a:solidFill>
                  <a:srgbClr val="4D182E"/>
                </a:solidFill>
              </a:rPr>
              <a:t>	</a:t>
            </a:r>
          </a:p>
        </p:txBody>
      </p:sp>
    </p:spTree>
    <p:extLst>
      <p:ext uri="{BB962C8B-B14F-4D97-AF65-F5344CB8AC3E}">
        <p14:creationId xmlns:p14="http://schemas.microsoft.com/office/powerpoint/2010/main" val="1046498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51F1A-4C40-51A0-C076-2EAF6548C6A3}"/>
              </a:ext>
            </a:extLst>
          </p:cNvPr>
          <p:cNvSpPr>
            <a:spLocks noGrp="1"/>
          </p:cNvSpPr>
          <p:nvPr>
            <p:ph type="title"/>
          </p:nvPr>
        </p:nvSpPr>
        <p:spPr/>
        <p:txBody>
          <a:bodyPr>
            <a:normAutofit/>
          </a:bodyPr>
          <a:lstStyle/>
          <a:p>
            <a:r>
              <a:rPr lang="en-US" sz="8800" b="1" dirty="0"/>
              <a:t>MEDIA</a:t>
            </a:r>
          </a:p>
        </p:txBody>
      </p:sp>
    </p:spTree>
    <p:extLst>
      <p:ext uri="{BB962C8B-B14F-4D97-AF65-F5344CB8AC3E}">
        <p14:creationId xmlns:p14="http://schemas.microsoft.com/office/powerpoint/2010/main" val="1279274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63163-E4E8-9017-93BA-07752282D8BA}"/>
              </a:ext>
            </a:extLst>
          </p:cNvPr>
          <p:cNvSpPr>
            <a:spLocks noGrp="1"/>
          </p:cNvSpPr>
          <p:nvPr>
            <p:ph type="title"/>
          </p:nvPr>
        </p:nvSpPr>
        <p:spPr/>
        <p:txBody>
          <a:bodyPr/>
          <a:lstStyle/>
          <a:p>
            <a:r>
              <a:rPr lang="en-US" b="1" dirty="0">
                <a:latin typeface="+mj-lt"/>
              </a:rPr>
              <a:t>Media Overview</a:t>
            </a:r>
          </a:p>
        </p:txBody>
      </p:sp>
      <p:pic>
        <p:nvPicPr>
          <p:cNvPr id="4" name="Picture 3" descr="A pie chart with a blue triangle&#10;&#10;Description automatically generated">
            <a:extLst>
              <a:ext uri="{FF2B5EF4-FFF2-40B4-BE49-F238E27FC236}">
                <a16:creationId xmlns:a16="http://schemas.microsoft.com/office/drawing/2014/main" id="{6C44262F-61EC-46F4-F6EB-0D08A9598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7187" y="3422428"/>
            <a:ext cx="7381757" cy="5780424"/>
          </a:xfrm>
          <a:prstGeom prst="rect">
            <a:avLst/>
          </a:prstGeom>
        </p:spPr>
      </p:pic>
      <p:pic>
        <p:nvPicPr>
          <p:cNvPr id="7" name="Picture 6" descr="A white sheet with black text&#10;&#10;Description automatically generated">
            <a:extLst>
              <a:ext uri="{FF2B5EF4-FFF2-40B4-BE49-F238E27FC236}">
                <a16:creationId xmlns:a16="http://schemas.microsoft.com/office/drawing/2014/main" id="{5A76EC71-47BE-BA7F-0457-E47F4AD232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24386" y="4606404"/>
            <a:ext cx="3996416" cy="1885949"/>
          </a:xfrm>
          <a:prstGeom prst="rect">
            <a:avLst/>
          </a:prstGeom>
        </p:spPr>
      </p:pic>
    </p:spTree>
    <p:extLst>
      <p:ext uri="{BB962C8B-B14F-4D97-AF65-F5344CB8AC3E}">
        <p14:creationId xmlns:p14="http://schemas.microsoft.com/office/powerpoint/2010/main" val="5939752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b="1" dirty="0">
                <a:latin typeface="+mj-lt"/>
              </a:rPr>
              <a:t>TELEVISION</a:t>
            </a:r>
          </a:p>
        </p:txBody>
      </p:sp>
      <p:sp>
        <p:nvSpPr>
          <p:cNvPr id="3" name="TextBox 2">
            <a:extLst>
              <a:ext uri="{FF2B5EF4-FFF2-40B4-BE49-F238E27FC236}">
                <a16:creationId xmlns:a16="http://schemas.microsoft.com/office/drawing/2014/main" id="{74AF0BC4-BE4B-B150-686C-6DF150F30EA4}"/>
              </a:ext>
            </a:extLst>
          </p:cNvPr>
          <p:cNvSpPr txBox="1"/>
          <p:nvPr/>
        </p:nvSpPr>
        <p:spPr>
          <a:xfrm>
            <a:off x="13369022" y="6536663"/>
            <a:ext cx="2209175" cy="553998"/>
          </a:xfrm>
          <a:prstGeom prst="rect">
            <a:avLst/>
          </a:prstGeom>
          <a:noFill/>
        </p:spPr>
        <p:txBody>
          <a:bodyPr wrap="square" rtlCol="0">
            <a:spAutoFit/>
          </a:bodyPr>
          <a:lstStyle/>
          <a:p>
            <a:r>
              <a:rPr lang="en-US" sz="3000" b="1" dirty="0"/>
              <a:t>9 Stories</a:t>
            </a:r>
          </a:p>
        </p:txBody>
      </p:sp>
      <p:sp>
        <p:nvSpPr>
          <p:cNvPr id="5" name="TextBox 4">
            <a:extLst>
              <a:ext uri="{FF2B5EF4-FFF2-40B4-BE49-F238E27FC236}">
                <a16:creationId xmlns:a16="http://schemas.microsoft.com/office/drawing/2014/main" id="{B6EF892F-17C7-5567-0D2B-4C33A0A08578}"/>
              </a:ext>
            </a:extLst>
          </p:cNvPr>
          <p:cNvSpPr txBox="1"/>
          <p:nvPr/>
        </p:nvSpPr>
        <p:spPr>
          <a:xfrm>
            <a:off x="3467490" y="6536663"/>
            <a:ext cx="4536504" cy="2000548"/>
          </a:xfrm>
          <a:prstGeom prst="rect">
            <a:avLst/>
          </a:prstGeom>
          <a:noFill/>
        </p:spPr>
        <p:txBody>
          <a:bodyPr wrap="square" rtlCol="0">
            <a:spAutoFit/>
          </a:bodyPr>
          <a:lstStyle/>
          <a:p>
            <a:pPr algn="ctr"/>
            <a:r>
              <a:rPr lang="en-US" sz="3000" b="1" dirty="0"/>
              <a:t>10 Stories</a:t>
            </a:r>
          </a:p>
          <a:p>
            <a:pPr algn="ctr"/>
            <a:endParaRPr lang="en-US" sz="3000" b="1" dirty="0"/>
          </a:p>
          <a:p>
            <a:pPr algn="ctr"/>
            <a:r>
              <a:rPr lang="en-CA" sz="3200" b="1" i="0" u="none" strike="noStrike" dirty="0">
                <a:solidFill>
                  <a:srgbClr val="000000"/>
                </a:solidFill>
                <a:effectLst/>
                <a:latin typeface="Calibri" panose="020F0502020204030204" pitchFamily="34" charset="0"/>
              </a:rPr>
              <a:t>210,000 viewers from</a:t>
            </a:r>
          </a:p>
          <a:p>
            <a:pPr algn="ctr"/>
            <a:r>
              <a:rPr lang="en-CA" sz="3200" b="1" i="0" u="none" strike="noStrike" dirty="0">
                <a:solidFill>
                  <a:srgbClr val="000000"/>
                </a:solidFill>
                <a:effectLst/>
                <a:latin typeface="Calibri" panose="020F0502020204030204" pitchFamily="34" charset="0"/>
              </a:rPr>
              <a:t>NS, NB &amp; PEI</a:t>
            </a:r>
          </a:p>
        </p:txBody>
      </p:sp>
      <p:pic>
        <p:nvPicPr>
          <p:cNvPr id="6" name="Picture 5" descr="A close-up of a logo&#10;&#10;Description automatically generated">
            <a:extLst>
              <a:ext uri="{FF2B5EF4-FFF2-40B4-BE49-F238E27FC236}">
                <a16:creationId xmlns:a16="http://schemas.microsoft.com/office/drawing/2014/main" id="{BF5E548D-9D31-3D0F-6180-5ABD1410DE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5442" y="3332255"/>
            <a:ext cx="5144400" cy="2880864"/>
          </a:xfrm>
          <a:prstGeom prst="rect">
            <a:avLst/>
          </a:prstGeom>
        </p:spPr>
      </p:pic>
      <p:pic>
        <p:nvPicPr>
          <p:cNvPr id="9" name="Picture 8" descr="A logo with a red circle and black text&#10;&#10;Description automatically generated">
            <a:extLst>
              <a:ext uri="{FF2B5EF4-FFF2-40B4-BE49-F238E27FC236}">
                <a16:creationId xmlns:a16="http://schemas.microsoft.com/office/drawing/2014/main" id="{F1B820A9-CED1-1180-AA34-8E9A6FDA7949}"/>
              </a:ext>
            </a:extLst>
          </p:cNvPr>
          <p:cNvPicPr>
            <a:picLocks noChangeAspect="1"/>
          </p:cNvPicPr>
          <p:nvPr/>
        </p:nvPicPr>
        <p:blipFill rotWithShape="1">
          <a:blip r:embed="rId4">
            <a:extLst>
              <a:ext uri="{28A0092B-C50C-407E-A947-70E740481C1C}">
                <a14:useLocalDpi xmlns:a14="http://schemas.microsoft.com/office/drawing/2010/main" val="0"/>
              </a:ext>
            </a:extLst>
          </a:blip>
          <a:srcRect l="11761" t="20005" r="7188" b="23763"/>
          <a:stretch/>
        </p:blipFill>
        <p:spPr>
          <a:xfrm>
            <a:off x="12219133" y="4034715"/>
            <a:ext cx="4169621" cy="1619960"/>
          </a:xfrm>
          <a:prstGeom prst="rect">
            <a:avLst/>
          </a:prstGeom>
        </p:spPr>
      </p:pic>
    </p:spTree>
    <p:extLst>
      <p:ext uri="{BB962C8B-B14F-4D97-AF65-F5344CB8AC3E}">
        <p14:creationId xmlns:p14="http://schemas.microsoft.com/office/powerpoint/2010/main" val="38790330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b="1" dirty="0">
                <a:latin typeface="+mj-lt"/>
              </a:rPr>
              <a:t>print</a:t>
            </a:r>
          </a:p>
        </p:txBody>
      </p:sp>
      <p:sp>
        <p:nvSpPr>
          <p:cNvPr id="18" name="TextBox 17">
            <a:extLst>
              <a:ext uri="{FF2B5EF4-FFF2-40B4-BE49-F238E27FC236}">
                <a16:creationId xmlns:a16="http://schemas.microsoft.com/office/drawing/2014/main" id="{ADD2382E-DB19-F4A9-8DEF-348DAFB30EAE}"/>
              </a:ext>
            </a:extLst>
          </p:cNvPr>
          <p:cNvSpPr txBox="1"/>
          <p:nvPr/>
        </p:nvSpPr>
        <p:spPr>
          <a:xfrm>
            <a:off x="2349546" y="5222627"/>
            <a:ext cx="1758238" cy="553998"/>
          </a:xfrm>
          <a:prstGeom prst="rect">
            <a:avLst/>
          </a:prstGeom>
          <a:noFill/>
        </p:spPr>
        <p:txBody>
          <a:bodyPr wrap="none" rtlCol="0">
            <a:spAutoFit/>
          </a:bodyPr>
          <a:lstStyle/>
          <a:p>
            <a:r>
              <a:rPr lang="en-US" sz="3000" b="1" dirty="0"/>
              <a:t>32 Stories</a:t>
            </a:r>
          </a:p>
        </p:txBody>
      </p:sp>
      <p:sp>
        <p:nvSpPr>
          <p:cNvPr id="19" name="TextBox 18">
            <a:extLst>
              <a:ext uri="{FF2B5EF4-FFF2-40B4-BE49-F238E27FC236}">
                <a16:creationId xmlns:a16="http://schemas.microsoft.com/office/drawing/2014/main" id="{E2C83669-E9DB-F3C6-D541-4424F0FD9B98}"/>
              </a:ext>
            </a:extLst>
          </p:cNvPr>
          <p:cNvSpPr txBox="1"/>
          <p:nvPr/>
        </p:nvSpPr>
        <p:spPr>
          <a:xfrm>
            <a:off x="10634898" y="5172685"/>
            <a:ext cx="1304653" cy="553998"/>
          </a:xfrm>
          <a:prstGeom prst="rect">
            <a:avLst/>
          </a:prstGeom>
          <a:noFill/>
        </p:spPr>
        <p:txBody>
          <a:bodyPr wrap="none" rtlCol="0">
            <a:spAutoFit/>
          </a:bodyPr>
          <a:lstStyle/>
          <a:p>
            <a:r>
              <a:rPr lang="en-US" sz="3000" b="1" dirty="0"/>
              <a:t>1 Story</a:t>
            </a:r>
          </a:p>
        </p:txBody>
      </p:sp>
      <p:sp>
        <p:nvSpPr>
          <p:cNvPr id="20" name="TextBox 19">
            <a:extLst>
              <a:ext uri="{FF2B5EF4-FFF2-40B4-BE49-F238E27FC236}">
                <a16:creationId xmlns:a16="http://schemas.microsoft.com/office/drawing/2014/main" id="{FF783AAB-C152-ED77-25C3-FBCED381A07E}"/>
              </a:ext>
            </a:extLst>
          </p:cNvPr>
          <p:cNvSpPr txBox="1"/>
          <p:nvPr/>
        </p:nvSpPr>
        <p:spPr>
          <a:xfrm>
            <a:off x="7290980" y="5172685"/>
            <a:ext cx="1562672" cy="553998"/>
          </a:xfrm>
          <a:prstGeom prst="rect">
            <a:avLst/>
          </a:prstGeom>
          <a:noFill/>
        </p:spPr>
        <p:txBody>
          <a:bodyPr wrap="square" rtlCol="0">
            <a:spAutoFit/>
          </a:bodyPr>
          <a:lstStyle/>
          <a:p>
            <a:r>
              <a:rPr lang="en-US" sz="3000" b="1" dirty="0"/>
              <a:t>6 Stories</a:t>
            </a:r>
          </a:p>
        </p:txBody>
      </p:sp>
      <p:sp>
        <p:nvSpPr>
          <p:cNvPr id="22" name="TextBox 21">
            <a:extLst>
              <a:ext uri="{FF2B5EF4-FFF2-40B4-BE49-F238E27FC236}">
                <a16:creationId xmlns:a16="http://schemas.microsoft.com/office/drawing/2014/main" id="{02D343E6-F957-4AC2-DD1C-78530E2AFED1}"/>
              </a:ext>
            </a:extLst>
          </p:cNvPr>
          <p:cNvSpPr txBox="1"/>
          <p:nvPr/>
        </p:nvSpPr>
        <p:spPr>
          <a:xfrm>
            <a:off x="16255699" y="8390979"/>
            <a:ext cx="1304653" cy="553998"/>
          </a:xfrm>
          <a:prstGeom prst="rect">
            <a:avLst/>
          </a:prstGeom>
          <a:noFill/>
        </p:spPr>
        <p:txBody>
          <a:bodyPr wrap="square" rtlCol="0">
            <a:spAutoFit/>
          </a:bodyPr>
          <a:lstStyle/>
          <a:p>
            <a:r>
              <a:rPr lang="en-US" sz="3000" b="1" dirty="0"/>
              <a:t>1 Story</a:t>
            </a:r>
          </a:p>
        </p:txBody>
      </p:sp>
      <p:pic>
        <p:nvPicPr>
          <p:cNvPr id="4" name="Picture 3" descr="A logo with a red circle and black text&#10;&#10;Description automatically generated">
            <a:extLst>
              <a:ext uri="{FF2B5EF4-FFF2-40B4-BE49-F238E27FC236}">
                <a16:creationId xmlns:a16="http://schemas.microsoft.com/office/drawing/2014/main" id="{641ADD43-19F5-A990-B86E-9A47155F6BB7}"/>
              </a:ext>
            </a:extLst>
          </p:cNvPr>
          <p:cNvPicPr>
            <a:picLocks noChangeAspect="1"/>
          </p:cNvPicPr>
          <p:nvPr/>
        </p:nvPicPr>
        <p:blipFill rotWithShape="1">
          <a:blip r:embed="rId3">
            <a:extLst>
              <a:ext uri="{28A0092B-C50C-407E-A947-70E740481C1C}">
                <a14:useLocalDpi xmlns:a14="http://schemas.microsoft.com/office/drawing/2010/main" val="0"/>
              </a:ext>
            </a:extLst>
          </a:blip>
          <a:srcRect l="11761" t="20005" r="7188" b="23763"/>
          <a:stretch/>
        </p:blipFill>
        <p:spPr>
          <a:xfrm>
            <a:off x="1195066" y="3439502"/>
            <a:ext cx="4169621" cy="1619960"/>
          </a:xfrm>
          <a:prstGeom prst="rect">
            <a:avLst/>
          </a:prstGeom>
        </p:spPr>
      </p:pic>
      <p:pic>
        <p:nvPicPr>
          <p:cNvPr id="6" name="Picture 5" descr="A black and white logo&#10;&#10;Description automatically generated">
            <a:extLst>
              <a:ext uri="{FF2B5EF4-FFF2-40B4-BE49-F238E27FC236}">
                <a16:creationId xmlns:a16="http://schemas.microsoft.com/office/drawing/2014/main" id="{ABD19BF1-BBA3-3B08-3ADB-1580F521E873}"/>
              </a:ext>
            </a:extLst>
          </p:cNvPr>
          <p:cNvPicPr>
            <a:picLocks noChangeAspect="1"/>
          </p:cNvPicPr>
          <p:nvPr/>
        </p:nvPicPr>
        <p:blipFill rotWithShape="1">
          <a:blip r:embed="rId4">
            <a:extLst>
              <a:ext uri="{28A0092B-C50C-407E-A947-70E740481C1C}">
                <a14:useLocalDpi xmlns:a14="http://schemas.microsoft.com/office/drawing/2010/main" val="0"/>
              </a:ext>
            </a:extLst>
          </a:blip>
          <a:srcRect t="29385" b="18181"/>
          <a:stretch/>
        </p:blipFill>
        <p:spPr>
          <a:xfrm>
            <a:off x="6595666" y="4021310"/>
            <a:ext cx="2948400" cy="1038151"/>
          </a:xfrm>
          <a:prstGeom prst="rect">
            <a:avLst/>
          </a:prstGeom>
        </p:spPr>
      </p:pic>
      <p:pic>
        <p:nvPicPr>
          <p:cNvPr id="7" name="Picture 6" descr="A logo of a news channel&#10;&#10;Description automatically generated">
            <a:extLst>
              <a:ext uri="{FF2B5EF4-FFF2-40B4-BE49-F238E27FC236}">
                <a16:creationId xmlns:a16="http://schemas.microsoft.com/office/drawing/2014/main" id="{5BDD9788-137D-7BF6-53B6-7507E5357C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56106" y="3242627"/>
            <a:ext cx="1980000" cy="1980000"/>
          </a:xfrm>
          <a:prstGeom prst="rect">
            <a:avLst/>
          </a:prstGeom>
        </p:spPr>
      </p:pic>
      <p:sp>
        <p:nvSpPr>
          <p:cNvPr id="10" name="TextBox 9">
            <a:extLst>
              <a:ext uri="{FF2B5EF4-FFF2-40B4-BE49-F238E27FC236}">
                <a16:creationId xmlns:a16="http://schemas.microsoft.com/office/drawing/2014/main" id="{E42032E4-E5FD-061F-A3B9-713ACD4CA998}"/>
              </a:ext>
            </a:extLst>
          </p:cNvPr>
          <p:cNvSpPr txBox="1"/>
          <p:nvPr/>
        </p:nvSpPr>
        <p:spPr>
          <a:xfrm>
            <a:off x="10115549" y="8318971"/>
            <a:ext cx="1304653" cy="553998"/>
          </a:xfrm>
          <a:prstGeom prst="rect">
            <a:avLst/>
          </a:prstGeom>
          <a:noFill/>
        </p:spPr>
        <p:txBody>
          <a:bodyPr wrap="square" rtlCol="0">
            <a:spAutoFit/>
          </a:bodyPr>
          <a:lstStyle/>
          <a:p>
            <a:r>
              <a:rPr lang="en-US" sz="3000" b="1" dirty="0"/>
              <a:t>1 Story</a:t>
            </a:r>
          </a:p>
        </p:txBody>
      </p:sp>
      <p:pic>
        <p:nvPicPr>
          <p:cNvPr id="8" name="Picture 7">
            <a:extLst>
              <a:ext uri="{FF2B5EF4-FFF2-40B4-BE49-F238E27FC236}">
                <a16:creationId xmlns:a16="http://schemas.microsoft.com/office/drawing/2014/main" id="{8B06DB10-CE90-291A-60EA-EBEB100C5A2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906470" y="7372618"/>
            <a:ext cx="2354492" cy="553998"/>
          </a:xfrm>
          <a:prstGeom prst="rect">
            <a:avLst/>
          </a:prstGeom>
        </p:spPr>
      </p:pic>
      <p:pic>
        <p:nvPicPr>
          <p:cNvPr id="12" name="Picture 11">
            <a:extLst>
              <a:ext uri="{FF2B5EF4-FFF2-40B4-BE49-F238E27FC236}">
                <a16:creationId xmlns:a16="http://schemas.microsoft.com/office/drawing/2014/main" id="{1EAD40CC-AD75-868C-4028-22FF2674421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207887" y="7491358"/>
            <a:ext cx="3100747" cy="467573"/>
          </a:xfrm>
          <a:prstGeom prst="rect">
            <a:avLst/>
          </a:prstGeom>
        </p:spPr>
      </p:pic>
      <p:sp>
        <p:nvSpPr>
          <p:cNvPr id="13" name="TextBox 12">
            <a:extLst>
              <a:ext uri="{FF2B5EF4-FFF2-40B4-BE49-F238E27FC236}">
                <a16:creationId xmlns:a16="http://schemas.microsoft.com/office/drawing/2014/main" id="{40587B6C-051D-0191-5B28-DEF07263D855}"/>
              </a:ext>
            </a:extLst>
          </p:cNvPr>
          <p:cNvSpPr txBox="1"/>
          <p:nvPr/>
        </p:nvSpPr>
        <p:spPr>
          <a:xfrm>
            <a:off x="12860362" y="8390979"/>
            <a:ext cx="1656184" cy="553998"/>
          </a:xfrm>
          <a:prstGeom prst="rect">
            <a:avLst/>
          </a:prstGeom>
          <a:noFill/>
        </p:spPr>
        <p:txBody>
          <a:bodyPr wrap="square" rtlCol="0">
            <a:spAutoFit/>
          </a:bodyPr>
          <a:lstStyle/>
          <a:p>
            <a:r>
              <a:rPr lang="en-US" sz="3000" b="1" dirty="0"/>
              <a:t>2 Stories</a:t>
            </a:r>
          </a:p>
        </p:txBody>
      </p:sp>
      <p:pic>
        <p:nvPicPr>
          <p:cNvPr id="15" name="Picture 14" descr="A black letter on a white background&#10;&#10;Description automatically generated">
            <a:extLst>
              <a:ext uri="{FF2B5EF4-FFF2-40B4-BE49-F238E27FC236}">
                <a16:creationId xmlns:a16="http://schemas.microsoft.com/office/drawing/2014/main" id="{C2EF142C-69EC-EEAF-C92A-DCC818378B2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15550" y="7379887"/>
            <a:ext cx="1304652" cy="723060"/>
          </a:xfrm>
          <a:prstGeom prst="rect">
            <a:avLst/>
          </a:prstGeom>
        </p:spPr>
      </p:pic>
      <p:pic>
        <p:nvPicPr>
          <p:cNvPr id="17" name="Picture 16" descr="A black and red text&#10;&#10;Description automatically generated">
            <a:extLst>
              <a:ext uri="{FF2B5EF4-FFF2-40B4-BE49-F238E27FC236}">
                <a16:creationId xmlns:a16="http://schemas.microsoft.com/office/drawing/2014/main" id="{9351C3F6-F538-4125-818D-108DCCA9285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49770" y="7404933"/>
            <a:ext cx="2552348" cy="553998"/>
          </a:xfrm>
          <a:prstGeom prst="rect">
            <a:avLst/>
          </a:prstGeom>
        </p:spPr>
      </p:pic>
      <p:sp>
        <p:nvSpPr>
          <p:cNvPr id="21" name="TextBox 20">
            <a:extLst>
              <a:ext uri="{FF2B5EF4-FFF2-40B4-BE49-F238E27FC236}">
                <a16:creationId xmlns:a16="http://schemas.microsoft.com/office/drawing/2014/main" id="{510203EF-346C-C824-80C7-FD3F1B60D025}"/>
              </a:ext>
            </a:extLst>
          </p:cNvPr>
          <p:cNvSpPr txBox="1"/>
          <p:nvPr/>
        </p:nvSpPr>
        <p:spPr>
          <a:xfrm>
            <a:off x="7891810" y="8341037"/>
            <a:ext cx="1304653" cy="553998"/>
          </a:xfrm>
          <a:prstGeom prst="rect">
            <a:avLst/>
          </a:prstGeom>
          <a:noFill/>
        </p:spPr>
        <p:txBody>
          <a:bodyPr wrap="square" rtlCol="0">
            <a:spAutoFit/>
          </a:bodyPr>
          <a:lstStyle/>
          <a:p>
            <a:r>
              <a:rPr lang="en-US" sz="3000" b="1" dirty="0"/>
              <a:t>1 Story</a:t>
            </a:r>
          </a:p>
        </p:txBody>
      </p:sp>
      <p:pic>
        <p:nvPicPr>
          <p:cNvPr id="24" name="Picture 23" descr="A black text on a white background&#10;&#10;Description automatically generated">
            <a:extLst>
              <a:ext uri="{FF2B5EF4-FFF2-40B4-BE49-F238E27FC236}">
                <a16:creationId xmlns:a16="http://schemas.microsoft.com/office/drawing/2014/main" id="{44D76172-C9E6-D3EE-59DC-D345408657E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07434" y="7375256"/>
            <a:ext cx="2066156" cy="621527"/>
          </a:xfrm>
          <a:prstGeom prst="rect">
            <a:avLst/>
          </a:prstGeom>
        </p:spPr>
      </p:pic>
      <p:sp>
        <p:nvSpPr>
          <p:cNvPr id="25" name="TextBox 24">
            <a:extLst>
              <a:ext uri="{FF2B5EF4-FFF2-40B4-BE49-F238E27FC236}">
                <a16:creationId xmlns:a16="http://schemas.microsoft.com/office/drawing/2014/main" id="{63523ADE-FC6F-1DDB-AA4D-6510A90120B0}"/>
              </a:ext>
            </a:extLst>
          </p:cNvPr>
          <p:cNvSpPr txBox="1"/>
          <p:nvPr/>
        </p:nvSpPr>
        <p:spPr>
          <a:xfrm>
            <a:off x="4858965" y="8318971"/>
            <a:ext cx="1304653" cy="553998"/>
          </a:xfrm>
          <a:prstGeom prst="rect">
            <a:avLst/>
          </a:prstGeom>
          <a:noFill/>
        </p:spPr>
        <p:txBody>
          <a:bodyPr wrap="square" rtlCol="0">
            <a:spAutoFit/>
          </a:bodyPr>
          <a:lstStyle/>
          <a:p>
            <a:r>
              <a:rPr lang="en-US" sz="3000" b="1" dirty="0"/>
              <a:t>1 Story</a:t>
            </a:r>
          </a:p>
        </p:txBody>
      </p:sp>
      <p:pic>
        <p:nvPicPr>
          <p:cNvPr id="27" name="Picture 26" descr="A red and black logo&#10;&#10;Description automatically generated">
            <a:extLst>
              <a:ext uri="{FF2B5EF4-FFF2-40B4-BE49-F238E27FC236}">
                <a16:creationId xmlns:a16="http://schemas.microsoft.com/office/drawing/2014/main" id="{94CE7EFE-AA57-5734-E400-AAA153AAED4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95066" y="7464202"/>
            <a:ext cx="2739132" cy="596081"/>
          </a:xfrm>
          <a:prstGeom prst="rect">
            <a:avLst/>
          </a:prstGeom>
        </p:spPr>
      </p:pic>
      <p:sp>
        <p:nvSpPr>
          <p:cNvPr id="28" name="TextBox 27">
            <a:extLst>
              <a:ext uri="{FF2B5EF4-FFF2-40B4-BE49-F238E27FC236}">
                <a16:creationId xmlns:a16="http://schemas.microsoft.com/office/drawing/2014/main" id="{50B84F2C-1264-4132-3BE1-8C3AB53DE7B9}"/>
              </a:ext>
            </a:extLst>
          </p:cNvPr>
          <p:cNvSpPr txBox="1"/>
          <p:nvPr/>
        </p:nvSpPr>
        <p:spPr>
          <a:xfrm>
            <a:off x="1906637" y="8341037"/>
            <a:ext cx="1304653" cy="553998"/>
          </a:xfrm>
          <a:prstGeom prst="rect">
            <a:avLst/>
          </a:prstGeom>
          <a:noFill/>
        </p:spPr>
        <p:txBody>
          <a:bodyPr wrap="square" rtlCol="0">
            <a:spAutoFit/>
          </a:bodyPr>
          <a:lstStyle/>
          <a:p>
            <a:r>
              <a:rPr lang="en-US" sz="3000" b="1" dirty="0"/>
              <a:t>1 Story</a:t>
            </a:r>
          </a:p>
        </p:txBody>
      </p:sp>
      <p:pic>
        <p:nvPicPr>
          <p:cNvPr id="30" name="Picture 29" descr="A red and white logo&#10;&#10;Description automatically generated">
            <a:extLst>
              <a:ext uri="{FF2B5EF4-FFF2-40B4-BE49-F238E27FC236}">
                <a16:creationId xmlns:a16="http://schemas.microsoft.com/office/drawing/2014/main" id="{1DDCBD02-B124-B3B4-D77D-12AAAB6781F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3436921" y="3701987"/>
            <a:ext cx="2248297" cy="925770"/>
          </a:xfrm>
          <a:prstGeom prst="rect">
            <a:avLst/>
          </a:prstGeom>
        </p:spPr>
      </p:pic>
      <p:pic>
        <p:nvPicPr>
          <p:cNvPr id="32" name="Picture 31">
            <a:extLst>
              <a:ext uri="{FF2B5EF4-FFF2-40B4-BE49-F238E27FC236}">
                <a16:creationId xmlns:a16="http://schemas.microsoft.com/office/drawing/2014/main" id="{D866814F-EE13-557D-792C-85C898CA615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694297" y="3826823"/>
            <a:ext cx="2354491" cy="603716"/>
          </a:xfrm>
          <a:prstGeom prst="rect">
            <a:avLst/>
          </a:prstGeom>
        </p:spPr>
      </p:pic>
      <p:sp>
        <p:nvSpPr>
          <p:cNvPr id="33" name="TextBox 32">
            <a:extLst>
              <a:ext uri="{FF2B5EF4-FFF2-40B4-BE49-F238E27FC236}">
                <a16:creationId xmlns:a16="http://schemas.microsoft.com/office/drawing/2014/main" id="{B482ADD4-7189-DCCB-4FCF-9935292C54B1}"/>
              </a:ext>
            </a:extLst>
          </p:cNvPr>
          <p:cNvSpPr txBox="1"/>
          <p:nvPr/>
        </p:nvSpPr>
        <p:spPr>
          <a:xfrm>
            <a:off x="13787957" y="5150619"/>
            <a:ext cx="1304653" cy="553998"/>
          </a:xfrm>
          <a:prstGeom prst="rect">
            <a:avLst/>
          </a:prstGeom>
          <a:noFill/>
        </p:spPr>
        <p:txBody>
          <a:bodyPr wrap="square" rtlCol="0">
            <a:spAutoFit/>
          </a:bodyPr>
          <a:lstStyle/>
          <a:p>
            <a:r>
              <a:rPr lang="en-US" sz="3000" b="1" dirty="0"/>
              <a:t>1 Story</a:t>
            </a:r>
          </a:p>
        </p:txBody>
      </p:sp>
      <p:sp>
        <p:nvSpPr>
          <p:cNvPr id="34" name="TextBox 33">
            <a:extLst>
              <a:ext uri="{FF2B5EF4-FFF2-40B4-BE49-F238E27FC236}">
                <a16:creationId xmlns:a16="http://schemas.microsoft.com/office/drawing/2014/main" id="{F507A20F-B75F-B92E-9D15-254B224C4452}"/>
              </a:ext>
            </a:extLst>
          </p:cNvPr>
          <p:cNvSpPr txBox="1"/>
          <p:nvPr/>
        </p:nvSpPr>
        <p:spPr>
          <a:xfrm>
            <a:off x="17100325" y="5172685"/>
            <a:ext cx="1304653" cy="553998"/>
          </a:xfrm>
          <a:prstGeom prst="rect">
            <a:avLst/>
          </a:prstGeom>
          <a:noFill/>
        </p:spPr>
        <p:txBody>
          <a:bodyPr wrap="square" rtlCol="0">
            <a:spAutoFit/>
          </a:bodyPr>
          <a:lstStyle/>
          <a:p>
            <a:r>
              <a:rPr lang="en-US" sz="3000" b="1" dirty="0"/>
              <a:t>1 Story</a:t>
            </a:r>
          </a:p>
        </p:txBody>
      </p:sp>
    </p:spTree>
    <p:extLst>
      <p:ext uri="{BB962C8B-B14F-4D97-AF65-F5344CB8AC3E}">
        <p14:creationId xmlns:p14="http://schemas.microsoft.com/office/powerpoint/2010/main" val="32833603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b="1" dirty="0">
                <a:latin typeface="+mj-lt"/>
              </a:rPr>
              <a:t>Radio</a:t>
            </a:r>
          </a:p>
        </p:txBody>
      </p:sp>
      <p:sp>
        <p:nvSpPr>
          <p:cNvPr id="10" name="TextBox 9">
            <a:extLst>
              <a:ext uri="{FF2B5EF4-FFF2-40B4-BE49-F238E27FC236}">
                <a16:creationId xmlns:a16="http://schemas.microsoft.com/office/drawing/2014/main" id="{86942EC1-DEC2-D3A0-2850-C7BFD4CC96E1}"/>
              </a:ext>
            </a:extLst>
          </p:cNvPr>
          <p:cNvSpPr txBox="1"/>
          <p:nvPr/>
        </p:nvSpPr>
        <p:spPr>
          <a:xfrm>
            <a:off x="3499322" y="5460717"/>
            <a:ext cx="1758238" cy="553998"/>
          </a:xfrm>
          <a:prstGeom prst="rect">
            <a:avLst/>
          </a:prstGeom>
          <a:noFill/>
        </p:spPr>
        <p:txBody>
          <a:bodyPr wrap="none" rtlCol="0">
            <a:spAutoFit/>
          </a:bodyPr>
          <a:lstStyle/>
          <a:p>
            <a:r>
              <a:rPr lang="en-US" sz="3000" b="1" dirty="0"/>
              <a:t>12 Stories</a:t>
            </a:r>
          </a:p>
        </p:txBody>
      </p:sp>
      <p:sp>
        <p:nvSpPr>
          <p:cNvPr id="15" name="TextBox 14">
            <a:extLst>
              <a:ext uri="{FF2B5EF4-FFF2-40B4-BE49-F238E27FC236}">
                <a16:creationId xmlns:a16="http://schemas.microsoft.com/office/drawing/2014/main" id="{3B4FA29B-12A0-AF9D-69A0-779DB81E0890}"/>
              </a:ext>
            </a:extLst>
          </p:cNvPr>
          <p:cNvSpPr txBox="1"/>
          <p:nvPr/>
        </p:nvSpPr>
        <p:spPr>
          <a:xfrm>
            <a:off x="5878975" y="9421157"/>
            <a:ext cx="1800200" cy="553998"/>
          </a:xfrm>
          <a:prstGeom prst="rect">
            <a:avLst/>
          </a:prstGeom>
          <a:noFill/>
        </p:spPr>
        <p:txBody>
          <a:bodyPr wrap="square">
            <a:spAutoFit/>
          </a:bodyPr>
          <a:lstStyle/>
          <a:p>
            <a:pPr algn="ctr"/>
            <a:r>
              <a:rPr lang="en-US" sz="3000" b="1" dirty="0"/>
              <a:t>3 Stories</a:t>
            </a:r>
            <a:endParaRPr lang="en-US" sz="3000" dirty="0"/>
          </a:p>
        </p:txBody>
      </p:sp>
      <p:pic>
        <p:nvPicPr>
          <p:cNvPr id="5" name="Picture 4" descr="A blue background with white text&#10;&#10;Description automatically generated">
            <a:extLst>
              <a:ext uri="{FF2B5EF4-FFF2-40B4-BE49-F238E27FC236}">
                <a16:creationId xmlns:a16="http://schemas.microsoft.com/office/drawing/2014/main" id="{5065B142-5665-6F07-8C69-0964986289A1}"/>
              </a:ext>
            </a:extLst>
          </p:cNvPr>
          <p:cNvPicPr>
            <a:picLocks noChangeAspect="1"/>
          </p:cNvPicPr>
          <p:nvPr/>
        </p:nvPicPr>
        <p:blipFill rotWithShape="1">
          <a:blip r:embed="rId3">
            <a:extLst>
              <a:ext uri="{28A0092B-C50C-407E-A947-70E740481C1C}">
                <a14:useLocalDpi xmlns:a14="http://schemas.microsoft.com/office/drawing/2010/main" val="0"/>
              </a:ext>
            </a:extLst>
          </a:blip>
          <a:srcRect r="66065"/>
          <a:stretch/>
        </p:blipFill>
        <p:spPr>
          <a:xfrm>
            <a:off x="14162930" y="3473575"/>
            <a:ext cx="2585864" cy="1270000"/>
          </a:xfrm>
          <a:prstGeom prst="rect">
            <a:avLst/>
          </a:prstGeom>
        </p:spPr>
      </p:pic>
      <p:pic>
        <p:nvPicPr>
          <p:cNvPr id="13" name="Picture 12" descr="A white square with black text and red text&#10;&#10;Description automatically generated">
            <a:extLst>
              <a:ext uri="{FF2B5EF4-FFF2-40B4-BE49-F238E27FC236}">
                <a16:creationId xmlns:a16="http://schemas.microsoft.com/office/drawing/2014/main" id="{4244D61C-B9CF-7066-79D9-41E99D4F29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40082" y="2774497"/>
            <a:ext cx="2267775" cy="2233415"/>
          </a:xfrm>
          <a:prstGeom prst="rect">
            <a:avLst/>
          </a:prstGeom>
        </p:spPr>
      </p:pic>
      <p:sp>
        <p:nvSpPr>
          <p:cNvPr id="14" name="TextBox 13">
            <a:extLst>
              <a:ext uri="{FF2B5EF4-FFF2-40B4-BE49-F238E27FC236}">
                <a16:creationId xmlns:a16="http://schemas.microsoft.com/office/drawing/2014/main" id="{D2680D68-8869-CD1E-95CF-48976B5C19D2}"/>
              </a:ext>
            </a:extLst>
          </p:cNvPr>
          <p:cNvSpPr txBox="1"/>
          <p:nvPr/>
        </p:nvSpPr>
        <p:spPr>
          <a:xfrm>
            <a:off x="10376086" y="5460717"/>
            <a:ext cx="1800200" cy="553998"/>
          </a:xfrm>
          <a:prstGeom prst="rect">
            <a:avLst/>
          </a:prstGeom>
          <a:noFill/>
        </p:spPr>
        <p:txBody>
          <a:bodyPr wrap="square">
            <a:spAutoFit/>
          </a:bodyPr>
          <a:lstStyle/>
          <a:p>
            <a:pPr algn="ctr"/>
            <a:r>
              <a:rPr lang="en-US" sz="3000" b="1" dirty="0"/>
              <a:t>5 Stories</a:t>
            </a:r>
            <a:endParaRPr lang="en-US" sz="3000" dirty="0"/>
          </a:p>
        </p:txBody>
      </p:sp>
      <p:sp>
        <p:nvSpPr>
          <p:cNvPr id="16" name="TextBox 15">
            <a:extLst>
              <a:ext uri="{FF2B5EF4-FFF2-40B4-BE49-F238E27FC236}">
                <a16:creationId xmlns:a16="http://schemas.microsoft.com/office/drawing/2014/main" id="{54C5BEBA-84C1-056A-F0D7-9EC6A7AA171C}"/>
              </a:ext>
            </a:extLst>
          </p:cNvPr>
          <p:cNvSpPr txBox="1"/>
          <p:nvPr/>
        </p:nvSpPr>
        <p:spPr>
          <a:xfrm>
            <a:off x="14441325" y="5388709"/>
            <a:ext cx="1800200" cy="553998"/>
          </a:xfrm>
          <a:prstGeom prst="rect">
            <a:avLst/>
          </a:prstGeom>
          <a:noFill/>
        </p:spPr>
        <p:txBody>
          <a:bodyPr wrap="square">
            <a:spAutoFit/>
          </a:bodyPr>
          <a:lstStyle/>
          <a:p>
            <a:pPr algn="ctr"/>
            <a:r>
              <a:rPr lang="en-US" sz="3000" b="1" dirty="0"/>
              <a:t>8 Stories</a:t>
            </a:r>
            <a:endParaRPr lang="en-US" sz="3000" dirty="0"/>
          </a:p>
        </p:txBody>
      </p:sp>
      <p:pic>
        <p:nvPicPr>
          <p:cNvPr id="3" name="Picture 2" descr="A close-up of a logo&#10;&#10;Description automatically generated">
            <a:extLst>
              <a:ext uri="{FF2B5EF4-FFF2-40B4-BE49-F238E27FC236}">
                <a16:creationId xmlns:a16="http://schemas.microsoft.com/office/drawing/2014/main" id="{4E9ACCBB-9935-E16C-C0B6-1EE13A9B4F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11290" y="7146338"/>
            <a:ext cx="7627627" cy="2040311"/>
          </a:xfrm>
          <a:prstGeom prst="rect">
            <a:avLst/>
          </a:prstGeom>
        </p:spPr>
      </p:pic>
      <p:pic>
        <p:nvPicPr>
          <p:cNvPr id="6" name="Picture 5" descr="A yellow and blue logo&#10;&#10;Description automatically generated">
            <a:extLst>
              <a:ext uri="{FF2B5EF4-FFF2-40B4-BE49-F238E27FC236}">
                <a16:creationId xmlns:a16="http://schemas.microsoft.com/office/drawing/2014/main" id="{AA1B7D54-374D-9B95-27B7-C13C438694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91210" y="3001380"/>
            <a:ext cx="3600000" cy="1800000"/>
          </a:xfrm>
          <a:prstGeom prst="rect">
            <a:avLst/>
          </a:prstGeom>
        </p:spPr>
      </p:pic>
      <p:pic>
        <p:nvPicPr>
          <p:cNvPr id="9" name="Picture 8" descr="A blue and red logo&#10;&#10;Description automatically generated">
            <a:extLst>
              <a:ext uri="{FF2B5EF4-FFF2-40B4-BE49-F238E27FC236}">
                <a16:creationId xmlns:a16="http://schemas.microsoft.com/office/drawing/2014/main" id="{3B0B8076-4416-53D1-10DF-65A37C27B74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51650" y="2774355"/>
            <a:ext cx="2064396" cy="1908000"/>
          </a:xfrm>
          <a:prstGeom prst="rect">
            <a:avLst/>
          </a:prstGeom>
        </p:spPr>
      </p:pic>
      <p:sp>
        <p:nvSpPr>
          <p:cNvPr id="17" name="TextBox 16">
            <a:extLst>
              <a:ext uri="{FF2B5EF4-FFF2-40B4-BE49-F238E27FC236}">
                <a16:creationId xmlns:a16="http://schemas.microsoft.com/office/drawing/2014/main" id="{9DB5B819-7C9C-F6AB-7455-DE677F5EFF61}"/>
              </a:ext>
            </a:extLst>
          </p:cNvPr>
          <p:cNvSpPr txBox="1"/>
          <p:nvPr/>
        </p:nvSpPr>
        <p:spPr>
          <a:xfrm>
            <a:off x="6763768" y="5447251"/>
            <a:ext cx="1800200" cy="553998"/>
          </a:xfrm>
          <a:prstGeom prst="rect">
            <a:avLst/>
          </a:prstGeom>
          <a:noFill/>
        </p:spPr>
        <p:txBody>
          <a:bodyPr wrap="square">
            <a:spAutoFit/>
          </a:bodyPr>
          <a:lstStyle/>
          <a:p>
            <a:pPr algn="ctr"/>
            <a:r>
              <a:rPr lang="en-US" sz="3000" b="1" dirty="0"/>
              <a:t>8 Stories</a:t>
            </a:r>
            <a:endParaRPr lang="en-US" sz="3000" dirty="0"/>
          </a:p>
        </p:txBody>
      </p:sp>
      <p:pic>
        <p:nvPicPr>
          <p:cNvPr id="7" name="Picture 6" descr="A blue background with white text&#10;&#10;Description automatically generated">
            <a:extLst>
              <a:ext uri="{FF2B5EF4-FFF2-40B4-BE49-F238E27FC236}">
                <a16:creationId xmlns:a16="http://schemas.microsoft.com/office/drawing/2014/main" id="{F0CD0C0A-D4C7-A411-0C26-82753A26F2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436426" y="7051158"/>
            <a:ext cx="3312368" cy="1466130"/>
          </a:xfrm>
          <a:prstGeom prst="rect">
            <a:avLst/>
          </a:prstGeom>
        </p:spPr>
      </p:pic>
      <p:sp>
        <p:nvSpPr>
          <p:cNvPr id="8" name="TextBox 7">
            <a:extLst>
              <a:ext uri="{FF2B5EF4-FFF2-40B4-BE49-F238E27FC236}">
                <a16:creationId xmlns:a16="http://schemas.microsoft.com/office/drawing/2014/main" id="{C4040C19-FC5E-3F46-E11C-E05D4C8787FE}"/>
              </a:ext>
            </a:extLst>
          </p:cNvPr>
          <p:cNvSpPr txBox="1"/>
          <p:nvPr/>
        </p:nvSpPr>
        <p:spPr>
          <a:xfrm>
            <a:off x="14012490" y="9399091"/>
            <a:ext cx="1800200" cy="553998"/>
          </a:xfrm>
          <a:prstGeom prst="rect">
            <a:avLst/>
          </a:prstGeom>
          <a:noFill/>
        </p:spPr>
        <p:txBody>
          <a:bodyPr wrap="square">
            <a:spAutoFit/>
          </a:bodyPr>
          <a:lstStyle/>
          <a:p>
            <a:pPr algn="ctr"/>
            <a:r>
              <a:rPr lang="en-US" sz="3000" b="1" dirty="0"/>
              <a:t>1 Story</a:t>
            </a:r>
            <a:endParaRPr lang="en-US" sz="3000" dirty="0"/>
          </a:p>
        </p:txBody>
      </p:sp>
    </p:spTree>
    <p:extLst>
      <p:ext uri="{BB962C8B-B14F-4D97-AF65-F5344CB8AC3E}">
        <p14:creationId xmlns:p14="http://schemas.microsoft.com/office/powerpoint/2010/main" val="15792965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BD261-BF35-800E-CE8F-A615DB45C2B9}"/>
              </a:ext>
            </a:extLst>
          </p:cNvPr>
          <p:cNvSpPr>
            <a:spLocks noGrp="1"/>
          </p:cNvSpPr>
          <p:nvPr>
            <p:ph type="title"/>
          </p:nvPr>
        </p:nvSpPr>
        <p:spPr/>
        <p:txBody>
          <a:bodyPr/>
          <a:lstStyle/>
          <a:p>
            <a:r>
              <a:rPr lang="en-US" b="1" dirty="0">
                <a:latin typeface="+mj-lt"/>
              </a:rPr>
              <a:t>Online</a:t>
            </a:r>
          </a:p>
        </p:txBody>
      </p:sp>
      <p:sp>
        <p:nvSpPr>
          <p:cNvPr id="6" name="TextBox 5">
            <a:extLst>
              <a:ext uri="{FF2B5EF4-FFF2-40B4-BE49-F238E27FC236}">
                <a16:creationId xmlns:a16="http://schemas.microsoft.com/office/drawing/2014/main" id="{DAD5FD10-FA3E-6DBF-86BC-D446B7B82B71}"/>
              </a:ext>
            </a:extLst>
          </p:cNvPr>
          <p:cNvSpPr txBox="1"/>
          <p:nvPr/>
        </p:nvSpPr>
        <p:spPr>
          <a:xfrm>
            <a:off x="15732173" y="6014715"/>
            <a:ext cx="1304653" cy="553998"/>
          </a:xfrm>
          <a:prstGeom prst="rect">
            <a:avLst/>
          </a:prstGeom>
          <a:noFill/>
        </p:spPr>
        <p:txBody>
          <a:bodyPr wrap="none" rtlCol="0">
            <a:spAutoFit/>
          </a:bodyPr>
          <a:lstStyle/>
          <a:p>
            <a:r>
              <a:rPr lang="en-US" sz="3000" b="1" dirty="0"/>
              <a:t>1 Story</a:t>
            </a:r>
          </a:p>
        </p:txBody>
      </p:sp>
      <p:sp>
        <p:nvSpPr>
          <p:cNvPr id="7" name="TextBox 6">
            <a:extLst>
              <a:ext uri="{FF2B5EF4-FFF2-40B4-BE49-F238E27FC236}">
                <a16:creationId xmlns:a16="http://schemas.microsoft.com/office/drawing/2014/main" id="{F45A22E0-5948-93CA-880A-8E10ADA0E3FC}"/>
              </a:ext>
            </a:extLst>
          </p:cNvPr>
          <p:cNvSpPr txBox="1"/>
          <p:nvPr/>
        </p:nvSpPr>
        <p:spPr>
          <a:xfrm>
            <a:off x="4172632" y="6070145"/>
            <a:ext cx="1562672" cy="553998"/>
          </a:xfrm>
          <a:prstGeom prst="rect">
            <a:avLst/>
          </a:prstGeom>
          <a:noFill/>
        </p:spPr>
        <p:txBody>
          <a:bodyPr wrap="none" rtlCol="0">
            <a:spAutoFit/>
          </a:bodyPr>
          <a:lstStyle/>
          <a:p>
            <a:r>
              <a:rPr lang="en-US" sz="3000" b="1" dirty="0"/>
              <a:t>4 Stories</a:t>
            </a:r>
          </a:p>
        </p:txBody>
      </p:sp>
      <p:pic>
        <p:nvPicPr>
          <p:cNvPr id="8" name="Graphic 7">
            <a:extLst>
              <a:ext uri="{FF2B5EF4-FFF2-40B4-BE49-F238E27FC236}">
                <a16:creationId xmlns:a16="http://schemas.microsoft.com/office/drawing/2014/main" id="{0AAA5925-FDC9-E31E-1B44-21A4A1AD73F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33995" y="3348000"/>
            <a:ext cx="7035511" cy="2592030"/>
          </a:xfrm>
          <a:prstGeom prst="rect">
            <a:avLst/>
          </a:prstGeom>
        </p:spPr>
      </p:pic>
      <p:sp>
        <p:nvSpPr>
          <p:cNvPr id="17" name="TextBox 16">
            <a:extLst>
              <a:ext uri="{FF2B5EF4-FFF2-40B4-BE49-F238E27FC236}">
                <a16:creationId xmlns:a16="http://schemas.microsoft.com/office/drawing/2014/main" id="{40F96144-C19B-BF5A-9FED-5211E1A53664}"/>
              </a:ext>
            </a:extLst>
          </p:cNvPr>
          <p:cNvSpPr txBox="1"/>
          <p:nvPr/>
        </p:nvSpPr>
        <p:spPr>
          <a:xfrm>
            <a:off x="10475589" y="5870699"/>
            <a:ext cx="1304653" cy="553998"/>
          </a:xfrm>
          <a:prstGeom prst="rect">
            <a:avLst/>
          </a:prstGeom>
          <a:noFill/>
        </p:spPr>
        <p:txBody>
          <a:bodyPr wrap="none" rtlCol="0">
            <a:spAutoFit/>
          </a:bodyPr>
          <a:lstStyle/>
          <a:p>
            <a:r>
              <a:rPr lang="en-US" sz="3000" b="1" dirty="0"/>
              <a:t>1 Story</a:t>
            </a:r>
          </a:p>
        </p:txBody>
      </p:sp>
      <p:pic>
        <p:nvPicPr>
          <p:cNvPr id="4" name="Picture 3" descr="A black and red logo&#10;&#10;Description automatically generated">
            <a:extLst>
              <a:ext uri="{FF2B5EF4-FFF2-40B4-BE49-F238E27FC236}">
                <a16:creationId xmlns:a16="http://schemas.microsoft.com/office/drawing/2014/main" id="{71E420AC-383A-BD8C-8A3B-543B0E20E4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60592" y="4640332"/>
            <a:ext cx="4131818" cy="899547"/>
          </a:xfrm>
          <a:prstGeom prst="rect">
            <a:avLst/>
          </a:prstGeom>
        </p:spPr>
      </p:pic>
      <p:pic>
        <p:nvPicPr>
          <p:cNvPr id="10" name="Picture 9" descr="A blue background with white letters&#10;&#10;Description automatically generated">
            <a:extLst>
              <a:ext uri="{FF2B5EF4-FFF2-40B4-BE49-F238E27FC236}">
                <a16:creationId xmlns:a16="http://schemas.microsoft.com/office/drawing/2014/main" id="{EA597FAB-1E80-02FA-FA3F-C26478412BB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192724" y="4727871"/>
            <a:ext cx="4131818" cy="860796"/>
          </a:xfrm>
          <a:prstGeom prst="rect">
            <a:avLst/>
          </a:prstGeom>
        </p:spPr>
      </p:pic>
    </p:spTree>
    <p:extLst>
      <p:ext uri="{BB962C8B-B14F-4D97-AF65-F5344CB8AC3E}">
        <p14:creationId xmlns:p14="http://schemas.microsoft.com/office/powerpoint/2010/main" val="34554370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8E8BA-4B20-0E75-7546-C5771E485165}"/>
              </a:ext>
            </a:extLst>
          </p:cNvPr>
          <p:cNvSpPr>
            <a:spLocks noGrp="1"/>
          </p:cNvSpPr>
          <p:nvPr>
            <p:ph type="title"/>
          </p:nvPr>
        </p:nvSpPr>
        <p:spPr/>
        <p:txBody>
          <a:bodyPr>
            <a:noAutofit/>
          </a:bodyPr>
          <a:lstStyle/>
          <a:p>
            <a:r>
              <a:rPr lang="en-US" sz="9900" b="1" dirty="0"/>
              <a:t>eNewsletter</a:t>
            </a:r>
          </a:p>
        </p:txBody>
      </p:sp>
    </p:spTree>
    <p:extLst>
      <p:ext uri="{BB962C8B-B14F-4D97-AF65-F5344CB8AC3E}">
        <p14:creationId xmlns:p14="http://schemas.microsoft.com/office/powerpoint/2010/main" val="5688769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1DB1D-5DD2-4F39-7901-1A56BA1B1F97}"/>
              </a:ext>
            </a:extLst>
          </p:cNvPr>
          <p:cNvSpPr>
            <a:spLocks noGrp="1"/>
          </p:cNvSpPr>
          <p:nvPr>
            <p:ph type="title"/>
          </p:nvPr>
        </p:nvSpPr>
        <p:spPr/>
        <p:txBody>
          <a:bodyPr/>
          <a:lstStyle/>
          <a:p>
            <a:r>
              <a:rPr lang="en-US" sz="9900" b="1" dirty="0"/>
              <a:t>Monday Memo</a:t>
            </a:r>
            <a:endParaRPr lang="en-US" dirty="0"/>
          </a:p>
        </p:txBody>
      </p:sp>
      <p:pic>
        <p:nvPicPr>
          <p:cNvPr id="8" name="Picture 7" descr="A white rectangular table with black text&#10;&#10;Description automatically generated">
            <a:extLst>
              <a:ext uri="{FF2B5EF4-FFF2-40B4-BE49-F238E27FC236}">
                <a16:creationId xmlns:a16="http://schemas.microsoft.com/office/drawing/2014/main" id="{3D904E5F-3BCF-4A12-5F94-D90850323C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32634" y="4430539"/>
            <a:ext cx="3432000" cy="1404000"/>
          </a:xfrm>
          <a:prstGeom prst="rect">
            <a:avLst/>
          </a:prstGeom>
        </p:spPr>
      </p:pic>
      <p:pic>
        <p:nvPicPr>
          <p:cNvPr id="10" name="Picture 9" descr="A blue and orange pie chart&#10;&#10;Description automatically generated">
            <a:extLst>
              <a:ext uri="{FF2B5EF4-FFF2-40B4-BE49-F238E27FC236}">
                <a16:creationId xmlns:a16="http://schemas.microsoft.com/office/drawing/2014/main" id="{A9DC53AC-30E7-DD78-0D41-403FE9023D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5146" y="3134395"/>
            <a:ext cx="9232184" cy="5040560"/>
          </a:xfrm>
          <a:prstGeom prst="rect">
            <a:avLst/>
          </a:prstGeom>
        </p:spPr>
      </p:pic>
    </p:spTree>
    <p:extLst>
      <p:ext uri="{BB962C8B-B14F-4D97-AF65-F5344CB8AC3E}">
        <p14:creationId xmlns:p14="http://schemas.microsoft.com/office/powerpoint/2010/main" val="465187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AFEB-B90F-1E79-7F46-F79DDED754E9}"/>
              </a:ext>
            </a:extLst>
          </p:cNvPr>
          <p:cNvSpPr>
            <a:spLocks noGrp="1"/>
          </p:cNvSpPr>
          <p:nvPr>
            <p:ph type="title"/>
          </p:nvPr>
        </p:nvSpPr>
        <p:spPr/>
        <p:txBody>
          <a:bodyPr/>
          <a:lstStyle/>
          <a:p>
            <a:r>
              <a:rPr lang="en-US" b="1" dirty="0">
                <a:solidFill>
                  <a:srgbClr val="4D182E"/>
                </a:solidFill>
                <a:latin typeface="+mj-lt"/>
              </a:rPr>
              <a:t>TOP performing Content</a:t>
            </a:r>
            <a:endParaRPr lang="en-US" dirty="0">
              <a:solidFill>
                <a:srgbClr val="4D182E"/>
              </a:solidFill>
            </a:endParaRPr>
          </a:p>
        </p:txBody>
      </p:sp>
      <p:sp>
        <p:nvSpPr>
          <p:cNvPr id="11" name="TextBox 10">
            <a:extLst>
              <a:ext uri="{FF2B5EF4-FFF2-40B4-BE49-F238E27FC236}">
                <a16:creationId xmlns:a16="http://schemas.microsoft.com/office/drawing/2014/main" id="{C63C24E7-E98D-102D-DDCD-D5F3039FFA2F}"/>
              </a:ext>
            </a:extLst>
          </p:cNvPr>
          <p:cNvSpPr txBox="1"/>
          <p:nvPr/>
        </p:nvSpPr>
        <p:spPr>
          <a:xfrm>
            <a:off x="2635226" y="8726918"/>
            <a:ext cx="2520280" cy="400110"/>
          </a:xfrm>
          <a:prstGeom prst="rect">
            <a:avLst/>
          </a:prstGeom>
          <a:noFill/>
        </p:spPr>
        <p:txBody>
          <a:bodyPr wrap="square" rtlCol="0">
            <a:spAutoFit/>
          </a:bodyPr>
          <a:lstStyle/>
          <a:p>
            <a:r>
              <a:rPr lang="en-US" b="1" dirty="0"/>
              <a:t>458 Clicks</a:t>
            </a:r>
          </a:p>
        </p:txBody>
      </p:sp>
      <p:sp>
        <p:nvSpPr>
          <p:cNvPr id="12" name="TextBox 11">
            <a:extLst>
              <a:ext uri="{FF2B5EF4-FFF2-40B4-BE49-F238E27FC236}">
                <a16:creationId xmlns:a16="http://schemas.microsoft.com/office/drawing/2014/main" id="{95599F47-5B87-7CE3-6AE9-C71B886C6C41}"/>
              </a:ext>
            </a:extLst>
          </p:cNvPr>
          <p:cNvSpPr txBox="1"/>
          <p:nvPr/>
        </p:nvSpPr>
        <p:spPr>
          <a:xfrm>
            <a:off x="14904879" y="8638941"/>
            <a:ext cx="2520280" cy="400110"/>
          </a:xfrm>
          <a:prstGeom prst="rect">
            <a:avLst/>
          </a:prstGeom>
          <a:noFill/>
        </p:spPr>
        <p:txBody>
          <a:bodyPr wrap="square" rtlCol="0">
            <a:spAutoFit/>
          </a:bodyPr>
          <a:lstStyle/>
          <a:p>
            <a:r>
              <a:rPr lang="en-US" b="1" dirty="0"/>
              <a:t>286 Clicks</a:t>
            </a:r>
          </a:p>
        </p:txBody>
      </p:sp>
      <p:sp>
        <p:nvSpPr>
          <p:cNvPr id="13" name="TextBox 12">
            <a:extLst>
              <a:ext uri="{FF2B5EF4-FFF2-40B4-BE49-F238E27FC236}">
                <a16:creationId xmlns:a16="http://schemas.microsoft.com/office/drawing/2014/main" id="{C4E2AE5E-5F5D-D2EF-3AB8-B067FF56770B}"/>
              </a:ext>
            </a:extLst>
          </p:cNvPr>
          <p:cNvSpPr txBox="1"/>
          <p:nvPr/>
        </p:nvSpPr>
        <p:spPr>
          <a:xfrm>
            <a:off x="8412972" y="8726918"/>
            <a:ext cx="2520280" cy="400110"/>
          </a:xfrm>
          <a:prstGeom prst="rect">
            <a:avLst/>
          </a:prstGeom>
          <a:noFill/>
        </p:spPr>
        <p:txBody>
          <a:bodyPr wrap="square" rtlCol="0">
            <a:spAutoFit/>
          </a:bodyPr>
          <a:lstStyle/>
          <a:p>
            <a:r>
              <a:rPr lang="en-US" b="1" dirty="0"/>
              <a:t>301 Clicks</a:t>
            </a:r>
          </a:p>
        </p:txBody>
      </p:sp>
      <p:pic>
        <p:nvPicPr>
          <p:cNvPr id="5" name="Picture 4" descr="A flyer with text and images&#10;&#10;Description automatically generated">
            <a:extLst>
              <a:ext uri="{FF2B5EF4-FFF2-40B4-BE49-F238E27FC236}">
                <a16:creationId xmlns:a16="http://schemas.microsoft.com/office/drawing/2014/main" id="{61C1E54D-609C-DAF9-A518-8E356A024F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5236" y="2869666"/>
            <a:ext cx="4935600" cy="5399951"/>
          </a:xfrm>
          <a:prstGeom prst="rect">
            <a:avLst/>
          </a:prstGeom>
        </p:spPr>
      </p:pic>
      <p:pic>
        <p:nvPicPr>
          <p:cNvPr id="7" name="Picture 6" descr="A flyer with a person holding a sign&#10;&#10;Description automatically generated">
            <a:extLst>
              <a:ext uri="{FF2B5EF4-FFF2-40B4-BE49-F238E27FC236}">
                <a16:creationId xmlns:a16="http://schemas.microsoft.com/office/drawing/2014/main" id="{578CB3E4-756C-83A1-D1B3-5F587F4CF7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7712" y="2869666"/>
            <a:ext cx="3610800" cy="5399786"/>
          </a:xfrm>
          <a:prstGeom prst="rect">
            <a:avLst/>
          </a:prstGeom>
        </p:spPr>
      </p:pic>
      <p:pic>
        <p:nvPicPr>
          <p:cNvPr id="9" name="Picture 8" descr="A close-up of a document&#10;&#10;Description automatically generated">
            <a:extLst>
              <a:ext uri="{FF2B5EF4-FFF2-40B4-BE49-F238E27FC236}">
                <a16:creationId xmlns:a16="http://schemas.microsoft.com/office/drawing/2014/main" id="{DD5E794A-CDF9-6C04-0B3B-B573B6CA28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76098" y="2993089"/>
            <a:ext cx="6368400" cy="3600371"/>
          </a:xfrm>
          <a:prstGeom prst="rect">
            <a:avLst/>
          </a:prstGeom>
        </p:spPr>
      </p:pic>
    </p:spTree>
    <p:extLst>
      <p:ext uri="{BB962C8B-B14F-4D97-AF65-F5344CB8AC3E}">
        <p14:creationId xmlns:p14="http://schemas.microsoft.com/office/powerpoint/2010/main" val="19766357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EC9B26-9AF5-AFD1-8A69-69EE99E0A2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6E094B-B973-186E-288D-16AB1E27C364}"/>
              </a:ext>
            </a:extLst>
          </p:cNvPr>
          <p:cNvSpPr>
            <a:spLocks noGrp="1"/>
          </p:cNvSpPr>
          <p:nvPr>
            <p:ph type="title"/>
          </p:nvPr>
        </p:nvSpPr>
        <p:spPr/>
        <p:txBody>
          <a:bodyPr>
            <a:noAutofit/>
          </a:bodyPr>
          <a:lstStyle/>
          <a:p>
            <a:r>
              <a:rPr lang="en-US" sz="9900" b="1" dirty="0"/>
              <a:t>BOD Election</a:t>
            </a:r>
          </a:p>
        </p:txBody>
      </p:sp>
    </p:spTree>
    <p:extLst>
      <p:ext uri="{BB962C8B-B14F-4D97-AF65-F5344CB8AC3E}">
        <p14:creationId xmlns:p14="http://schemas.microsoft.com/office/powerpoint/2010/main" val="3309351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FEE3C-3AB8-5D35-946F-0AA3ECEBFD14}"/>
              </a:ext>
            </a:extLst>
          </p:cNvPr>
          <p:cNvSpPr>
            <a:spLocks noGrp="1"/>
          </p:cNvSpPr>
          <p:nvPr>
            <p:ph type="title"/>
          </p:nvPr>
        </p:nvSpPr>
        <p:spPr>
          <a:xfrm>
            <a:off x="984251" y="473077"/>
            <a:ext cx="18094325" cy="1885949"/>
          </a:xfrm>
        </p:spPr>
        <p:txBody>
          <a:bodyPr anchor="ctr">
            <a:normAutofit/>
          </a:bodyPr>
          <a:lstStyle/>
          <a:p>
            <a:r>
              <a:rPr lang="en-US" b="1" dirty="0">
                <a:latin typeface="+mj-lt"/>
              </a:rPr>
              <a:t>EXECUTIVE SUMMARY</a:t>
            </a:r>
            <a:r>
              <a:rPr lang="en-US" b="1" dirty="0"/>
              <a:t>	</a:t>
            </a:r>
          </a:p>
        </p:txBody>
      </p:sp>
      <p:sp>
        <p:nvSpPr>
          <p:cNvPr id="4" name="Content Placeholder 3">
            <a:extLst>
              <a:ext uri="{FF2B5EF4-FFF2-40B4-BE49-F238E27FC236}">
                <a16:creationId xmlns:a16="http://schemas.microsoft.com/office/drawing/2014/main" id="{8B41549C-C348-57D5-9FE8-E99F9A95C97A}"/>
              </a:ext>
            </a:extLst>
          </p:cNvPr>
          <p:cNvSpPr>
            <a:spLocks noGrp="1"/>
          </p:cNvSpPr>
          <p:nvPr>
            <p:ph idx="1"/>
          </p:nvPr>
        </p:nvSpPr>
        <p:spPr>
          <a:xfrm>
            <a:off x="2601911" y="3156222"/>
            <a:ext cx="14859001" cy="6818933"/>
          </a:xfrm>
        </p:spPr>
        <p:txBody>
          <a:bodyPr>
            <a:normAutofit lnSpcReduction="10000"/>
          </a:bodyPr>
          <a:lstStyle/>
          <a:p>
            <a:r>
              <a:rPr lang="en-CA" dirty="0"/>
              <a:t>The fourth quarter of 2024 marked a dynamic period for NSFM communications, driven by key initiatives such as the NSFM Board of Directors Election Campaign, promotion of the Fall Conference, Municipal Code of Conduct In-Person Training Sessions, and the launch of Committee Opportunities 2025. This busy quarter reflected our commitment to fostering member engagement and delivering timely, impactful messaging across all platforms.</a:t>
            </a:r>
            <a:br>
              <a:rPr lang="en-CA" dirty="0"/>
            </a:br>
            <a:endParaRPr lang="en-CA" dirty="0"/>
          </a:p>
          <a:p>
            <a:r>
              <a:rPr lang="en-CA" dirty="0"/>
              <a:t>The following report provides a detailed analysis of our communications performance, encompassing social media channels, the NSFM website, media coverage, and our eNewsletter, the Monday Memo.</a:t>
            </a:r>
          </a:p>
        </p:txBody>
      </p:sp>
    </p:spTree>
    <p:extLst>
      <p:ext uri="{BB962C8B-B14F-4D97-AF65-F5344CB8AC3E}">
        <p14:creationId xmlns:p14="http://schemas.microsoft.com/office/powerpoint/2010/main" val="2371256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0DA656-57BC-9B9D-E7C9-066170A23B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89F4C7-54BD-6D67-AE1C-AD26FDD8486B}"/>
              </a:ext>
            </a:extLst>
          </p:cNvPr>
          <p:cNvSpPr>
            <a:spLocks noGrp="1"/>
          </p:cNvSpPr>
          <p:nvPr>
            <p:ph type="title"/>
          </p:nvPr>
        </p:nvSpPr>
        <p:spPr/>
        <p:txBody>
          <a:bodyPr/>
          <a:lstStyle/>
          <a:p>
            <a:r>
              <a:rPr lang="en-US" sz="9900" b="1" dirty="0"/>
              <a:t>Board of directors election</a:t>
            </a:r>
            <a:endParaRPr lang="en-US" b="1" dirty="0"/>
          </a:p>
        </p:txBody>
      </p:sp>
      <p:pic>
        <p:nvPicPr>
          <p:cNvPr id="3" name="Picture 2">
            <a:extLst>
              <a:ext uri="{FF2B5EF4-FFF2-40B4-BE49-F238E27FC236}">
                <a16:creationId xmlns:a16="http://schemas.microsoft.com/office/drawing/2014/main" id="{261AD289-9D78-81AB-F9E8-066D5B40D80F}"/>
              </a:ext>
            </a:extLst>
          </p:cNvPr>
          <p:cNvPicPr>
            <a:picLocks noChangeAspect="1"/>
          </p:cNvPicPr>
          <p:nvPr/>
        </p:nvPicPr>
        <p:blipFill>
          <a:blip r:embed="rId3"/>
          <a:stretch>
            <a:fillRect/>
          </a:stretch>
        </p:blipFill>
        <p:spPr>
          <a:xfrm>
            <a:off x="10628114" y="3041059"/>
            <a:ext cx="8202853" cy="3960000"/>
          </a:xfrm>
          <a:prstGeom prst="rect">
            <a:avLst/>
          </a:prstGeom>
        </p:spPr>
      </p:pic>
      <p:sp>
        <p:nvSpPr>
          <p:cNvPr id="6" name="TextBox 5">
            <a:extLst>
              <a:ext uri="{FF2B5EF4-FFF2-40B4-BE49-F238E27FC236}">
                <a16:creationId xmlns:a16="http://schemas.microsoft.com/office/drawing/2014/main" id="{3C45EA23-E29E-4463-1F8A-142F32336CEF}"/>
              </a:ext>
            </a:extLst>
          </p:cNvPr>
          <p:cNvSpPr txBox="1"/>
          <p:nvPr/>
        </p:nvSpPr>
        <p:spPr>
          <a:xfrm>
            <a:off x="12068274" y="7683092"/>
            <a:ext cx="7658374" cy="523220"/>
          </a:xfrm>
          <a:prstGeom prst="rect">
            <a:avLst/>
          </a:prstGeom>
          <a:noFill/>
        </p:spPr>
        <p:txBody>
          <a:bodyPr wrap="square">
            <a:spAutoFit/>
          </a:bodyPr>
          <a:lstStyle/>
          <a:p>
            <a:r>
              <a:rPr lang="en-US" sz="2800" b="1" dirty="0"/>
              <a:t>We reached a final vote turnout of 38%.</a:t>
            </a:r>
          </a:p>
        </p:txBody>
      </p:sp>
      <p:pic>
        <p:nvPicPr>
          <p:cNvPr id="9" name="Picture 8" descr="A list of words on a white background&#10;&#10;Description automatically generated">
            <a:extLst>
              <a:ext uri="{FF2B5EF4-FFF2-40B4-BE49-F238E27FC236}">
                <a16:creationId xmlns:a16="http://schemas.microsoft.com/office/drawing/2014/main" id="{D4C2A927-1092-DF6C-52CC-714B307208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6464" y="3047042"/>
            <a:ext cx="7906073" cy="2805381"/>
          </a:xfrm>
          <a:prstGeom prst="rect">
            <a:avLst/>
          </a:prstGeom>
        </p:spPr>
      </p:pic>
      <p:pic>
        <p:nvPicPr>
          <p:cNvPr id="11" name="Picture 10">
            <a:extLst>
              <a:ext uri="{FF2B5EF4-FFF2-40B4-BE49-F238E27FC236}">
                <a16:creationId xmlns:a16="http://schemas.microsoft.com/office/drawing/2014/main" id="{7C96630B-2C14-4FC2-BB15-B150FD1FA0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46465" y="7061227"/>
            <a:ext cx="9303816" cy="1145085"/>
          </a:xfrm>
          <a:prstGeom prst="rect">
            <a:avLst/>
          </a:prstGeom>
        </p:spPr>
      </p:pic>
      <p:cxnSp>
        <p:nvCxnSpPr>
          <p:cNvPr id="13" name="Straight Connector 12">
            <a:extLst>
              <a:ext uri="{FF2B5EF4-FFF2-40B4-BE49-F238E27FC236}">
                <a16:creationId xmlns:a16="http://schemas.microsoft.com/office/drawing/2014/main" id="{231767F7-3FFA-AF59-B6F3-C14AD70875CC}"/>
              </a:ext>
            </a:extLst>
          </p:cNvPr>
          <p:cNvCxnSpPr>
            <a:cxnSpLocks/>
          </p:cNvCxnSpPr>
          <p:nvPr/>
        </p:nvCxnSpPr>
        <p:spPr>
          <a:xfrm>
            <a:off x="9452537" y="3041059"/>
            <a:ext cx="0" cy="2811364"/>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1783863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12B27D-D6D6-41E7-05A5-AA541C6393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E808F5-0BFF-C28D-CEA3-8D6E0F3B3798}"/>
              </a:ext>
            </a:extLst>
          </p:cNvPr>
          <p:cNvSpPr>
            <a:spLocks noGrp="1"/>
          </p:cNvSpPr>
          <p:nvPr>
            <p:ph type="title"/>
          </p:nvPr>
        </p:nvSpPr>
        <p:spPr/>
        <p:txBody>
          <a:bodyPr/>
          <a:lstStyle/>
          <a:p>
            <a:r>
              <a:rPr lang="en-US" sz="9900" b="1" dirty="0"/>
              <a:t>Board of directors election</a:t>
            </a:r>
            <a:endParaRPr lang="en-US" b="1" dirty="0"/>
          </a:p>
        </p:txBody>
      </p:sp>
      <p:pic>
        <p:nvPicPr>
          <p:cNvPr id="4" name="Picture 3">
            <a:extLst>
              <a:ext uri="{FF2B5EF4-FFF2-40B4-BE49-F238E27FC236}">
                <a16:creationId xmlns:a16="http://schemas.microsoft.com/office/drawing/2014/main" id="{2B6B6330-2F2F-5555-92A8-BE1FF1E4F7C0}"/>
              </a:ext>
            </a:extLst>
          </p:cNvPr>
          <p:cNvPicPr>
            <a:picLocks noChangeAspect="1"/>
          </p:cNvPicPr>
          <p:nvPr/>
        </p:nvPicPr>
        <p:blipFill>
          <a:blip r:embed="rId3"/>
          <a:stretch>
            <a:fillRect/>
          </a:stretch>
        </p:blipFill>
        <p:spPr>
          <a:xfrm>
            <a:off x="565932" y="3278411"/>
            <a:ext cx="4764024" cy="5485846"/>
          </a:xfrm>
          <a:prstGeom prst="rect">
            <a:avLst/>
          </a:prstGeom>
        </p:spPr>
      </p:pic>
      <p:pic>
        <p:nvPicPr>
          <p:cNvPr id="5" name="Picture 4">
            <a:extLst>
              <a:ext uri="{FF2B5EF4-FFF2-40B4-BE49-F238E27FC236}">
                <a16:creationId xmlns:a16="http://schemas.microsoft.com/office/drawing/2014/main" id="{153D1486-092C-AA59-D395-2FAE6ECBD122}"/>
              </a:ext>
            </a:extLst>
          </p:cNvPr>
          <p:cNvPicPr>
            <a:picLocks noChangeAspect="1"/>
          </p:cNvPicPr>
          <p:nvPr/>
        </p:nvPicPr>
        <p:blipFill>
          <a:blip r:embed="rId4"/>
          <a:stretch>
            <a:fillRect/>
          </a:stretch>
        </p:blipFill>
        <p:spPr>
          <a:xfrm>
            <a:off x="6004071" y="3278411"/>
            <a:ext cx="3090672" cy="5485942"/>
          </a:xfrm>
          <a:prstGeom prst="rect">
            <a:avLst/>
          </a:prstGeom>
        </p:spPr>
      </p:pic>
      <p:pic>
        <p:nvPicPr>
          <p:cNvPr id="7" name="Picture 6">
            <a:extLst>
              <a:ext uri="{FF2B5EF4-FFF2-40B4-BE49-F238E27FC236}">
                <a16:creationId xmlns:a16="http://schemas.microsoft.com/office/drawing/2014/main" id="{88F425EA-663E-60B6-F4E4-9F258A33727A}"/>
              </a:ext>
            </a:extLst>
          </p:cNvPr>
          <p:cNvPicPr>
            <a:picLocks noChangeAspect="1"/>
          </p:cNvPicPr>
          <p:nvPr/>
        </p:nvPicPr>
        <p:blipFill>
          <a:blip r:embed="rId5"/>
          <a:stretch>
            <a:fillRect/>
          </a:stretch>
        </p:blipFill>
        <p:spPr>
          <a:xfrm>
            <a:off x="10064452" y="3316700"/>
            <a:ext cx="4745736" cy="5485021"/>
          </a:xfrm>
          <a:prstGeom prst="rect">
            <a:avLst/>
          </a:prstGeom>
        </p:spPr>
      </p:pic>
      <p:pic>
        <p:nvPicPr>
          <p:cNvPr id="8" name="Picture 7">
            <a:extLst>
              <a:ext uri="{FF2B5EF4-FFF2-40B4-BE49-F238E27FC236}">
                <a16:creationId xmlns:a16="http://schemas.microsoft.com/office/drawing/2014/main" id="{C7C42B4F-41FB-56C4-C5A5-ED9EC0840C7A}"/>
              </a:ext>
            </a:extLst>
          </p:cNvPr>
          <p:cNvPicPr>
            <a:picLocks noChangeAspect="1"/>
          </p:cNvPicPr>
          <p:nvPr/>
        </p:nvPicPr>
        <p:blipFill>
          <a:blip r:embed="rId6"/>
          <a:stretch>
            <a:fillRect/>
          </a:stretch>
        </p:blipFill>
        <p:spPr>
          <a:xfrm>
            <a:off x="15668674" y="3298807"/>
            <a:ext cx="2980944" cy="5495175"/>
          </a:xfrm>
          <a:prstGeom prst="rect">
            <a:avLst/>
          </a:prstGeom>
        </p:spPr>
      </p:pic>
      <p:sp>
        <p:nvSpPr>
          <p:cNvPr id="10" name="TextBox 9">
            <a:extLst>
              <a:ext uri="{FF2B5EF4-FFF2-40B4-BE49-F238E27FC236}">
                <a16:creationId xmlns:a16="http://schemas.microsoft.com/office/drawing/2014/main" id="{C6530D9B-C8C1-CE43-376C-FCEB88DE9427}"/>
              </a:ext>
            </a:extLst>
          </p:cNvPr>
          <p:cNvSpPr txBox="1"/>
          <p:nvPr/>
        </p:nvSpPr>
        <p:spPr>
          <a:xfrm>
            <a:off x="2131170" y="9070989"/>
            <a:ext cx="2520280" cy="400110"/>
          </a:xfrm>
          <a:prstGeom prst="rect">
            <a:avLst/>
          </a:prstGeom>
          <a:noFill/>
        </p:spPr>
        <p:txBody>
          <a:bodyPr wrap="square" rtlCol="0">
            <a:spAutoFit/>
          </a:bodyPr>
          <a:lstStyle/>
          <a:p>
            <a:r>
              <a:rPr lang="en-US" b="1" dirty="0"/>
              <a:t>Views 101</a:t>
            </a:r>
          </a:p>
        </p:txBody>
      </p:sp>
      <p:sp>
        <p:nvSpPr>
          <p:cNvPr id="12" name="TextBox 11">
            <a:extLst>
              <a:ext uri="{FF2B5EF4-FFF2-40B4-BE49-F238E27FC236}">
                <a16:creationId xmlns:a16="http://schemas.microsoft.com/office/drawing/2014/main" id="{1CF49BC9-683B-297F-556F-5C32D1B58E22}"/>
              </a:ext>
            </a:extLst>
          </p:cNvPr>
          <p:cNvSpPr txBox="1"/>
          <p:nvPr/>
        </p:nvSpPr>
        <p:spPr>
          <a:xfrm>
            <a:off x="6739682" y="9070989"/>
            <a:ext cx="2520280" cy="400110"/>
          </a:xfrm>
          <a:prstGeom prst="rect">
            <a:avLst/>
          </a:prstGeom>
          <a:noFill/>
        </p:spPr>
        <p:txBody>
          <a:bodyPr wrap="square" rtlCol="0">
            <a:spAutoFit/>
          </a:bodyPr>
          <a:lstStyle/>
          <a:p>
            <a:r>
              <a:rPr lang="en-US" b="1" dirty="0"/>
              <a:t>Views 255</a:t>
            </a:r>
          </a:p>
        </p:txBody>
      </p:sp>
      <p:sp>
        <p:nvSpPr>
          <p:cNvPr id="14" name="TextBox 13">
            <a:extLst>
              <a:ext uri="{FF2B5EF4-FFF2-40B4-BE49-F238E27FC236}">
                <a16:creationId xmlns:a16="http://schemas.microsoft.com/office/drawing/2014/main" id="{77424B4D-7098-ACC6-BD04-80B902E4FB96}"/>
              </a:ext>
            </a:extLst>
          </p:cNvPr>
          <p:cNvSpPr txBox="1"/>
          <p:nvPr/>
        </p:nvSpPr>
        <p:spPr>
          <a:xfrm>
            <a:off x="11852250" y="9070989"/>
            <a:ext cx="2520280" cy="400110"/>
          </a:xfrm>
          <a:prstGeom prst="rect">
            <a:avLst/>
          </a:prstGeom>
          <a:noFill/>
        </p:spPr>
        <p:txBody>
          <a:bodyPr wrap="square" rtlCol="0">
            <a:spAutoFit/>
          </a:bodyPr>
          <a:lstStyle/>
          <a:p>
            <a:r>
              <a:rPr lang="en-US" b="1" dirty="0"/>
              <a:t>Views 26</a:t>
            </a:r>
          </a:p>
        </p:txBody>
      </p:sp>
      <p:sp>
        <p:nvSpPr>
          <p:cNvPr id="15" name="TextBox 14">
            <a:extLst>
              <a:ext uri="{FF2B5EF4-FFF2-40B4-BE49-F238E27FC236}">
                <a16:creationId xmlns:a16="http://schemas.microsoft.com/office/drawing/2014/main" id="{289F4BB4-906E-FCBA-0ADA-ABBDA1B6D5FD}"/>
              </a:ext>
            </a:extLst>
          </p:cNvPr>
          <p:cNvSpPr txBox="1"/>
          <p:nvPr/>
        </p:nvSpPr>
        <p:spPr>
          <a:xfrm>
            <a:off x="16532770" y="9070989"/>
            <a:ext cx="2520280" cy="400110"/>
          </a:xfrm>
          <a:prstGeom prst="rect">
            <a:avLst/>
          </a:prstGeom>
          <a:noFill/>
        </p:spPr>
        <p:txBody>
          <a:bodyPr wrap="square" rtlCol="0">
            <a:spAutoFit/>
          </a:bodyPr>
          <a:lstStyle/>
          <a:p>
            <a:r>
              <a:rPr lang="en-US" b="1" dirty="0"/>
              <a:t>Views 79</a:t>
            </a:r>
          </a:p>
        </p:txBody>
      </p:sp>
    </p:spTree>
    <p:extLst>
      <p:ext uri="{BB962C8B-B14F-4D97-AF65-F5344CB8AC3E}">
        <p14:creationId xmlns:p14="http://schemas.microsoft.com/office/powerpoint/2010/main" val="2180861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0B421-DC89-5A95-FD26-FB973FF7E9CD}"/>
              </a:ext>
            </a:extLst>
          </p:cNvPr>
          <p:cNvSpPr>
            <a:spLocks noGrp="1"/>
          </p:cNvSpPr>
          <p:nvPr>
            <p:ph type="title"/>
          </p:nvPr>
        </p:nvSpPr>
        <p:spPr/>
        <p:txBody>
          <a:bodyPr>
            <a:normAutofit/>
          </a:bodyPr>
          <a:lstStyle/>
          <a:p>
            <a:r>
              <a:rPr lang="en-US" sz="9000" b="1" dirty="0">
                <a:latin typeface="+mj-lt"/>
              </a:rPr>
              <a:t>SOCIAL CHANNELS</a:t>
            </a:r>
          </a:p>
        </p:txBody>
      </p:sp>
    </p:spTree>
    <p:extLst>
      <p:ext uri="{BB962C8B-B14F-4D97-AF65-F5344CB8AC3E}">
        <p14:creationId xmlns:p14="http://schemas.microsoft.com/office/powerpoint/2010/main" val="67289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F3383-AB87-F4EB-934E-508C0BC53438}"/>
              </a:ext>
            </a:extLst>
          </p:cNvPr>
          <p:cNvSpPr>
            <a:spLocks noGrp="1"/>
          </p:cNvSpPr>
          <p:nvPr>
            <p:ph type="title"/>
          </p:nvPr>
        </p:nvSpPr>
        <p:spPr>
          <a:xfrm>
            <a:off x="1004887" y="470099"/>
            <a:ext cx="18094325" cy="1885949"/>
          </a:xfrm>
        </p:spPr>
        <p:txBody>
          <a:bodyPr/>
          <a:lstStyle/>
          <a:p>
            <a:r>
              <a:rPr lang="en-CA" b="1" kern="100" dirty="0">
                <a:effectLst/>
                <a:latin typeface="Calibri" panose="020F0502020204030204" pitchFamily="34" charset="0"/>
                <a:ea typeface="Aptos" panose="020B0004020202020204" pitchFamily="34" charset="0"/>
                <a:cs typeface="Times New Roman" panose="02020603050405020304" pitchFamily="18" charset="0"/>
              </a:rPr>
              <a:t>Social Media Definitions</a:t>
            </a:r>
            <a:endParaRPr lang="en-US" dirty="0"/>
          </a:p>
        </p:txBody>
      </p:sp>
      <p:sp>
        <p:nvSpPr>
          <p:cNvPr id="6" name="TextBox 5">
            <a:extLst>
              <a:ext uri="{FF2B5EF4-FFF2-40B4-BE49-F238E27FC236}">
                <a16:creationId xmlns:a16="http://schemas.microsoft.com/office/drawing/2014/main" id="{8D704D75-B442-5B26-A3B4-4D9A8CB409BA}"/>
              </a:ext>
            </a:extLst>
          </p:cNvPr>
          <p:cNvSpPr txBox="1"/>
          <p:nvPr/>
        </p:nvSpPr>
        <p:spPr>
          <a:xfrm>
            <a:off x="1195066" y="2712209"/>
            <a:ext cx="17904146" cy="7940635"/>
          </a:xfrm>
          <a:prstGeom prst="rect">
            <a:avLst/>
          </a:prstGeom>
          <a:noFill/>
        </p:spPr>
        <p:txBody>
          <a:bodyPr wrap="square" rtlCol="0">
            <a:spAutoFit/>
          </a:bodyPr>
          <a:lstStyle/>
          <a:p>
            <a:r>
              <a:rPr lang="en-CA" sz="3000" kern="100" dirty="0">
                <a:effectLst/>
                <a:ea typeface="Aptos" panose="020B0004020202020204" pitchFamily="34" charset="0"/>
                <a:cs typeface="Times New Roman" panose="02020603050405020304" pitchFamily="18" charset="0"/>
              </a:rPr>
              <a:t>Commonly used terms in Social Media Content Analysis:</a:t>
            </a:r>
          </a:p>
          <a:p>
            <a:br>
              <a:rPr lang="en-CA" sz="3000" kern="100" dirty="0">
                <a:effectLst/>
                <a:ea typeface="Aptos" panose="020B0004020202020204" pitchFamily="34" charset="0"/>
                <a:cs typeface="Times New Roman" panose="02020603050405020304" pitchFamily="18" charset="0"/>
              </a:rPr>
            </a:br>
            <a:r>
              <a:rPr lang="en-CA" sz="3000" b="1" kern="100" dirty="0">
                <a:effectLst/>
                <a:ea typeface="Aptos" panose="020B0004020202020204" pitchFamily="34" charset="0"/>
                <a:cs typeface="Times New Roman" panose="02020603050405020304" pitchFamily="18" charset="0"/>
              </a:rPr>
              <a:t>Clicks:</a:t>
            </a:r>
            <a:r>
              <a:rPr lang="en-CA" sz="3000" kern="100" dirty="0">
                <a:effectLst/>
                <a:ea typeface="Aptos" panose="020B0004020202020204" pitchFamily="34" charset="0"/>
                <a:cs typeface="Times New Roman" panose="02020603050405020304" pitchFamily="18" charset="0"/>
              </a:rPr>
              <a:t> refer to the total number of times users clicked on any clickable element in your content. This includes not just links but also buttons, images, or other interactive features within the post. It gives a broader view of how often people are interacting with your content beyond just link clicks.</a:t>
            </a: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Reactions: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responses users give to a post, such as likes, loves, laughs, or other emoji reactions. This metric shows how people feel about the content.</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Engagement Rate:</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percentage of people who interact with your content (e.g., likes, comments, shares, clicks) compared to the total number of people who saw it. It measures how engaging or effective your content is.</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Link Clicks: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number of times users clicked on a link in your post or content, leading them to another webpage or destination.</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Reach:</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total number of unique users who have seen your content at least once. It reflects how many different people your content is reaching.</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Content Interactions: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Any action users take on a post or piece of content, such as liking, commenting, sharing, or clicking. This measures overall activity or interaction with the content.</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a:p>
            <a:r>
              <a:rPr lang="en-CA" sz="3000" b="1" kern="100" dirty="0">
                <a:effectLst/>
                <a:latin typeface="Calibri" panose="020F0502020204030204" pitchFamily="34" charset="0"/>
                <a:ea typeface="Aptos" panose="020B0004020202020204" pitchFamily="34" charset="0"/>
                <a:cs typeface="Times New Roman" panose="02020603050405020304" pitchFamily="18" charset="0"/>
              </a:rPr>
              <a:t>Impressions:</a:t>
            </a:r>
            <a:r>
              <a:rPr lang="en-CA" sz="3000" kern="100" dirty="0">
                <a:effectLst/>
                <a:latin typeface="Calibri" panose="020F0502020204030204" pitchFamily="34" charset="0"/>
                <a:ea typeface="Aptos" panose="020B0004020202020204" pitchFamily="34" charset="0"/>
                <a:cs typeface="Times New Roman" panose="02020603050405020304" pitchFamily="18" charset="0"/>
              </a:rPr>
              <a:t> The total number of times your content was displayed or shown on a screen, regardless of whether it was clicked or interacted with. This counts repeat views by the same person.</a:t>
            </a:r>
            <a:endParaRPr lang="en-CA" sz="30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086526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2583E-4BA9-23FB-A4C6-3042E4B29548}"/>
              </a:ext>
            </a:extLst>
          </p:cNvPr>
          <p:cNvSpPr>
            <a:spLocks noGrp="1"/>
          </p:cNvSpPr>
          <p:nvPr>
            <p:ph type="title"/>
          </p:nvPr>
        </p:nvSpPr>
        <p:spPr>
          <a:xfrm>
            <a:off x="1004890" y="742429"/>
            <a:ext cx="18094325" cy="1239838"/>
          </a:xfrm>
        </p:spPr>
        <p:txBody>
          <a:bodyPr>
            <a:noAutofit/>
          </a:bodyPr>
          <a:lstStyle/>
          <a:p>
            <a:r>
              <a:rPr lang="en-US" dirty="0">
                <a:latin typeface="+mj-lt"/>
              </a:rPr>
              <a:t>linkedin</a:t>
            </a:r>
          </a:p>
        </p:txBody>
      </p:sp>
      <p:sp>
        <p:nvSpPr>
          <p:cNvPr id="23" name="TextBox 22">
            <a:extLst>
              <a:ext uri="{FF2B5EF4-FFF2-40B4-BE49-F238E27FC236}">
                <a16:creationId xmlns:a16="http://schemas.microsoft.com/office/drawing/2014/main" id="{D4944375-97DE-1A20-1EC8-57DFCD8D98FC}"/>
              </a:ext>
            </a:extLst>
          </p:cNvPr>
          <p:cNvSpPr txBox="1"/>
          <p:nvPr/>
        </p:nvSpPr>
        <p:spPr>
          <a:xfrm>
            <a:off x="13364418" y="2990379"/>
            <a:ext cx="5256584" cy="2308324"/>
          </a:xfrm>
          <a:prstGeom prst="rect">
            <a:avLst/>
          </a:prstGeom>
          <a:noFill/>
        </p:spPr>
        <p:txBody>
          <a:bodyPr wrap="square" rtlCol="0">
            <a:spAutoFit/>
          </a:bodyPr>
          <a:lstStyle/>
          <a:p>
            <a:r>
              <a:rPr lang="en-US" sz="2400" b="1" dirty="0"/>
              <a:t>Follower Growth – 6.00%</a:t>
            </a:r>
          </a:p>
          <a:p>
            <a:endParaRPr lang="en-US" dirty="0"/>
          </a:p>
          <a:p>
            <a:r>
              <a:rPr lang="en-US" dirty="0"/>
              <a:t>Oct. 1 – 1173</a:t>
            </a:r>
          </a:p>
          <a:p>
            <a:endParaRPr lang="en-US" dirty="0"/>
          </a:p>
          <a:p>
            <a:r>
              <a:rPr lang="en-US" dirty="0"/>
              <a:t>Dec. 31 – 1,243</a:t>
            </a:r>
          </a:p>
          <a:p>
            <a:endParaRPr lang="en-US" dirty="0"/>
          </a:p>
          <a:p>
            <a:endParaRPr lang="en-US" dirty="0"/>
          </a:p>
        </p:txBody>
      </p:sp>
      <p:pic>
        <p:nvPicPr>
          <p:cNvPr id="4" name="Picture 3" descr="A blue pie chart with a few words&#10;&#10;Description automatically generated">
            <a:extLst>
              <a:ext uri="{FF2B5EF4-FFF2-40B4-BE49-F238E27FC236}">
                <a16:creationId xmlns:a16="http://schemas.microsoft.com/office/drawing/2014/main" id="{310CC8C3-82FC-5609-75A5-F18579ED30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5187" y="2380069"/>
            <a:ext cx="9559084" cy="5794885"/>
          </a:xfrm>
          <a:prstGeom prst="rect">
            <a:avLst/>
          </a:prstGeom>
        </p:spPr>
      </p:pic>
      <p:pic>
        <p:nvPicPr>
          <p:cNvPr id="7" name="Picture 6">
            <a:extLst>
              <a:ext uri="{FF2B5EF4-FFF2-40B4-BE49-F238E27FC236}">
                <a16:creationId xmlns:a16="http://schemas.microsoft.com/office/drawing/2014/main" id="{BF2F8E73-33EF-071C-CF5D-7BFB3521B2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1170" y="8594427"/>
            <a:ext cx="10013844" cy="948680"/>
          </a:xfrm>
          <a:prstGeom prst="rect">
            <a:avLst/>
          </a:prstGeom>
        </p:spPr>
      </p:pic>
    </p:spTree>
    <p:extLst>
      <p:ext uri="{BB962C8B-B14F-4D97-AF65-F5344CB8AC3E}">
        <p14:creationId xmlns:p14="http://schemas.microsoft.com/office/powerpoint/2010/main" val="3354687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48084-9C81-DA84-36B4-A7AB96EBF26A}"/>
              </a:ext>
            </a:extLst>
          </p:cNvPr>
          <p:cNvSpPr>
            <a:spLocks noGrp="1"/>
          </p:cNvSpPr>
          <p:nvPr>
            <p:ph type="title"/>
          </p:nvPr>
        </p:nvSpPr>
        <p:spPr/>
        <p:txBody>
          <a:bodyPr/>
          <a:lstStyle/>
          <a:p>
            <a:r>
              <a:rPr lang="en-US" b="1" dirty="0">
                <a:latin typeface="+mj-lt"/>
              </a:rPr>
              <a:t>Top Performing Content</a:t>
            </a:r>
          </a:p>
        </p:txBody>
      </p:sp>
      <p:pic>
        <p:nvPicPr>
          <p:cNvPr id="3" name="Picture 2">
            <a:extLst>
              <a:ext uri="{FF2B5EF4-FFF2-40B4-BE49-F238E27FC236}">
                <a16:creationId xmlns:a16="http://schemas.microsoft.com/office/drawing/2014/main" id="{F7302334-B9F1-30C3-18F2-AA547B96D5B9}"/>
              </a:ext>
            </a:extLst>
          </p:cNvPr>
          <p:cNvPicPr>
            <a:picLocks noChangeAspect="1"/>
          </p:cNvPicPr>
          <p:nvPr/>
        </p:nvPicPr>
        <p:blipFill>
          <a:blip r:embed="rId2"/>
          <a:stretch>
            <a:fillRect/>
          </a:stretch>
        </p:blipFill>
        <p:spPr>
          <a:xfrm>
            <a:off x="984251" y="2558331"/>
            <a:ext cx="5486400" cy="7348300"/>
          </a:xfrm>
          <a:prstGeom prst="rect">
            <a:avLst/>
          </a:prstGeom>
        </p:spPr>
      </p:pic>
      <p:pic>
        <p:nvPicPr>
          <p:cNvPr id="5" name="Picture 4">
            <a:extLst>
              <a:ext uri="{FF2B5EF4-FFF2-40B4-BE49-F238E27FC236}">
                <a16:creationId xmlns:a16="http://schemas.microsoft.com/office/drawing/2014/main" id="{DF18411C-CA4C-C35A-8051-F1C8019F30FF}"/>
              </a:ext>
            </a:extLst>
          </p:cNvPr>
          <p:cNvPicPr>
            <a:picLocks noChangeAspect="1"/>
          </p:cNvPicPr>
          <p:nvPr/>
        </p:nvPicPr>
        <p:blipFill>
          <a:blip r:embed="rId3"/>
          <a:stretch>
            <a:fillRect/>
          </a:stretch>
        </p:blipFill>
        <p:spPr>
          <a:xfrm>
            <a:off x="7174334" y="2544366"/>
            <a:ext cx="5486400" cy="7779895"/>
          </a:xfrm>
          <a:prstGeom prst="rect">
            <a:avLst/>
          </a:prstGeom>
        </p:spPr>
      </p:pic>
      <p:pic>
        <p:nvPicPr>
          <p:cNvPr id="7" name="Picture 6">
            <a:extLst>
              <a:ext uri="{FF2B5EF4-FFF2-40B4-BE49-F238E27FC236}">
                <a16:creationId xmlns:a16="http://schemas.microsoft.com/office/drawing/2014/main" id="{3BEC4BCE-B7B2-291F-D74D-1921EEB405FE}"/>
              </a:ext>
            </a:extLst>
          </p:cNvPr>
          <p:cNvPicPr>
            <a:picLocks noChangeAspect="1"/>
          </p:cNvPicPr>
          <p:nvPr/>
        </p:nvPicPr>
        <p:blipFill>
          <a:blip r:embed="rId4"/>
          <a:stretch>
            <a:fillRect/>
          </a:stretch>
        </p:blipFill>
        <p:spPr>
          <a:xfrm>
            <a:off x="13364418" y="2502740"/>
            <a:ext cx="5486400" cy="7821521"/>
          </a:xfrm>
          <a:prstGeom prst="rect">
            <a:avLst/>
          </a:prstGeom>
        </p:spPr>
      </p:pic>
      <p:sp>
        <p:nvSpPr>
          <p:cNvPr id="8" name="TextBox 7">
            <a:extLst>
              <a:ext uri="{FF2B5EF4-FFF2-40B4-BE49-F238E27FC236}">
                <a16:creationId xmlns:a16="http://schemas.microsoft.com/office/drawing/2014/main" id="{A7C37EAB-BD4F-F63A-F114-C2F947A04749}"/>
              </a:ext>
            </a:extLst>
          </p:cNvPr>
          <p:cNvSpPr txBox="1"/>
          <p:nvPr/>
        </p:nvSpPr>
        <p:spPr>
          <a:xfrm>
            <a:off x="2347194" y="10511149"/>
            <a:ext cx="2520280" cy="400110"/>
          </a:xfrm>
          <a:prstGeom prst="rect">
            <a:avLst/>
          </a:prstGeom>
          <a:noFill/>
        </p:spPr>
        <p:txBody>
          <a:bodyPr wrap="square" rtlCol="0">
            <a:spAutoFit/>
          </a:bodyPr>
          <a:lstStyle/>
          <a:p>
            <a:r>
              <a:rPr lang="en-US" b="1" dirty="0"/>
              <a:t>Clicks 22</a:t>
            </a:r>
          </a:p>
        </p:txBody>
      </p:sp>
      <p:sp>
        <p:nvSpPr>
          <p:cNvPr id="9" name="TextBox 8">
            <a:extLst>
              <a:ext uri="{FF2B5EF4-FFF2-40B4-BE49-F238E27FC236}">
                <a16:creationId xmlns:a16="http://schemas.microsoft.com/office/drawing/2014/main" id="{8AE713C8-990F-81E6-A2FD-A09E231DEBCF}"/>
              </a:ext>
            </a:extLst>
          </p:cNvPr>
          <p:cNvSpPr txBox="1"/>
          <p:nvPr/>
        </p:nvSpPr>
        <p:spPr>
          <a:xfrm>
            <a:off x="8827914" y="10479211"/>
            <a:ext cx="2520280" cy="400110"/>
          </a:xfrm>
          <a:prstGeom prst="rect">
            <a:avLst/>
          </a:prstGeom>
          <a:noFill/>
        </p:spPr>
        <p:txBody>
          <a:bodyPr wrap="square" rtlCol="0">
            <a:spAutoFit/>
          </a:bodyPr>
          <a:lstStyle/>
          <a:p>
            <a:r>
              <a:rPr lang="en-US" b="1" dirty="0"/>
              <a:t>Clicks 21</a:t>
            </a:r>
          </a:p>
        </p:txBody>
      </p:sp>
      <p:sp>
        <p:nvSpPr>
          <p:cNvPr id="11" name="TextBox 10">
            <a:extLst>
              <a:ext uri="{FF2B5EF4-FFF2-40B4-BE49-F238E27FC236}">
                <a16:creationId xmlns:a16="http://schemas.microsoft.com/office/drawing/2014/main" id="{541E8FA3-1B12-EF7A-E87F-1DB452A527C4}"/>
              </a:ext>
            </a:extLst>
          </p:cNvPr>
          <p:cNvSpPr txBox="1"/>
          <p:nvPr/>
        </p:nvSpPr>
        <p:spPr>
          <a:xfrm>
            <a:off x="15308634" y="10479211"/>
            <a:ext cx="2520280" cy="400110"/>
          </a:xfrm>
          <a:prstGeom prst="rect">
            <a:avLst/>
          </a:prstGeom>
          <a:noFill/>
        </p:spPr>
        <p:txBody>
          <a:bodyPr wrap="square" rtlCol="0">
            <a:spAutoFit/>
          </a:bodyPr>
          <a:lstStyle/>
          <a:p>
            <a:r>
              <a:rPr lang="en-US" b="1" dirty="0"/>
              <a:t>Clicks 20</a:t>
            </a:r>
          </a:p>
        </p:txBody>
      </p:sp>
    </p:spTree>
    <p:extLst>
      <p:ext uri="{BB962C8B-B14F-4D97-AF65-F5344CB8AC3E}">
        <p14:creationId xmlns:p14="http://schemas.microsoft.com/office/powerpoint/2010/main" val="465332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B233B-8218-51DA-ED16-F5C545DADA7C}"/>
              </a:ext>
            </a:extLst>
          </p:cNvPr>
          <p:cNvSpPr>
            <a:spLocks noGrp="1"/>
          </p:cNvSpPr>
          <p:nvPr>
            <p:ph type="title"/>
          </p:nvPr>
        </p:nvSpPr>
        <p:spPr/>
        <p:txBody>
          <a:bodyPr/>
          <a:lstStyle/>
          <a:p>
            <a:r>
              <a:rPr lang="en-US" dirty="0">
                <a:solidFill>
                  <a:srgbClr val="4D182E"/>
                </a:solidFill>
              </a:rPr>
              <a:t>x/twitter</a:t>
            </a:r>
          </a:p>
        </p:txBody>
      </p:sp>
      <p:sp>
        <p:nvSpPr>
          <p:cNvPr id="14" name="TextBox 13">
            <a:extLst>
              <a:ext uri="{FF2B5EF4-FFF2-40B4-BE49-F238E27FC236}">
                <a16:creationId xmlns:a16="http://schemas.microsoft.com/office/drawing/2014/main" id="{A9D328A6-1DAE-9F8F-27FC-B0877A241FAD}"/>
              </a:ext>
            </a:extLst>
          </p:cNvPr>
          <p:cNvSpPr txBox="1"/>
          <p:nvPr/>
        </p:nvSpPr>
        <p:spPr>
          <a:xfrm>
            <a:off x="13364418" y="2990379"/>
            <a:ext cx="5256584" cy="2000548"/>
          </a:xfrm>
          <a:prstGeom prst="rect">
            <a:avLst/>
          </a:prstGeom>
          <a:noFill/>
        </p:spPr>
        <p:txBody>
          <a:bodyPr wrap="square" rtlCol="0">
            <a:spAutoFit/>
          </a:bodyPr>
          <a:lstStyle/>
          <a:p>
            <a:r>
              <a:rPr lang="en-US" sz="2400" b="1" dirty="0"/>
              <a:t>Follower Decrease 2.00%</a:t>
            </a:r>
          </a:p>
          <a:p>
            <a:endParaRPr lang="en-US" dirty="0"/>
          </a:p>
          <a:p>
            <a:r>
              <a:rPr lang="en-US" dirty="0"/>
              <a:t>Oct. 1 – 1,121</a:t>
            </a:r>
          </a:p>
          <a:p>
            <a:r>
              <a:rPr lang="en-US" dirty="0"/>
              <a:t>Dec. 31 – 1,100</a:t>
            </a:r>
          </a:p>
          <a:p>
            <a:endParaRPr lang="en-US" dirty="0"/>
          </a:p>
          <a:p>
            <a:endParaRPr lang="en-US" dirty="0"/>
          </a:p>
        </p:txBody>
      </p:sp>
      <p:pic>
        <p:nvPicPr>
          <p:cNvPr id="5" name="Picture 4" descr="A pie chart with text on it&#10;&#10;Description automatically generated">
            <a:extLst>
              <a:ext uri="{FF2B5EF4-FFF2-40B4-BE49-F238E27FC236}">
                <a16:creationId xmlns:a16="http://schemas.microsoft.com/office/drawing/2014/main" id="{3E241584-D7A8-60BB-F135-F1B92D3E3E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9503" y="2558331"/>
            <a:ext cx="7843604" cy="4752528"/>
          </a:xfrm>
          <a:prstGeom prst="rect">
            <a:avLst/>
          </a:prstGeom>
        </p:spPr>
      </p:pic>
      <p:pic>
        <p:nvPicPr>
          <p:cNvPr id="8" name="Picture 7" descr="A white square with black text&#10;&#10;Description automatically generated">
            <a:extLst>
              <a:ext uri="{FF2B5EF4-FFF2-40B4-BE49-F238E27FC236}">
                <a16:creationId xmlns:a16="http://schemas.microsoft.com/office/drawing/2014/main" id="{A5FF227C-0DE5-E7BF-7361-9045063A5A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119" y="8159254"/>
            <a:ext cx="10836083" cy="1354510"/>
          </a:xfrm>
          <a:prstGeom prst="rect">
            <a:avLst/>
          </a:prstGeom>
        </p:spPr>
      </p:pic>
    </p:spTree>
    <p:extLst>
      <p:ext uri="{BB962C8B-B14F-4D97-AF65-F5344CB8AC3E}">
        <p14:creationId xmlns:p14="http://schemas.microsoft.com/office/powerpoint/2010/main" val="4832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966B8-7522-A335-8C41-201DCDC3C1AE}"/>
              </a:ext>
            </a:extLst>
          </p:cNvPr>
          <p:cNvSpPr>
            <a:spLocks noGrp="1"/>
          </p:cNvSpPr>
          <p:nvPr>
            <p:ph type="title"/>
          </p:nvPr>
        </p:nvSpPr>
        <p:spPr/>
        <p:txBody>
          <a:bodyPr/>
          <a:lstStyle/>
          <a:p>
            <a:r>
              <a:rPr lang="en-US" b="1" dirty="0">
                <a:solidFill>
                  <a:srgbClr val="4D182E"/>
                </a:solidFill>
                <a:latin typeface="+mj-lt"/>
              </a:rPr>
              <a:t>Top Performing Content</a:t>
            </a:r>
            <a:endParaRPr lang="en-US" dirty="0">
              <a:solidFill>
                <a:srgbClr val="4D182E"/>
              </a:solidFill>
            </a:endParaRPr>
          </a:p>
        </p:txBody>
      </p:sp>
      <p:pic>
        <p:nvPicPr>
          <p:cNvPr id="3" name="Picture 2">
            <a:extLst>
              <a:ext uri="{FF2B5EF4-FFF2-40B4-BE49-F238E27FC236}">
                <a16:creationId xmlns:a16="http://schemas.microsoft.com/office/drawing/2014/main" id="{A8045D0A-D82D-E3AF-F37A-9B93B6453CC4}"/>
              </a:ext>
            </a:extLst>
          </p:cNvPr>
          <p:cNvPicPr>
            <a:picLocks noChangeAspect="1"/>
          </p:cNvPicPr>
          <p:nvPr/>
        </p:nvPicPr>
        <p:blipFill>
          <a:blip r:embed="rId2"/>
          <a:stretch>
            <a:fillRect/>
          </a:stretch>
        </p:blipFill>
        <p:spPr>
          <a:xfrm>
            <a:off x="763018" y="2359026"/>
            <a:ext cx="5486400" cy="5180538"/>
          </a:xfrm>
          <a:prstGeom prst="rect">
            <a:avLst/>
          </a:prstGeom>
        </p:spPr>
      </p:pic>
      <p:pic>
        <p:nvPicPr>
          <p:cNvPr id="5" name="Picture 4">
            <a:extLst>
              <a:ext uri="{FF2B5EF4-FFF2-40B4-BE49-F238E27FC236}">
                <a16:creationId xmlns:a16="http://schemas.microsoft.com/office/drawing/2014/main" id="{0E8B8D50-D593-A176-B188-4B46C68195F8}"/>
              </a:ext>
            </a:extLst>
          </p:cNvPr>
          <p:cNvPicPr>
            <a:picLocks noChangeAspect="1"/>
          </p:cNvPicPr>
          <p:nvPr/>
        </p:nvPicPr>
        <p:blipFill>
          <a:blip r:embed="rId3"/>
          <a:stretch>
            <a:fillRect/>
          </a:stretch>
        </p:blipFill>
        <p:spPr>
          <a:xfrm>
            <a:off x="7177597" y="2374901"/>
            <a:ext cx="5486400" cy="6965668"/>
          </a:xfrm>
          <a:prstGeom prst="rect">
            <a:avLst/>
          </a:prstGeom>
        </p:spPr>
      </p:pic>
      <p:pic>
        <p:nvPicPr>
          <p:cNvPr id="7" name="Picture 6">
            <a:extLst>
              <a:ext uri="{FF2B5EF4-FFF2-40B4-BE49-F238E27FC236}">
                <a16:creationId xmlns:a16="http://schemas.microsoft.com/office/drawing/2014/main" id="{7D18FF90-8B56-9833-F5C5-E8AC70BB1C3E}"/>
              </a:ext>
            </a:extLst>
          </p:cNvPr>
          <p:cNvPicPr>
            <a:picLocks noChangeAspect="1"/>
          </p:cNvPicPr>
          <p:nvPr/>
        </p:nvPicPr>
        <p:blipFill>
          <a:blip r:embed="rId4"/>
          <a:stretch>
            <a:fillRect/>
          </a:stretch>
        </p:blipFill>
        <p:spPr>
          <a:xfrm>
            <a:off x="13619362" y="2399656"/>
            <a:ext cx="5486400" cy="7107810"/>
          </a:xfrm>
          <a:prstGeom prst="rect">
            <a:avLst/>
          </a:prstGeom>
        </p:spPr>
      </p:pic>
      <p:sp>
        <p:nvSpPr>
          <p:cNvPr id="8" name="TextBox 7">
            <a:extLst>
              <a:ext uri="{FF2B5EF4-FFF2-40B4-BE49-F238E27FC236}">
                <a16:creationId xmlns:a16="http://schemas.microsoft.com/office/drawing/2014/main" id="{CB3F4C82-1A9E-AFD5-EE29-18677C7B26EB}"/>
              </a:ext>
            </a:extLst>
          </p:cNvPr>
          <p:cNvSpPr txBox="1"/>
          <p:nvPr/>
        </p:nvSpPr>
        <p:spPr>
          <a:xfrm>
            <a:off x="2347194" y="8607003"/>
            <a:ext cx="2520280" cy="400110"/>
          </a:xfrm>
          <a:prstGeom prst="rect">
            <a:avLst/>
          </a:prstGeom>
          <a:noFill/>
        </p:spPr>
        <p:txBody>
          <a:bodyPr wrap="square" rtlCol="0">
            <a:spAutoFit/>
          </a:bodyPr>
          <a:lstStyle/>
          <a:p>
            <a:r>
              <a:rPr lang="en-US" b="1" dirty="0"/>
              <a:t>Views 1342</a:t>
            </a:r>
          </a:p>
        </p:txBody>
      </p:sp>
      <p:sp>
        <p:nvSpPr>
          <p:cNvPr id="9" name="TextBox 8">
            <a:extLst>
              <a:ext uri="{FF2B5EF4-FFF2-40B4-BE49-F238E27FC236}">
                <a16:creationId xmlns:a16="http://schemas.microsoft.com/office/drawing/2014/main" id="{ECE6FC93-0D7F-F569-80BC-D79E2FB97963}"/>
              </a:ext>
            </a:extLst>
          </p:cNvPr>
          <p:cNvSpPr txBox="1"/>
          <p:nvPr/>
        </p:nvSpPr>
        <p:spPr>
          <a:xfrm>
            <a:off x="8755906" y="10159493"/>
            <a:ext cx="2520280" cy="400110"/>
          </a:xfrm>
          <a:prstGeom prst="rect">
            <a:avLst/>
          </a:prstGeom>
          <a:noFill/>
        </p:spPr>
        <p:txBody>
          <a:bodyPr wrap="square" rtlCol="0">
            <a:spAutoFit/>
          </a:bodyPr>
          <a:lstStyle/>
          <a:p>
            <a:r>
              <a:rPr lang="en-US" b="1" dirty="0"/>
              <a:t>Views 723</a:t>
            </a:r>
          </a:p>
        </p:txBody>
      </p:sp>
      <p:sp>
        <p:nvSpPr>
          <p:cNvPr id="11" name="TextBox 10">
            <a:extLst>
              <a:ext uri="{FF2B5EF4-FFF2-40B4-BE49-F238E27FC236}">
                <a16:creationId xmlns:a16="http://schemas.microsoft.com/office/drawing/2014/main" id="{11003AF6-F49C-21FD-4435-468E5875FC1D}"/>
              </a:ext>
            </a:extLst>
          </p:cNvPr>
          <p:cNvSpPr txBox="1"/>
          <p:nvPr/>
        </p:nvSpPr>
        <p:spPr>
          <a:xfrm>
            <a:off x="15452650" y="10159493"/>
            <a:ext cx="2520280" cy="400110"/>
          </a:xfrm>
          <a:prstGeom prst="rect">
            <a:avLst/>
          </a:prstGeom>
          <a:noFill/>
        </p:spPr>
        <p:txBody>
          <a:bodyPr wrap="square" rtlCol="0">
            <a:spAutoFit/>
          </a:bodyPr>
          <a:lstStyle/>
          <a:p>
            <a:r>
              <a:rPr lang="en-US" b="1" dirty="0"/>
              <a:t>Views 215</a:t>
            </a:r>
          </a:p>
        </p:txBody>
      </p:sp>
    </p:spTree>
    <p:extLst>
      <p:ext uri="{BB962C8B-B14F-4D97-AF65-F5344CB8AC3E}">
        <p14:creationId xmlns:p14="http://schemas.microsoft.com/office/powerpoint/2010/main" val="1034173683"/>
      </p:ext>
    </p:extLst>
  </p:cSld>
  <p:clrMapOvr>
    <a:masterClrMapping/>
  </p:clrMapOvr>
</p:sld>
</file>

<file path=ppt/theme/theme1.xml><?xml version="1.0" encoding="utf-8"?>
<a:theme xmlns:a="http://schemas.openxmlformats.org/drawingml/2006/main" name="1_Cover Page">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Image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1_Image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1_Content Slide 2">
  <a:themeElements>
    <a:clrScheme name="R77; G24; B46">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2_Content Slide 2">
  <a:themeElements>
    <a:clrScheme name="R77; G24; B46">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Image Slide 2">
  <a:themeElements>
    <a:clrScheme name="R77; G24; B46">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ection Divider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ection Divider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Section Divider 3">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Section Divider 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Section Divider 5">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Content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Content Slide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3_Content Slide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0c9b2df-2f28-4fd6-88a0-3ec84e0352d4">
      <Terms xmlns="http://schemas.microsoft.com/office/infopath/2007/PartnerControls"/>
    </lcf76f155ced4ddcb4097134ff3c332f>
    <TaxCatchAll xmlns="de29437c-417c-4821-be30-944b373c1fd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6606970D64B744AC549E69B7758DAF" ma:contentTypeVersion="18" ma:contentTypeDescription="Create a new document." ma:contentTypeScope="" ma:versionID="7e0014c08261e29e8105f35c6e54fbe3">
  <xsd:schema xmlns:xsd="http://www.w3.org/2001/XMLSchema" xmlns:xs="http://www.w3.org/2001/XMLSchema" xmlns:p="http://schemas.microsoft.com/office/2006/metadata/properties" xmlns:ns2="f0c9b2df-2f28-4fd6-88a0-3ec84e0352d4" xmlns:ns3="de29437c-417c-4821-be30-944b373c1fdc" targetNamespace="http://schemas.microsoft.com/office/2006/metadata/properties" ma:root="true" ma:fieldsID="6289fd0a4f1f18168db14497d2d46386" ns2:_="" ns3:_="">
    <xsd:import namespace="f0c9b2df-2f28-4fd6-88a0-3ec84e0352d4"/>
    <xsd:import namespace="de29437c-417c-4821-be30-944b373c1fd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c9b2df-2f28-4fd6-88a0-3ec84e0352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80a8045-ac37-4fa2-a7df-906142b1873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e29437c-417c-4821-be30-944b373c1fd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963165e-0e32-4ddc-bdf6-27d8df53f6b5}" ma:internalName="TaxCatchAll" ma:showField="CatchAllData" ma:web="de29437c-417c-4821-be30-944b373c1fd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9F384CB-F8CF-478F-BDB5-8F31337E2105}">
  <ds:schemaRefs>
    <ds:schemaRef ds:uri="http://schemas.microsoft.com/sharepoint/v3/contenttype/forms"/>
  </ds:schemaRefs>
</ds:datastoreItem>
</file>

<file path=customXml/itemProps2.xml><?xml version="1.0" encoding="utf-8"?>
<ds:datastoreItem xmlns:ds="http://schemas.openxmlformats.org/officeDocument/2006/customXml" ds:itemID="{B079B2F4-460A-48A9-8BDE-68818BF95D1B}">
  <ds:schemaRefs>
    <ds:schemaRef ds:uri="de29437c-417c-4821-be30-944b373c1fdc"/>
    <ds:schemaRef ds:uri="http://schemas.microsoft.com/office/2006/documentManagement/types"/>
    <ds:schemaRef ds:uri="http://purl.org/dc/dcmitype/"/>
    <ds:schemaRef ds:uri="http://purl.org/dc/elements/1.1/"/>
    <ds:schemaRef ds:uri="http://schemas.openxmlformats.org/package/2006/metadata/core-properties"/>
    <ds:schemaRef ds:uri="http://www.w3.org/XML/1998/namespace"/>
    <ds:schemaRef ds:uri="f0c9b2df-2f28-4fd6-88a0-3ec84e0352d4"/>
    <ds:schemaRef ds:uri="http://purl.org/dc/term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566D101E-E595-4BC6-A2AC-5F571B6325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c9b2df-2f28-4fd6-88a0-3ec84e0352d4"/>
    <ds:schemaRef ds:uri="de29437c-417c-4821-be30-944b373c1f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NSFM_PPT_Template</Template>
  <TotalTime>7226</TotalTime>
  <Words>3360</Words>
  <Application>Microsoft Macintosh PowerPoint</Application>
  <PresentationFormat>Custom</PresentationFormat>
  <Paragraphs>301</Paragraphs>
  <Slides>31</Slides>
  <Notes>19</Notes>
  <HiddenSlides>0</HiddenSlides>
  <MMClips>0</MMClips>
  <ScaleCrop>false</ScaleCrop>
  <HeadingPairs>
    <vt:vector size="6" baseType="variant">
      <vt:variant>
        <vt:lpstr>Fonts Used</vt:lpstr>
      </vt:variant>
      <vt:variant>
        <vt:i4>4</vt:i4>
      </vt:variant>
      <vt:variant>
        <vt:lpstr>Theme</vt:lpstr>
      </vt:variant>
      <vt:variant>
        <vt:i4>14</vt:i4>
      </vt:variant>
      <vt:variant>
        <vt:lpstr>Slide Titles</vt:lpstr>
      </vt:variant>
      <vt:variant>
        <vt:i4>31</vt:i4>
      </vt:variant>
    </vt:vector>
  </HeadingPairs>
  <TitlesOfParts>
    <vt:vector size="49" baseType="lpstr">
      <vt:lpstr>Aptos</vt:lpstr>
      <vt:lpstr>Arial</vt:lpstr>
      <vt:lpstr>Calibri</vt:lpstr>
      <vt:lpstr>Calibri Light</vt:lpstr>
      <vt:lpstr>1_Cover Page</vt:lpstr>
      <vt:lpstr>Section Divider 1</vt:lpstr>
      <vt:lpstr>Section Divider 2</vt:lpstr>
      <vt:lpstr>Section Divider 3</vt:lpstr>
      <vt:lpstr>Section Divider 4</vt:lpstr>
      <vt:lpstr>Section Divider 5</vt:lpstr>
      <vt:lpstr>Content Slide 1</vt:lpstr>
      <vt:lpstr>Content Slide 2</vt:lpstr>
      <vt:lpstr>3_Content Slide 2</vt:lpstr>
      <vt:lpstr>Image Slide 1</vt:lpstr>
      <vt:lpstr>1_Image Slide 1</vt:lpstr>
      <vt:lpstr>1_Content Slide 2</vt:lpstr>
      <vt:lpstr>2_Content Slide 2</vt:lpstr>
      <vt:lpstr>Image Slide 2</vt:lpstr>
      <vt:lpstr>NSFM Q4 2024 Communications Report</vt:lpstr>
      <vt:lpstr>EXECUTIVE SUMMARY </vt:lpstr>
      <vt:lpstr>EXECUTIVE SUMMARY </vt:lpstr>
      <vt:lpstr>SOCIAL CHANNELS</vt:lpstr>
      <vt:lpstr>Social Media Definitions</vt:lpstr>
      <vt:lpstr>linkedin</vt:lpstr>
      <vt:lpstr>Top Performing Content</vt:lpstr>
      <vt:lpstr>x/twitter</vt:lpstr>
      <vt:lpstr>Top Performing Content</vt:lpstr>
      <vt:lpstr>FACEBOOK</vt:lpstr>
      <vt:lpstr>Top Performing Content</vt:lpstr>
      <vt:lpstr>Instagram</vt:lpstr>
      <vt:lpstr>Top Performing Content</vt:lpstr>
      <vt:lpstr>youtube</vt:lpstr>
      <vt:lpstr>Top Performing Content</vt:lpstr>
      <vt:lpstr>NSFM Website</vt:lpstr>
      <vt:lpstr>Online Definitions</vt:lpstr>
      <vt:lpstr>Website traffic</vt:lpstr>
      <vt:lpstr>Top page performance</vt:lpstr>
      <vt:lpstr>MEDIA</vt:lpstr>
      <vt:lpstr>Media Overview</vt:lpstr>
      <vt:lpstr>TELEVISION</vt:lpstr>
      <vt:lpstr>print</vt:lpstr>
      <vt:lpstr>Radio</vt:lpstr>
      <vt:lpstr>Online</vt:lpstr>
      <vt:lpstr>eNewsletter</vt:lpstr>
      <vt:lpstr>Monday Memo</vt:lpstr>
      <vt:lpstr>TOP performing Content</vt:lpstr>
      <vt:lpstr>BOD Election</vt:lpstr>
      <vt:lpstr>Board of directors election</vt:lpstr>
      <vt:lpstr>Board of directors election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Betty MacDonald</dc:creator>
  <cp:lastModifiedBy>Charlene Fekeshazy</cp:lastModifiedBy>
  <cp:revision>76</cp:revision>
  <dcterms:created xsi:type="dcterms:W3CDTF">2018-03-28T18:54:40Z</dcterms:created>
  <dcterms:modified xsi:type="dcterms:W3CDTF">2025-01-10T17:40:32Z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2018-03-08T00:00:00Z</vt:filetime>
  </property>
  <property fmtid="{D5CDD505-2E9C-101B-9397-08002B2CF9AE}" pid="3" name="Creator">
    <vt:lpwstr>Adobe InDesign CC 13.0 (Macintosh)</vt:lpwstr>
  </property>
  <property fmtid="{D5CDD505-2E9C-101B-9397-08002B2CF9AE}" pid="4" name="LastSaved">
    <vt:filetime>2018-03-08T00:00:00Z</vt:filetime>
  </property>
  <property fmtid="{D5CDD505-2E9C-101B-9397-08002B2CF9AE}" pid="5" name="ContentTypeId">
    <vt:lpwstr>0x0101003F6606970D64B744AC549E69B7758DAF</vt:lpwstr>
  </property>
  <property fmtid="{D5CDD505-2E9C-101B-9397-08002B2CF9AE}" pid="6" name="MediaServiceImageTags">
    <vt:lpwstr/>
  </property>
</Properties>
</file>