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slideLayouts/slideLayout3.xml" ContentType="application/vnd.openxmlformats-officedocument.presentationml.slideLayout+xml"/>
  <Override PartName="/ppt/theme/theme3.xml" ContentType="application/vnd.openxmlformats-officedocument.theme+xml"/>
  <Override PartName="/ppt/slideLayouts/slideLayout4.xml" ContentType="application/vnd.openxmlformats-officedocument.presentationml.slideLayout+xml"/>
  <Override PartName="/ppt/theme/theme4.xml" ContentType="application/vnd.openxmlformats-officedocument.theme+xml"/>
  <Override PartName="/ppt/slideLayouts/slideLayout5.xml" ContentType="application/vnd.openxmlformats-officedocument.presentationml.slideLayout+xml"/>
  <Override PartName="/ppt/theme/theme5.xml" ContentType="application/vnd.openxmlformats-officedocument.theme+xml"/>
  <Override PartName="/ppt/slideLayouts/slideLayout6.xml" ContentType="application/vnd.openxmlformats-officedocument.presentationml.slideLayout+xml"/>
  <Override PartName="/ppt/theme/theme6.xml" ContentType="application/vnd.openxmlformats-officedocument.them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7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8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9.xml" ContentType="application/vnd.openxmlformats-officedocument.theme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10.xml" ContentType="application/vnd.openxmlformats-officedocument.theme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11.xml" ContentType="application/vnd.openxmlformats-officedocument.theme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12.xml" ContentType="application/vnd.openxmlformats-officedocument.them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13.xml" ContentType="application/vnd.openxmlformats-officedocument.theme+xml"/>
  <Override PartName="/ppt/slideLayouts/slideLayout21.xml" ContentType="application/vnd.openxmlformats-officedocument.presentationml.slideLayout+xml"/>
  <Override PartName="/ppt/theme/theme14.xml" ContentType="application/vnd.openxmlformats-officedocument.theme+xml"/>
  <Override PartName="/ppt/slideLayouts/slideLayout22.xml" ContentType="application/vnd.openxmlformats-officedocument.presentationml.slideLayout+xml"/>
  <Override PartName="/ppt/theme/theme15.xml" ContentType="application/vnd.openxmlformats-officedocument.theme+xml"/>
  <Override PartName="/ppt/theme/theme16.xml" ContentType="application/vnd.openxmlformats-officedocument.theme+xml"/>
  <Override PartName="/ppt/theme/theme17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6" r:id="rId4"/>
    <p:sldMasterId id="2147483668" r:id="rId5"/>
    <p:sldMasterId id="2147483670" r:id="rId6"/>
    <p:sldMasterId id="2147483672" r:id="rId7"/>
    <p:sldMasterId id="2147483674" r:id="rId8"/>
    <p:sldMasterId id="2147483678" r:id="rId9"/>
    <p:sldMasterId id="2147483680" r:id="rId10"/>
    <p:sldMasterId id="2147483687" r:id="rId11"/>
    <p:sldMasterId id="2147483696" r:id="rId12"/>
    <p:sldMasterId id="2147483702" r:id="rId13"/>
    <p:sldMasterId id="2147483699" r:id="rId14"/>
    <p:sldMasterId id="2147483705" r:id="rId15"/>
    <p:sldMasterId id="2147483708" r:id="rId16"/>
    <p:sldMasterId id="2147483691" r:id="rId17"/>
    <p:sldMasterId id="2147483694" r:id="rId18"/>
  </p:sldMasterIdLst>
  <p:notesMasterIdLst>
    <p:notesMasterId r:id="rId28"/>
  </p:notesMasterIdLst>
  <p:handoutMasterIdLst>
    <p:handoutMasterId r:id="rId29"/>
  </p:handoutMasterIdLst>
  <p:sldIdLst>
    <p:sldId id="256" r:id="rId19"/>
    <p:sldId id="291" r:id="rId20"/>
    <p:sldId id="283" r:id="rId21"/>
    <p:sldId id="321" r:id="rId22"/>
    <p:sldId id="322" r:id="rId23"/>
    <p:sldId id="323" r:id="rId24"/>
    <p:sldId id="320" r:id="rId25"/>
    <p:sldId id="324" r:id="rId26"/>
    <p:sldId id="319" r:id="rId27"/>
  </p:sldIdLst>
  <p:sldSz cx="20104100" cy="11309350"/>
  <p:notesSz cx="20104100" cy="11309350"/>
  <p:defaultTextStyle>
    <a:defPPr>
      <a:defRPr lang="en-US"/>
    </a:defPPr>
    <a:lvl1pPr marL="0" algn="l" defTabSz="457118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1pPr>
    <a:lvl2pPr marL="457118" algn="l" defTabSz="457118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2pPr>
    <a:lvl3pPr marL="914233" algn="l" defTabSz="457118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3pPr>
    <a:lvl4pPr marL="1371348" algn="l" defTabSz="457118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4pPr>
    <a:lvl5pPr marL="1828463" algn="l" defTabSz="457118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5pPr>
    <a:lvl6pPr marL="2285579" algn="l" defTabSz="457118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6pPr>
    <a:lvl7pPr marL="2742694" algn="l" defTabSz="457118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7pPr>
    <a:lvl8pPr marL="3199809" algn="l" defTabSz="457118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8pPr>
    <a:lvl9pPr marL="3656925" algn="l" defTabSz="457118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New Presentation" id="{BAB29E39-837F-0545-ADA3-BC3ADAD928DD}">
          <p14:sldIdLst>
            <p14:sldId id="256"/>
            <p14:sldId id="291"/>
            <p14:sldId id="283"/>
            <p14:sldId id="321"/>
            <p14:sldId id="322"/>
            <p14:sldId id="323"/>
            <p14:sldId id="320"/>
            <p14:sldId id="324"/>
            <p14:sldId id="319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878">
          <p15:clr>
            <a:srgbClr val="A4A3A4"/>
          </p15:clr>
        </p15:guide>
        <p15:guide id="2" pos="215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562">
          <p15:clr>
            <a:srgbClr val="A4A3A4"/>
          </p15:clr>
        </p15:guide>
        <p15:guide id="2" pos="6332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1D4D5D"/>
    <a:srgbClr val="1D4C5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2EEBD38-A364-4E95-8EFD-20101B7CF1D7}" v="3" dt="2025-02-25T21:06:14.633"/>
  </p1510:revLst>
</p1510:revInfo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279" autoAdjust="0"/>
    <p:restoredTop sz="77612" autoAdjust="0"/>
  </p:normalViewPr>
  <p:slideViewPr>
    <p:cSldViewPr snapToGrid="0">
      <p:cViewPr varScale="1">
        <p:scale>
          <a:sx n="33" d="100"/>
          <a:sy n="33" d="100"/>
        </p:scale>
        <p:origin x="1686" y="66"/>
      </p:cViewPr>
      <p:guideLst>
        <p:guide orient="horz" pos="2878"/>
        <p:guide pos="2159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71" d="100"/>
          <a:sy n="71" d="100"/>
        </p:scale>
        <p:origin x="-1230" y="-108"/>
      </p:cViewPr>
      <p:guideLst>
        <p:guide orient="horz" pos="3562"/>
        <p:guide pos="6332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Master" Target="slideMasters/slideMaster10.xml"/><Relationship Id="rId18" Type="http://schemas.openxmlformats.org/officeDocument/2006/relationships/slideMaster" Target="slideMasters/slideMaster15.xml"/><Relationship Id="rId26" Type="http://schemas.openxmlformats.org/officeDocument/2006/relationships/slide" Target="slides/slide8.xml"/><Relationship Id="rId3" Type="http://schemas.openxmlformats.org/officeDocument/2006/relationships/customXml" Target="../customXml/item3.xml"/><Relationship Id="rId21" Type="http://schemas.openxmlformats.org/officeDocument/2006/relationships/slide" Target="slides/slide3.xml"/><Relationship Id="rId34" Type="http://schemas.microsoft.com/office/2016/11/relationships/changesInfo" Target="changesInfos/changesInfo1.xml"/><Relationship Id="rId7" Type="http://schemas.openxmlformats.org/officeDocument/2006/relationships/slideMaster" Target="slideMasters/slideMaster4.xml"/><Relationship Id="rId12" Type="http://schemas.openxmlformats.org/officeDocument/2006/relationships/slideMaster" Target="slideMasters/slideMaster9.xml"/><Relationship Id="rId17" Type="http://schemas.openxmlformats.org/officeDocument/2006/relationships/slideMaster" Target="slideMasters/slideMaster14.xml"/><Relationship Id="rId25" Type="http://schemas.openxmlformats.org/officeDocument/2006/relationships/slide" Target="slides/slide7.xml"/><Relationship Id="rId33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Master" Target="slideMasters/slideMaster13.xml"/><Relationship Id="rId20" Type="http://schemas.openxmlformats.org/officeDocument/2006/relationships/slide" Target="slides/slide2.xml"/><Relationship Id="rId29" Type="http://schemas.openxmlformats.org/officeDocument/2006/relationships/handoutMaster" Target="handoutMasters/handoutMaster1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Master" Target="slideMasters/slideMaster8.xml"/><Relationship Id="rId24" Type="http://schemas.openxmlformats.org/officeDocument/2006/relationships/slide" Target="slides/slide6.xml"/><Relationship Id="rId32" Type="http://schemas.openxmlformats.org/officeDocument/2006/relationships/theme" Target="theme/theme1.xml"/><Relationship Id="rId5" Type="http://schemas.openxmlformats.org/officeDocument/2006/relationships/slideMaster" Target="slideMasters/slideMaster2.xml"/><Relationship Id="rId15" Type="http://schemas.openxmlformats.org/officeDocument/2006/relationships/slideMaster" Target="slideMasters/slideMaster12.xml"/><Relationship Id="rId23" Type="http://schemas.openxmlformats.org/officeDocument/2006/relationships/slide" Target="slides/slide5.xml"/><Relationship Id="rId28" Type="http://schemas.openxmlformats.org/officeDocument/2006/relationships/notesMaster" Target="notesMasters/notesMaster1.xml"/><Relationship Id="rId10" Type="http://schemas.openxmlformats.org/officeDocument/2006/relationships/slideMaster" Target="slideMasters/slideMaster7.xml"/><Relationship Id="rId19" Type="http://schemas.openxmlformats.org/officeDocument/2006/relationships/slide" Target="slides/slide1.xml"/><Relationship Id="rId31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Master" Target="slideMasters/slideMaster6.xml"/><Relationship Id="rId14" Type="http://schemas.openxmlformats.org/officeDocument/2006/relationships/slideMaster" Target="slideMasters/slideMaster11.xml"/><Relationship Id="rId22" Type="http://schemas.openxmlformats.org/officeDocument/2006/relationships/slide" Target="slides/slide4.xml"/><Relationship Id="rId27" Type="http://schemas.openxmlformats.org/officeDocument/2006/relationships/slide" Target="slides/slide9.xml"/><Relationship Id="rId30" Type="http://schemas.openxmlformats.org/officeDocument/2006/relationships/presProps" Target="presProps.xml"/><Relationship Id="rId35" Type="http://schemas.microsoft.com/office/2015/10/relationships/revisionInfo" Target="revisionInfo.xml"/><Relationship Id="rId8" Type="http://schemas.openxmlformats.org/officeDocument/2006/relationships/slideMaster" Target="slideMasters/slideMaster5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Wesley Petite" userId="f66bfafd-ca3b-4ece-ad3e-fd14fe86a8bf" providerId="ADAL" clId="{72EEBD38-A364-4E95-8EFD-20101B7CF1D7}"/>
    <pc:docChg chg="undo redo custSel addSld delSld modSld modSection">
      <pc:chgData name="Wesley Petite" userId="f66bfafd-ca3b-4ece-ad3e-fd14fe86a8bf" providerId="ADAL" clId="{72EEBD38-A364-4E95-8EFD-20101B7CF1D7}" dt="2025-02-26T13:24:43.421" v="15001" actId="20577"/>
      <pc:docMkLst>
        <pc:docMk/>
      </pc:docMkLst>
      <pc:sldChg chg="modSp mod modNotesTx">
        <pc:chgData name="Wesley Petite" userId="f66bfafd-ca3b-4ece-ad3e-fd14fe86a8bf" providerId="ADAL" clId="{72EEBD38-A364-4E95-8EFD-20101B7CF1D7}" dt="2025-02-26T13:24:43.421" v="15001" actId="20577"/>
        <pc:sldMkLst>
          <pc:docMk/>
          <pc:sldMk cId="1754817127" sldId="256"/>
        </pc:sldMkLst>
        <pc:spChg chg="mod">
          <ac:chgData name="Wesley Petite" userId="f66bfafd-ca3b-4ece-ad3e-fd14fe86a8bf" providerId="ADAL" clId="{72EEBD38-A364-4E95-8EFD-20101B7CF1D7}" dt="2025-02-25T18:18:44.241" v="77" actId="14100"/>
          <ac:spMkLst>
            <pc:docMk/>
            <pc:sldMk cId="1754817127" sldId="256"/>
            <ac:spMk id="2" creationId="{AE8ADA06-9313-46A6-8564-0F8B1768C5DE}"/>
          </ac:spMkLst>
        </pc:spChg>
        <pc:spChg chg="mod">
          <ac:chgData name="Wesley Petite" userId="f66bfafd-ca3b-4ece-ad3e-fd14fe86a8bf" providerId="ADAL" clId="{72EEBD38-A364-4E95-8EFD-20101B7CF1D7}" dt="2025-02-26T13:24:43.421" v="15001" actId="20577"/>
          <ac:spMkLst>
            <pc:docMk/>
            <pc:sldMk cId="1754817127" sldId="256"/>
            <ac:spMk id="5" creationId="{71B544C7-35DA-42B9-AEE9-B53E2B89B633}"/>
          </ac:spMkLst>
        </pc:spChg>
      </pc:sldChg>
      <pc:sldChg chg="delSp modSp mod modNotesTx">
        <pc:chgData name="Wesley Petite" userId="f66bfafd-ca3b-4ece-ad3e-fd14fe86a8bf" providerId="ADAL" clId="{72EEBD38-A364-4E95-8EFD-20101B7CF1D7}" dt="2025-02-26T13:24:22.282" v="14924" actId="20577"/>
        <pc:sldMkLst>
          <pc:docMk/>
          <pc:sldMk cId="3075290601" sldId="283"/>
        </pc:sldMkLst>
        <pc:spChg chg="mod">
          <ac:chgData name="Wesley Petite" userId="f66bfafd-ca3b-4ece-ad3e-fd14fe86a8bf" providerId="ADAL" clId="{72EEBD38-A364-4E95-8EFD-20101B7CF1D7}" dt="2025-02-25T19:00:29.388" v="3076" actId="27636"/>
          <ac:spMkLst>
            <pc:docMk/>
            <pc:sldMk cId="3075290601" sldId="283"/>
            <ac:spMk id="2" creationId="{BBEC0690-D531-4CCC-AE69-485352A0167D}"/>
          </ac:spMkLst>
        </pc:spChg>
        <pc:spChg chg="mod">
          <ac:chgData name="Wesley Petite" userId="f66bfafd-ca3b-4ece-ad3e-fd14fe86a8bf" providerId="ADAL" clId="{72EEBD38-A364-4E95-8EFD-20101B7CF1D7}" dt="2025-02-25T18:32:30.743" v="1299" actId="20577"/>
          <ac:spMkLst>
            <pc:docMk/>
            <pc:sldMk cId="3075290601" sldId="283"/>
            <ac:spMk id="5" creationId="{749D9EA2-2314-482C-841F-482248B6EEC0}"/>
          </ac:spMkLst>
        </pc:spChg>
        <pc:spChg chg="del">
          <ac:chgData name="Wesley Petite" userId="f66bfafd-ca3b-4ece-ad3e-fd14fe86a8bf" providerId="ADAL" clId="{72EEBD38-A364-4E95-8EFD-20101B7CF1D7}" dt="2025-02-25T18:33:55.899" v="1593" actId="478"/>
          <ac:spMkLst>
            <pc:docMk/>
            <pc:sldMk cId="3075290601" sldId="283"/>
            <ac:spMk id="6" creationId="{74AC080B-5CF6-3BB2-100C-EBAFBBFAB199}"/>
          </ac:spMkLst>
        </pc:spChg>
        <pc:spChg chg="del">
          <ac:chgData name="Wesley Petite" userId="f66bfafd-ca3b-4ece-ad3e-fd14fe86a8bf" providerId="ADAL" clId="{72EEBD38-A364-4E95-8EFD-20101B7CF1D7}" dt="2025-02-25T18:33:53.800" v="1592" actId="478"/>
          <ac:spMkLst>
            <pc:docMk/>
            <pc:sldMk cId="3075290601" sldId="283"/>
            <ac:spMk id="7" creationId="{517233BB-828B-F4F4-07BE-920540CB8E29}"/>
          </ac:spMkLst>
        </pc:spChg>
      </pc:sldChg>
      <pc:sldChg chg="delSp modSp mod modNotesTx">
        <pc:chgData name="Wesley Petite" userId="f66bfafd-ca3b-4ece-ad3e-fd14fe86a8bf" providerId="ADAL" clId="{72EEBD38-A364-4E95-8EFD-20101B7CF1D7}" dt="2025-02-26T13:24:25.593" v="14925" actId="20577"/>
        <pc:sldMkLst>
          <pc:docMk/>
          <pc:sldMk cId="3352492720" sldId="291"/>
        </pc:sldMkLst>
        <pc:spChg chg="mod">
          <ac:chgData name="Wesley Petite" userId="f66bfafd-ca3b-4ece-ad3e-fd14fe86a8bf" providerId="ADAL" clId="{72EEBD38-A364-4E95-8EFD-20101B7CF1D7}" dt="2025-02-25T18:24:52.774" v="218" actId="20577"/>
          <ac:spMkLst>
            <pc:docMk/>
            <pc:sldMk cId="3352492720" sldId="291"/>
            <ac:spMk id="3" creationId="{17761052-20B9-40D1-8E64-2B148631C834}"/>
          </ac:spMkLst>
        </pc:spChg>
        <pc:spChg chg="del">
          <ac:chgData name="Wesley Petite" userId="f66bfafd-ca3b-4ece-ad3e-fd14fe86a8bf" providerId="ADAL" clId="{72EEBD38-A364-4E95-8EFD-20101B7CF1D7}" dt="2025-02-25T18:25:14.134" v="268" actId="478"/>
          <ac:spMkLst>
            <pc:docMk/>
            <pc:sldMk cId="3352492720" sldId="291"/>
            <ac:spMk id="4" creationId="{C1BE71B1-9842-761A-640D-78C8E18B4081}"/>
          </ac:spMkLst>
        </pc:spChg>
        <pc:spChg chg="del">
          <ac:chgData name="Wesley Petite" userId="f66bfafd-ca3b-4ece-ad3e-fd14fe86a8bf" providerId="ADAL" clId="{72EEBD38-A364-4E95-8EFD-20101B7CF1D7}" dt="2025-02-25T18:25:16.231" v="269" actId="478"/>
          <ac:spMkLst>
            <pc:docMk/>
            <pc:sldMk cId="3352492720" sldId="291"/>
            <ac:spMk id="5" creationId="{79EE34B7-2CB6-0651-76B5-184CA9DABD4D}"/>
          </ac:spMkLst>
        </pc:spChg>
        <pc:spChg chg="mod">
          <ac:chgData name="Wesley Petite" userId="f66bfafd-ca3b-4ece-ad3e-fd14fe86a8bf" providerId="ADAL" clId="{72EEBD38-A364-4E95-8EFD-20101B7CF1D7}" dt="2025-02-25T19:05:57.218" v="3386" actId="20577"/>
          <ac:spMkLst>
            <pc:docMk/>
            <pc:sldMk cId="3352492720" sldId="291"/>
            <ac:spMk id="6" creationId="{DD0D44FF-08BD-C002-58BE-0C79416A41BC}"/>
          </ac:spMkLst>
        </pc:spChg>
      </pc:sldChg>
      <pc:sldChg chg="delSp modSp mod">
        <pc:chgData name="Wesley Petite" userId="f66bfafd-ca3b-4ece-ad3e-fd14fe86a8bf" providerId="ADAL" clId="{72EEBD38-A364-4E95-8EFD-20101B7CF1D7}" dt="2025-02-25T20:29:31.758" v="11393" actId="20577"/>
        <pc:sldMkLst>
          <pc:docMk/>
          <pc:sldMk cId="409156435" sldId="319"/>
        </pc:sldMkLst>
        <pc:spChg chg="mod">
          <ac:chgData name="Wesley Petite" userId="f66bfafd-ca3b-4ece-ad3e-fd14fe86a8bf" providerId="ADAL" clId="{72EEBD38-A364-4E95-8EFD-20101B7CF1D7}" dt="2025-02-25T20:29:31.758" v="11393" actId="20577"/>
          <ac:spMkLst>
            <pc:docMk/>
            <pc:sldMk cId="409156435" sldId="319"/>
            <ac:spMk id="3" creationId="{17761052-20B9-40D1-8E64-2B148631C834}"/>
          </ac:spMkLst>
        </pc:spChg>
        <pc:spChg chg="del">
          <ac:chgData name="Wesley Petite" userId="f66bfafd-ca3b-4ece-ad3e-fd14fe86a8bf" providerId="ADAL" clId="{72EEBD38-A364-4E95-8EFD-20101B7CF1D7}" dt="2025-02-25T18:33:58.822" v="1594" actId="478"/>
          <ac:spMkLst>
            <pc:docMk/>
            <pc:sldMk cId="409156435" sldId="319"/>
            <ac:spMk id="4" creationId="{A0B54584-AAD9-F8EC-E8E2-3FAF85E82ACF}"/>
          </ac:spMkLst>
        </pc:spChg>
        <pc:spChg chg="del">
          <ac:chgData name="Wesley Petite" userId="f66bfafd-ca3b-4ece-ad3e-fd14fe86a8bf" providerId="ADAL" clId="{72EEBD38-A364-4E95-8EFD-20101B7CF1D7}" dt="2025-02-25T18:34:00.857" v="1595" actId="478"/>
          <ac:spMkLst>
            <pc:docMk/>
            <pc:sldMk cId="409156435" sldId="319"/>
            <ac:spMk id="7" creationId="{BD8B3554-4B6E-03CA-AD4F-2B4DAE300B67}"/>
          </ac:spMkLst>
        </pc:spChg>
      </pc:sldChg>
      <pc:sldChg chg="modSp add mod">
        <pc:chgData name="Wesley Petite" userId="f66bfafd-ca3b-4ece-ad3e-fd14fe86a8bf" providerId="ADAL" clId="{72EEBD38-A364-4E95-8EFD-20101B7CF1D7}" dt="2025-02-25T20:45:06.770" v="12445" actId="20577"/>
        <pc:sldMkLst>
          <pc:docMk/>
          <pc:sldMk cId="413603499" sldId="320"/>
        </pc:sldMkLst>
        <pc:spChg chg="mod">
          <ac:chgData name="Wesley Petite" userId="f66bfafd-ca3b-4ece-ad3e-fd14fe86a8bf" providerId="ADAL" clId="{72EEBD38-A364-4E95-8EFD-20101B7CF1D7}" dt="2025-02-25T20:45:06.770" v="12445" actId="20577"/>
          <ac:spMkLst>
            <pc:docMk/>
            <pc:sldMk cId="413603499" sldId="320"/>
            <ac:spMk id="2" creationId="{1DF7D8FC-C40D-8426-C271-2FA84465D164}"/>
          </ac:spMkLst>
        </pc:spChg>
        <pc:spChg chg="mod">
          <ac:chgData name="Wesley Petite" userId="f66bfafd-ca3b-4ece-ad3e-fd14fe86a8bf" providerId="ADAL" clId="{72EEBD38-A364-4E95-8EFD-20101B7CF1D7}" dt="2025-02-25T18:35:19.303" v="1790" actId="20577"/>
          <ac:spMkLst>
            <pc:docMk/>
            <pc:sldMk cId="413603499" sldId="320"/>
            <ac:spMk id="5" creationId="{3806B1EC-2495-1886-415B-BA36FAFE8CFF}"/>
          </ac:spMkLst>
        </pc:spChg>
      </pc:sldChg>
      <pc:sldChg chg="modSp add mod modNotesTx">
        <pc:chgData name="Wesley Petite" userId="f66bfafd-ca3b-4ece-ad3e-fd14fe86a8bf" providerId="ADAL" clId="{72EEBD38-A364-4E95-8EFD-20101B7CF1D7}" dt="2025-02-26T13:24:19.594" v="14923" actId="20577"/>
        <pc:sldMkLst>
          <pc:docMk/>
          <pc:sldMk cId="1322053216" sldId="321"/>
        </pc:sldMkLst>
        <pc:spChg chg="mod">
          <ac:chgData name="Wesley Petite" userId="f66bfafd-ca3b-4ece-ad3e-fd14fe86a8bf" providerId="ADAL" clId="{72EEBD38-A364-4E95-8EFD-20101B7CF1D7}" dt="2025-02-26T11:59:13.853" v="14798" actId="207"/>
          <ac:spMkLst>
            <pc:docMk/>
            <pc:sldMk cId="1322053216" sldId="321"/>
            <ac:spMk id="2" creationId="{53938DB5-A110-814E-A0C3-91868999DA0D}"/>
          </ac:spMkLst>
        </pc:spChg>
        <pc:spChg chg="mod">
          <ac:chgData name="Wesley Petite" userId="f66bfafd-ca3b-4ece-ad3e-fd14fe86a8bf" providerId="ADAL" clId="{72EEBD38-A364-4E95-8EFD-20101B7CF1D7}" dt="2025-02-25T20:50:34.139" v="12709" actId="20577"/>
          <ac:spMkLst>
            <pc:docMk/>
            <pc:sldMk cId="1322053216" sldId="321"/>
            <ac:spMk id="5" creationId="{E308F590-9ADB-59D7-4F31-FF69347E28A6}"/>
          </ac:spMkLst>
        </pc:spChg>
      </pc:sldChg>
      <pc:sldChg chg="modSp add mod modNotesTx">
        <pc:chgData name="Wesley Petite" userId="f66bfafd-ca3b-4ece-ad3e-fd14fe86a8bf" providerId="ADAL" clId="{72EEBD38-A364-4E95-8EFD-20101B7CF1D7}" dt="2025-02-26T13:24:16.534" v="14922" actId="20577"/>
        <pc:sldMkLst>
          <pc:docMk/>
          <pc:sldMk cId="306556886" sldId="322"/>
        </pc:sldMkLst>
        <pc:spChg chg="mod">
          <ac:chgData name="Wesley Petite" userId="f66bfafd-ca3b-4ece-ad3e-fd14fe86a8bf" providerId="ADAL" clId="{72EEBD38-A364-4E95-8EFD-20101B7CF1D7}" dt="2025-02-25T21:11:44.694" v="14797" actId="20577"/>
          <ac:spMkLst>
            <pc:docMk/>
            <pc:sldMk cId="306556886" sldId="322"/>
            <ac:spMk id="2" creationId="{965B2FF4-9699-FFEC-070A-A290D452CCE8}"/>
          </ac:spMkLst>
        </pc:spChg>
        <pc:spChg chg="mod">
          <ac:chgData name="Wesley Petite" userId="f66bfafd-ca3b-4ece-ad3e-fd14fe86a8bf" providerId="ADAL" clId="{72EEBD38-A364-4E95-8EFD-20101B7CF1D7}" dt="2025-02-25T18:55:52.306" v="2702" actId="1076"/>
          <ac:spMkLst>
            <pc:docMk/>
            <pc:sldMk cId="306556886" sldId="322"/>
            <ac:spMk id="5" creationId="{369217C9-F909-753F-F79C-C7F3130C565A}"/>
          </ac:spMkLst>
        </pc:spChg>
      </pc:sldChg>
      <pc:sldChg chg="modSp add mod modNotesTx">
        <pc:chgData name="Wesley Petite" userId="f66bfafd-ca3b-4ece-ad3e-fd14fe86a8bf" providerId="ADAL" clId="{72EEBD38-A364-4E95-8EFD-20101B7CF1D7}" dt="2025-02-26T13:01:08.429" v="14799" actId="5793"/>
        <pc:sldMkLst>
          <pc:docMk/>
          <pc:sldMk cId="1252962145" sldId="323"/>
        </pc:sldMkLst>
        <pc:spChg chg="mod">
          <ac:chgData name="Wesley Petite" userId="f66bfafd-ca3b-4ece-ad3e-fd14fe86a8bf" providerId="ADAL" clId="{72EEBD38-A364-4E95-8EFD-20101B7CF1D7}" dt="2025-02-25T20:58:48.007" v="13428" actId="20577"/>
          <ac:spMkLst>
            <pc:docMk/>
            <pc:sldMk cId="1252962145" sldId="323"/>
            <ac:spMk id="2" creationId="{F9381EC6-4886-463B-CFF3-9161583C5E48}"/>
          </ac:spMkLst>
        </pc:spChg>
        <pc:spChg chg="mod">
          <ac:chgData name="Wesley Petite" userId="f66bfafd-ca3b-4ece-ad3e-fd14fe86a8bf" providerId="ADAL" clId="{72EEBD38-A364-4E95-8EFD-20101B7CF1D7}" dt="2025-02-25T20:58:12.655" v="13420" actId="1076"/>
          <ac:spMkLst>
            <pc:docMk/>
            <pc:sldMk cId="1252962145" sldId="323"/>
            <ac:spMk id="5" creationId="{DEC1815A-664E-F1A8-D816-F8722D59D59F}"/>
          </ac:spMkLst>
        </pc:spChg>
      </pc:sldChg>
      <pc:sldChg chg="modSp add del mod">
        <pc:chgData name="Wesley Petite" userId="f66bfafd-ca3b-4ece-ad3e-fd14fe86a8bf" providerId="ADAL" clId="{72EEBD38-A364-4E95-8EFD-20101B7CF1D7}" dt="2025-02-25T20:41:15.904" v="12376" actId="20577"/>
        <pc:sldMkLst>
          <pc:docMk/>
          <pc:sldMk cId="1874236730" sldId="324"/>
        </pc:sldMkLst>
        <pc:spChg chg="mod">
          <ac:chgData name="Wesley Petite" userId="f66bfafd-ca3b-4ece-ad3e-fd14fe86a8bf" providerId="ADAL" clId="{72EEBD38-A364-4E95-8EFD-20101B7CF1D7}" dt="2025-02-25T20:41:15.904" v="12376" actId="20577"/>
          <ac:spMkLst>
            <pc:docMk/>
            <pc:sldMk cId="1874236730" sldId="324"/>
            <ac:spMk id="2" creationId="{8D03230B-73E8-8DE9-1B06-9E31C19AC5E6}"/>
          </ac:spMkLst>
        </pc:spChg>
        <pc:spChg chg="mod">
          <ac:chgData name="Wesley Petite" userId="f66bfafd-ca3b-4ece-ad3e-fd14fe86a8bf" providerId="ADAL" clId="{72EEBD38-A364-4E95-8EFD-20101B7CF1D7}" dt="2025-02-25T20:29:43.892" v="11434" actId="20577"/>
          <ac:spMkLst>
            <pc:docMk/>
            <pc:sldMk cId="1874236730" sldId="324"/>
            <ac:spMk id="5" creationId="{A803FEC1-B56A-457B-3C23-DFF6D07022E6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8712200" cy="5651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11387138" y="0"/>
            <a:ext cx="8712200" cy="5651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AFEC03C-039B-DF49-ADF5-82B154067341}" type="datetime1">
              <a:rPr lang="en-CA" smtClean="0"/>
              <a:pPr/>
              <a:t>2025-02-25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10742613"/>
            <a:ext cx="8712200" cy="5651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11387138" y="10742613"/>
            <a:ext cx="8712200" cy="5651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73A1DD4-9364-0F4D-9084-86EB1C8CD4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52829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8712200" cy="5651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1387138" y="0"/>
            <a:ext cx="8712200" cy="5651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652E32-7CA9-914F-BFB9-0CEB9A9CF52E}" type="datetime1">
              <a:rPr lang="en-CA" smtClean="0"/>
              <a:pPr/>
              <a:t>2025-02-25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281738" y="847725"/>
            <a:ext cx="7540625" cy="42418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2009775" y="5372100"/>
            <a:ext cx="16084550" cy="50895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CA"/>
              <a:t>Click to edit Master text styles</a:t>
            </a:r>
          </a:p>
          <a:p>
            <a:pPr lvl="1"/>
            <a:r>
              <a:rPr lang="en-CA"/>
              <a:t>Second level</a:t>
            </a:r>
          </a:p>
          <a:p>
            <a:pPr lvl="2"/>
            <a:r>
              <a:rPr lang="en-CA"/>
              <a:t>Third level</a:t>
            </a:r>
          </a:p>
          <a:p>
            <a:pPr lvl="3"/>
            <a:r>
              <a:rPr lang="en-CA"/>
              <a:t>Fourth level</a:t>
            </a:r>
          </a:p>
          <a:p>
            <a:pPr lvl="4"/>
            <a:r>
              <a:rPr lang="en-CA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10742613"/>
            <a:ext cx="8712200" cy="5651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1387138" y="10742613"/>
            <a:ext cx="8712200" cy="5651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9DE8BC6-1A8E-6F40-BA00-B83031D29F7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207844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166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1pPr>
    <a:lvl2pPr marL="457166" algn="l" defTabSz="457166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2pPr>
    <a:lvl3pPr marL="914330" algn="l" defTabSz="457166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3pPr>
    <a:lvl4pPr marL="1371495" algn="l" defTabSz="457166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4pPr>
    <a:lvl5pPr marL="1828659" algn="l" defTabSz="457166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5pPr>
    <a:lvl6pPr marL="2285825" algn="l" defTabSz="457166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6pPr>
    <a:lvl7pPr marL="2742989" algn="l" defTabSz="457166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7pPr>
    <a:lvl8pPr marL="3200155" algn="l" defTabSz="457166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8pPr>
    <a:lvl9pPr marL="3657318" algn="l" defTabSz="457166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9DE8BC6-1A8E-6F40-BA00-B83031D29F77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757781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endParaRPr lang="en-CA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9DE8BC6-1A8E-6F40-BA00-B83031D29F77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103491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en-CA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9DE8BC6-1A8E-6F40-BA00-B83031D29F77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054771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1D8492C-9885-9B48-3CC1-E3E932EB886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B980FC52-E344-E860-21A3-4592AA9035A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A5109475-30D8-50CC-3963-7B6DF735794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742916" marR="0" lvl="1" indent="-285750" algn="l" defTabSz="457166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CA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C9F93F6-0881-4E56-A8FD-48D31891D75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9DE8BC6-1A8E-6F40-BA00-B83031D29F77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291386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B6B1291-ABF3-B1DB-DBE0-EB5076630DD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B5CD128D-3562-238C-3E18-D363D4DAD5B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26695AEC-DFD2-20C8-81AD-1C0C368A05B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85750" indent="-285750">
              <a:lnSpc>
                <a:spcPct val="107000"/>
              </a:lnSpc>
              <a:spcAft>
                <a:spcPts val="800"/>
              </a:spcAft>
              <a:buFontTx/>
              <a:buChar char="-"/>
            </a:pPr>
            <a:endParaRPr lang="en-CA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B78EB12-BA7E-08B1-10A8-A882E42B920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9DE8BC6-1A8E-6F40-BA00-B83031D29F77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636301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DCD9DB8-0508-E4D6-E4FA-484AB86D71D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0158892F-766C-06C6-5DB9-0D097CBCB2C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D0FCB1ED-CA5E-6BDC-A27C-0E37B70162D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lnSpc>
                <a:spcPct val="107000"/>
              </a:lnSpc>
              <a:spcAft>
                <a:spcPts val="800"/>
              </a:spcAft>
              <a:buFontTx/>
              <a:buNone/>
            </a:pPr>
            <a:endParaRPr lang="en-CA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A0D5463-ECC6-5E0A-7F43-F53FBBFD3DB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9DE8BC6-1A8E-6F40-BA00-B83031D29F77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214297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6692175-0B3C-7580-8B4F-B56C07BB35B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F87192A4-A98B-28F5-A9FF-0005D7F169C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AE171DE4-4EB5-A01F-A3C0-F16EFABC891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en-CA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3C5F217-173A-9D5C-7ABA-D234CD9C86E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9DE8BC6-1A8E-6F40-BA00-B83031D29F77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291186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5647D6E-17A7-BBB2-92ED-266447E0BF0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135F926A-9F3A-7DAD-5303-C3CBF678E95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08EF21AD-63E9-CF50-44E0-6CF36CCB9E2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en-CA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517DF86-3C06-3285-99AB-B2A78093B73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9DE8BC6-1A8E-6F40-BA00-B83031D29F77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662431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endParaRPr lang="en-CA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9DE8BC6-1A8E-6F40-BA00-B83031D29F77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34082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0439400" y="6408740"/>
            <a:ext cx="9747250" cy="1074737"/>
          </a:xfrm>
          <a:prstGeom prst="rect">
            <a:avLst/>
          </a:prstGeom>
        </p:spPr>
        <p:txBody>
          <a:bodyPr lIns="91433" tIns="45715" rIns="91433" bIns="45715"/>
          <a:lstStyle>
            <a:lvl1pPr algn="l">
              <a:defRPr sz="6600" b="0" i="0" cap="all">
                <a:solidFill>
                  <a:schemeClr val="accent2"/>
                </a:solidFill>
                <a:latin typeface="Calibri Light"/>
                <a:cs typeface="Calibri Light"/>
              </a:defRPr>
            </a:lvl1pPr>
          </a:lstStyle>
          <a:p>
            <a:r>
              <a:rPr lang="en-CA"/>
              <a:t>PRESENTATION TITLE</a:t>
            </a:r>
            <a:endParaRPr lang="en-US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0" hasCustomPrompt="1"/>
          </p:nvPr>
        </p:nvSpPr>
        <p:spPr>
          <a:xfrm>
            <a:off x="10433050" y="7788276"/>
            <a:ext cx="7010399" cy="1600200"/>
          </a:xfrm>
          <a:prstGeom prst="rect">
            <a:avLst/>
          </a:prstGeom>
        </p:spPr>
        <p:txBody>
          <a:bodyPr vert="horz" lIns="91433" tIns="45715" rIns="91433" bIns="45715"/>
          <a:lstStyle>
            <a:lvl1pPr marL="0" indent="0">
              <a:buNone/>
              <a:defRPr sz="3300">
                <a:solidFill>
                  <a:schemeClr val="tx1"/>
                </a:solidFill>
              </a:defRPr>
            </a:lvl1pPr>
          </a:lstStyle>
          <a:p>
            <a:r>
              <a:rPr lang="en-CA" sz="2200">
                <a:solidFill>
                  <a:schemeClr val="tx1"/>
                </a:solidFill>
                <a:latin typeface="+mn-lt"/>
              </a:rPr>
              <a:t>Date</a:t>
            </a:r>
            <a:r>
              <a:rPr lang="en-CA" sz="2200" baseline="0">
                <a:solidFill>
                  <a:schemeClr val="tx1"/>
                </a:solidFill>
                <a:latin typeface="+mn-lt"/>
              </a:rPr>
              <a:t> and additional information</a:t>
            </a:r>
            <a:endParaRPr lang="en-US" sz="2200">
              <a:solidFill>
                <a:schemeClr val="tx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2659257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5DFA1F-3AD8-D748-9B7D-64D8B3EE96F5}" type="datetime4">
              <a:rPr lang="en-CA" smtClean="0"/>
              <a:pPr/>
              <a:t>February 25, 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Presentation Title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984251" y="473077"/>
            <a:ext cx="18094325" cy="1885949"/>
          </a:xfrm>
          <a:prstGeom prst="rect">
            <a:avLst/>
          </a:prstGeom>
        </p:spPr>
        <p:txBody>
          <a:bodyPr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85060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2"/>
          <p:cNvSpPr>
            <a:spLocks noGrp="1"/>
          </p:cNvSpPr>
          <p:nvPr>
            <p:ph idx="1"/>
          </p:nvPr>
        </p:nvSpPr>
        <p:spPr>
          <a:xfrm>
            <a:off x="2601911" y="2659062"/>
            <a:ext cx="14859001" cy="5738813"/>
          </a:xfrm>
          <a:prstGeom prst="rect">
            <a:avLst/>
          </a:prstGeom>
        </p:spPr>
        <p:txBody>
          <a:bodyPr vert="horz" lIns="91433" tIns="45715" rIns="91433" bIns="45715" rtlCol="0">
            <a:normAutofit/>
          </a:bodyPr>
          <a:lstStyle/>
          <a:p>
            <a:pPr lvl="0"/>
            <a:r>
              <a:rPr lang="en-CA"/>
              <a:t>Click to edit Master text styles</a:t>
            </a:r>
          </a:p>
          <a:p>
            <a:pPr lvl="1"/>
            <a:r>
              <a:rPr lang="en-CA"/>
              <a:t>Second level</a:t>
            </a:r>
          </a:p>
          <a:p>
            <a:pPr lvl="2"/>
            <a:r>
              <a:rPr lang="en-CA"/>
              <a:t>Third level</a:t>
            </a:r>
          </a:p>
          <a:p>
            <a:pPr lvl="3"/>
            <a:r>
              <a:rPr lang="en-CA"/>
              <a:t>Fourth level</a:t>
            </a:r>
          </a:p>
          <a:p>
            <a:pPr lvl="4"/>
            <a:r>
              <a:rPr lang="en-CA"/>
              <a:t>Fifth level</a:t>
            </a:r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1004888" y="452438"/>
            <a:ext cx="18094325" cy="1885950"/>
          </a:xfrm>
          <a:prstGeom prst="rect">
            <a:avLst/>
          </a:prstGeom>
        </p:spPr>
        <p:txBody>
          <a:bodyPr vert="horz" anchor="ctr"/>
          <a:lstStyle>
            <a:lvl1pPr>
              <a:lnSpc>
                <a:spcPct val="100000"/>
              </a:lnSpc>
              <a:defRPr cap="all"/>
            </a:lvl1pPr>
          </a:lstStyle>
          <a:p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0DDA08-21BE-3E42-BDD0-02F4C8FCA77E}" type="datetime4">
              <a:rPr lang="en-CA" smtClean="0"/>
              <a:pPr/>
              <a:t>February 25, 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Presentation Title</a:t>
            </a:r>
          </a:p>
        </p:txBody>
      </p:sp>
    </p:spTree>
    <p:extLst>
      <p:ext uri="{BB962C8B-B14F-4D97-AF65-F5344CB8AC3E}">
        <p14:creationId xmlns:p14="http://schemas.microsoft.com/office/powerpoint/2010/main" val="136163927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1004888" y="452438"/>
            <a:ext cx="18094325" cy="1885950"/>
          </a:xfrm>
          <a:prstGeom prst="rect">
            <a:avLst/>
          </a:prstGeom>
        </p:spPr>
        <p:txBody>
          <a:bodyPr vert="horz" anchor="ctr"/>
          <a:lstStyle>
            <a:lvl1pPr>
              <a:lnSpc>
                <a:spcPct val="100000"/>
              </a:lnSpc>
              <a:defRPr cap="all"/>
            </a:lvl1pPr>
          </a:lstStyle>
          <a:p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69325-0B99-1343-8D46-91F30C27B515}" type="datetime4">
              <a:rPr lang="en-CA" smtClean="0"/>
              <a:pPr/>
              <a:t>February 25, 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Presentation Title</a:t>
            </a:r>
          </a:p>
        </p:txBody>
      </p:sp>
    </p:spTree>
    <p:extLst>
      <p:ext uri="{BB962C8B-B14F-4D97-AF65-F5344CB8AC3E}">
        <p14:creationId xmlns:p14="http://schemas.microsoft.com/office/powerpoint/2010/main" val="236455150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2"/>
          <p:cNvSpPr>
            <a:spLocks noGrp="1"/>
          </p:cNvSpPr>
          <p:nvPr>
            <p:ph idx="1"/>
          </p:nvPr>
        </p:nvSpPr>
        <p:spPr>
          <a:xfrm>
            <a:off x="2601911" y="2659062"/>
            <a:ext cx="14859001" cy="5738813"/>
          </a:xfrm>
          <a:prstGeom prst="rect">
            <a:avLst/>
          </a:prstGeom>
        </p:spPr>
        <p:txBody>
          <a:bodyPr vert="horz" lIns="91433" tIns="45715" rIns="91433" bIns="45715" rtlCol="0">
            <a:normAutofit/>
          </a:bodyPr>
          <a:lstStyle/>
          <a:p>
            <a:pPr lvl="0"/>
            <a:r>
              <a:rPr lang="en-CA"/>
              <a:t>Click to edit Master text styles</a:t>
            </a:r>
          </a:p>
          <a:p>
            <a:pPr lvl="1"/>
            <a:r>
              <a:rPr lang="en-CA"/>
              <a:t>Second level</a:t>
            </a:r>
          </a:p>
          <a:p>
            <a:pPr lvl="2"/>
            <a:r>
              <a:rPr lang="en-CA"/>
              <a:t>Third level</a:t>
            </a:r>
          </a:p>
          <a:p>
            <a:pPr lvl="3"/>
            <a:r>
              <a:rPr lang="en-CA"/>
              <a:t>Fourth level</a:t>
            </a:r>
          </a:p>
          <a:p>
            <a:pPr lvl="4"/>
            <a:r>
              <a:rPr lang="en-CA"/>
              <a:t>Fifth level</a:t>
            </a:r>
            <a:endParaRPr lang="en-US"/>
          </a:p>
        </p:txBody>
      </p:sp>
      <p:sp>
        <p:nvSpPr>
          <p:cNvPr id="17" name="Title 12"/>
          <p:cNvSpPr>
            <a:spLocks noGrp="1"/>
          </p:cNvSpPr>
          <p:nvPr>
            <p:ph type="title"/>
          </p:nvPr>
        </p:nvSpPr>
        <p:spPr>
          <a:xfrm>
            <a:off x="1004888" y="452438"/>
            <a:ext cx="18094325" cy="1885950"/>
          </a:xfrm>
          <a:prstGeom prst="rect">
            <a:avLst/>
          </a:prstGeom>
        </p:spPr>
        <p:txBody>
          <a:bodyPr vert="horz" anchor="ctr"/>
          <a:lstStyle>
            <a:lvl1pPr>
              <a:defRPr sz="9900" b="0" i="0" cap="all">
                <a:solidFill>
                  <a:srgbClr val="1D4D5D"/>
                </a:solidFill>
                <a:latin typeface="Calibri Light"/>
                <a:cs typeface="Calibri Light"/>
              </a:defRPr>
            </a:lvl1pPr>
          </a:lstStyle>
          <a:p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EB91DE-1738-1F46-B06E-63D99D2AD22F}" type="datetime4">
              <a:rPr lang="en-CA" smtClean="0"/>
              <a:pPr/>
              <a:t>February 25, 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Presentation Title</a:t>
            </a:r>
          </a:p>
        </p:txBody>
      </p:sp>
    </p:spTree>
    <p:extLst>
      <p:ext uri="{BB962C8B-B14F-4D97-AF65-F5344CB8AC3E}">
        <p14:creationId xmlns:p14="http://schemas.microsoft.com/office/powerpoint/2010/main" val="295345960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1004888" y="452438"/>
            <a:ext cx="18094325" cy="1885950"/>
          </a:xfrm>
          <a:prstGeom prst="rect">
            <a:avLst/>
          </a:prstGeom>
        </p:spPr>
        <p:txBody>
          <a:bodyPr vert="horz" anchor="ctr"/>
          <a:lstStyle>
            <a:lvl1pPr>
              <a:defRPr sz="9900" b="0" i="0" cap="all">
                <a:solidFill>
                  <a:schemeClr val="accent2"/>
                </a:solidFill>
                <a:latin typeface="Calibri Light"/>
                <a:cs typeface="Calibri Light"/>
              </a:defRPr>
            </a:lvl1pPr>
          </a:lstStyle>
          <a:p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EB91DE-1738-1F46-B06E-63D99D2AD22F}" type="datetime4">
              <a:rPr lang="en-CA" smtClean="0"/>
              <a:pPr/>
              <a:t>February 25, 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Presentation Title</a:t>
            </a:r>
          </a:p>
        </p:txBody>
      </p:sp>
    </p:spTree>
    <p:extLst>
      <p:ext uri="{BB962C8B-B14F-4D97-AF65-F5344CB8AC3E}">
        <p14:creationId xmlns:p14="http://schemas.microsoft.com/office/powerpoint/2010/main" val="77019661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2"/>
          <p:cNvSpPr>
            <a:spLocks noGrp="1"/>
          </p:cNvSpPr>
          <p:nvPr>
            <p:ph idx="1"/>
          </p:nvPr>
        </p:nvSpPr>
        <p:spPr>
          <a:xfrm>
            <a:off x="5937250" y="4303712"/>
            <a:ext cx="12476165" cy="4398964"/>
          </a:xfrm>
          <a:prstGeom prst="rect">
            <a:avLst/>
          </a:prstGeom>
        </p:spPr>
        <p:txBody>
          <a:bodyPr vert="horz" lIns="91433" tIns="45715" rIns="91433" bIns="45715" rtlCol="0">
            <a:normAutofit/>
          </a:bodyPr>
          <a:lstStyle/>
          <a:p>
            <a:pPr lvl="0"/>
            <a:endParaRPr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5937250" y="2530475"/>
            <a:ext cx="13161965" cy="1239838"/>
          </a:xfrm>
          <a:prstGeom prst="rect">
            <a:avLst/>
          </a:prstGeom>
        </p:spPr>
        <p:txBody>
          <a:bodyPr/>
          <a:lstStyle>
            <a:lvl1pPr>
              <a:defRPr cap="all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038368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5937250" y="2530475"/>
            <a:ext cx="13161965" cy="1239838"/>
          </a:xfrm>
          <a:prstGeom prst="rect">
            <a:avLst/>
          </a:prstGeom>
        </p:spPr>
        <p:txBody>
          <a:bodyPr/>
          <a:lstStyle>
            <a:lvl1pPr>
              <a:defRPr cap="all"/>
            </a:lvl1pPr>
          </a:lstStyle>
          <a:p>
            <a:r>
              <a:rPr lang="en-CA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06062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679450" y="3787775"/>
            <a:ext cx="7391399" cy="3352800"/>
          </a:xfrm>
          <a:prstGeom prst="rect">
            <a:avLst/>
          </a:prstGeom>
        </p:spPr>
        <p:txBody>
          <a:bodyPr/>
          <a:lstStyle>
            <a:lvl1pPr>
              <a:defRPr cap="all"/>
            </a:lvl1pPr>
          </a:lstStyle>
          <a:p>
            <a:endParaRPr lang="en-US"/>
          </a:p>
        </p:txBody>
      </p:sp>
      <p:sp>
        <p:nvSpPr>
          <p:cNvPr id="8" name="Text Placeholder 2"/>
          <p:cNvSpPr>
            <a:spLocks noGrp="1"/>
          </p:cNvSpPr>
          <p:nvPr>
            <p:ph idx="1"/>
          </p:nvPr>
        </p:nvSpPr>
        <p:spPr>
          <a:xfrm>
            <a:off x="10433050" y="3292475"/>
            <a:ext cx="8229600" cy="4343400"/>
          </a:xfrm>
          <a:prstGeom prst="rect">
            <a:avLst/>
          </a:prstGeom>
        </p:spPr>
        <p:txBody>
          <a:bodyPr vert="horz" lIns="91433" tIns="45715" rIns="91433" bIns="45715" rtlCol="0">
            <a:normAutofit/>
          </a:bodyPr>
          <a:lstStyle/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743595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679450" y="3787775"/>
            <a:ext cx="7391399" cy="3352800"/>
          </a:xfrm>
          <a:prstGeom prst="rect">
            <a:avLst/>
          </a:prstGeom>
        </p:spPr>
        <p:txBody>
          <a:bodyPr/>
          <a:lstStyle>
            <a:lvl1pPr>
              <a:defRPr cap="all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981772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2"/>
          <p:cNvSpPr>
            <a:spLocks noGrp="1"/>
          </p:cNvSpPr>
          <p:nvPr>
            <p:ph idx="1"/>
          </p:nvPr>
        </p:nvSpPr>
        <p:spPr>
          <a:xfrm>
            <a:off x="10433050" y="3292475"/>
            <a:ext cx="8229600" cy="4343400"/>
          </a:xfrm>
          <a:prstGeom prst="rect">
            <a:avLst/>
          </a:prstGeom>
        </p:spPr>
        <p:txBody>
          <a:bodyPr vert="horz" lIns="91433" tIns="45715" rIns="91433" bIns="45715" rtlCol="0">
            <a:normAutofit/>
          </a:bodyPr>
          <a:lstStyle/>
          <a:p>
            <a:pPr lvl="0"/>
            <a:endParaRPr lang="en-US"/>
          </a:p>
        </p:txBody>
      </p:sp>
      <p:sp>
        <p:nvSpPr>
          <p:cNvPr id="13" name="Title 6"/>
          <p:cNvSpPr>
            <a:spLocks noGrp="1"/>
          </p:cNvSpPr>
          <p:nvPr>
            <p:ph type="title"/>
          </p:nvPr>
        </p:nvSpPr>
        <p:spPr>
          <a:xfrm>
            <a:off x="679450" y="3787775"/>
            <a:ext cx="7391399" cy="3352800"/>
          </a:xfrm>
          <a:prstGeom prst="rect">
            <a:avLst/>
          </a:prstGeom>
        </p:spPr>
        <p:txBody>
          <a:bodyPr/>
          <a:lstStyle>
            <a:lvl1pPr algn="r">
              <a:defRPr sz="7000" b="1" cap="all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67313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Placeholder 1"/>
          <p:cNvSpPr>
            <a:spLocks noGrp="1"/>
          </p:cNvSpPr>
          <p:nvPr>
            <p:ph type="title"/>
          </p:nvPr>
        </p:nvSpPr>
        <p:spPr>
          <a:xfrm>
            <a:off x="12750" y="4683128"/>
            <a:ext cx="20104100" cy="1885949"/>
          </a:xfrm>
          <a:prstGeom prst="rect">
            <a:avLst/>
          </a:prstGeom>
        </p:spPr>
        <p:txBody>
          <a:bodyPr vert="horz" lIns="91433" tIns="45715" rIns="91433" bIns="45715" rtlCol="0" anchor="ctr">
            <a:normAutofit/>
          </a:bodyPr>
          <a:lstStyle>
            <a:lvl1pPr>
              <a:defRPr sz="6600" cap="all"/>
            </a:lvl1pPr>
          </a:lstStyle>
          <a:p>
            <a:r>
              <a:rPr lang="en-CA"/>
              <a:t>SECTION HEADING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951464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679450" y="3787775"/>
            <a:ext cx="7391399" cy="3352800"/>
          </a:xfrm>
          <a:prstGeom prst="rect">
            <a:avLst/>
          </a:prstGeom>
        </p:spPr>
        <p:txBody>
          <a:bodyPr/>
          <a:lstStyle>
            <a:lvl1pPr algn="r">
              <a:defRPr sz="7000" b="1" cap="all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233429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CA"/>
              <a:t>Click to edit Master text styles</a:t>
            </a:r>
          </a:p>
          <a:p>
            <a:pPr lvl="1"/>
            <a:r>
              <a:rPr lang="en-CA"/>
              <a:t>Second level</a:t>
            </a:r>
          </a:p>
          <a:p>
            <a:pPr lvl="2"/>
            <a:r>
              <a:rPr lang="en-CA"/>
              <a:t>Third level</a:t>
            </a:r>
          </a:p>
          <a:p>
            <a:pPr lvl="3"/>
            <a:r>
              <a:rPr lang="en-CA"/>
              <a:t>Fourth level</a:t>
            </a:r>
          </a:p>
          <a:p>
            <a:pPr lvl="4"/>
            <a:r>
              <a:rPr lang="en-CA"/>
              <a:t>Fifth level</a:t>
            </a:r>
            <a:endParaRPr lang="en-US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2"/>
          </p:nvPr>
        </p:nvSpPr>
        <p:spPr>
          <a:xfrm>
            <a:off x="9671051" y="2454275"/>
            <a:ext cx="10433050" cy="6629401"/>
          </a:xfrm>
        </p:spPr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fld id="{5693B6DA-7CA4-8443-8338-DE1A0E921ECF}" type="datetime4">
              <a:rPr lang="en-CA" smtClean="0"/>
              <a:pPr/>
              <a:t>February 25, 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/>
              <a:t>Presentation Title</a:t>
            </a:r>
          </a:p>
        </p:txBody>
      </p:sp>
    </p:spTree>
    <p:extLst>
      <p:ext uri="{BB962C8B-B14F-4D97-AF65-F5344CB8AC3E}">
        <p14:creationId xmlns:p14="http://schemas.microsoft.com/office/powerpoint/2010/main" val="206309095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Placeholder 1"/>
          <p:cNvSpPr>
            <a:spLocks noGrp="1"/>
          </p:cNvSpPr>
          <p:nvPr>
            <p:ph type="title"/>
          </p:nvPr>
        </p:nvSpPr>
        <p:spPr>
          <a:xfrm>
            <a:off x="1004890" y="452439"/>
            <a:ext cx="18094325" cy="1239838"/>
          </a:xfrm>
          <a:prstGeom prst="rect">
            <a:avLst/>
          </a:prstGeom>
        </p:spPr>
        <p:txBody>
          <a:bodyPr vert="horz" lIns="91433" tIns="45715" rIns="91433" bIns="45715" rtlCol="0" anchor="ctr">
            <a:normAutofit/>
          </a:bodyPr>
          <a:lstStyle/>
          <a:p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0" y="2225674"/>
            <a:ext cx="20104100" cy="9083676"/>
          </a:xfrm>
          <a:prstGeom prst="rect">
            <a:avLst/>
          </a:prstGeom>
        </p:spPr>
        <p:txBody>
          <a:bodyPr vert="horz" lIns="91433" tIns="45715" rIns="91433" bIns="45715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56994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12750" y="4683128"/>
            <a:ext cx="20104100" cy="1885949"/>
          </a:xfrm>
          <a:prstGeom prst="rect">
            <a:avLst/>
          </a:prstGeom>
        </p:spPr>
        <p:txBody>
          <a:bodyPr vert="horz" lIns="91433" tIns="45715" rIns="91433" bIns="45715" rtlCol="0" anchor="ctr">
            <a:normAutofit/>
          </a:bodyPr>
          <a:lstStyle>
            <a:lvl1pPr>
              <a:defRPr sz="6600" b="0" i="0" cap="all">
                <a:solidFill>
                  <a:schemeClr val="bg1"/>
                </a:solidFill>
                <a:latin typeface="Calibri Light"/>
                <a:cs typeface="Calibri Light"/>
              </a:defRPr>
            </a:lvl1pPr>
          </a:lstStyle>
          <a:p>
            <a:r>
              <a:rPr lang="en-CA"/>
              <a:t>SECTION HEADING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47436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ctrTitle" hasCustomPrompt="1"/>
          </p:nvPr>
        </p:nvSpPr>
        <p:spPr>
          <a:xfrm>
            <a:off x="1517651" y="6721475"/>
            <a:ext cx="8839199" cy="1143000"/>
          </a:xfrm>
          <a:prstGeom prst="rect">
            <a:avLst/>
          </a:prstGeom>
        </p:spPr>
        <p:txBody>
          <a:bodyPr lIns="91433" tIns="45715" rIns="91433" bIns="45715"/>
          <a:lstStyle>
            <a:lvl1pPr algn="l">
              <a:defRPr sz="6600" b="0" i="0" cap="all">
                <a:solidFill>
                  <a:srgbClr val="FFFFFF"/>
                </a:solidFill>
                <a:latin typeface="Calibri Light"/>
                <a:cs typeface="Calibri Light"/>
              </a:defRPr>
            </a:lvl1pPr>
          </a:lstStyle>
          <a:p>
            <a:r>
              <a:rPr lang="en-CA"/>
              <a:t>SECTION HEADING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262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 hasCustomPrompt="1"/>
          </p:nvPr>
        </p:nvSpPr>
        <p:spPr>
          <a:xfrm>
            <a:off x="1517651" y="6721475"/>
            <a:ext cx="8839199" cy="1143000"/>
          </a:xfrm>
          <a:prstGeom prst="rect">
            <a:avLst/>
          </a:prstGeom>
        </p:spPr>
        <p:txBody>
          <a:bodyPr lIns="91433" tIns="45715" rIns="91433" bIns="45715"/>
          <a:lstStyle>
            <a:lvl1pPr algn="l">
              <a:defRPr sz="6600" b="0" i="0" cap="all">
                <a:solidFill>
                  <a:srgbClr val="FFFFFF"/>
                </a:solidFill>
                <a:latin typeface="Calibri Light"/>
                <a:cs typeface="Calibri Light"/>
              </a:defRPr>
            </a:lvl1pPr>
          </a:lstStyle>
          <a:p>
            <a:r>
              <a:rPr lang="en-CA"/>
              <a:t>SECTION HEADING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72441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 hasCustomPrompt="1"/>
          </p:nvPr>
        </p:nvSpPr>
        <p:spPr>
          <a:xfrm>
            <a:off x="1517651" y="6721475"/>
            <a:ext cx="8839199" cy="1143000"/>
          </a:xfrm>
          <a:prstGeom prst="rect">
            <a:avLst/>
          </a:prstGeom>
        </p:spPr>
        <p:txBody>
          <a:bodyPr lIns="91433" tIns="45715" rIns="91433" bIns="45715"/>
          <a:lstStyle>
            <a:lvl1pPr algn="l">
              <a:defRPr sz="6600" b="0" i="0" cap="all">
                <a:solidFill>
                  <a:schemeClr val="accent2"/>
                </a:solidFill>
                <a:latin typeface="Calibri Light"/>
                <a:cs typeface="Calibri Light"/>
              </a:defRPr>
            </a:lvl1pPr>
          </a:lstStyle>
          <a:p>
            <a:r>
              <a:rPr lang="en-CA"/>
              <a:t>SECTION HEADING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55822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AE97C9-FADA-1643-91AC-9BC507C10AE8}" type="datetime4">
              <a:rPr lang="en-CA" smtClean="0"/>
              <a:pPr/>
              <a:t>February 25, 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Presentation Title</a:t>
            </a:r>
          </a:p>
        </p:txBody>
      </p:sp>
      <p:sp>
        <p:nvSpPr>
          <p:cNvPr id="11" name="Text Placeholder 2"/>
          <p:cNvSpPr>
            <a:spLocks noGrp="1"/>
          </p:cNvSpPr>
          <p:nvPr>
            <p:ph idx="1"/>
          </p:nvPr>
        </p:nvSpPr>
        <p:spPr>
          <a:xfrm>
            <a:off x="2601911" y="2659062"/>
            <a:ext cx="14859001" cy="5738813"/>
          </a:xfrm>
          <a:prstGeom prst="rect">
            <a:avLst/>
          </a:prstGeom>
        </p:spPr>
        <p:txBody>
          <a:bodyPr vert="horz" lIns="91433" tIns="45715" rIns="91433" bIns="45715" rtlCol="0">
            <a:normAutofit/>
          </a:bodyPr>
          <a:lstStyle/>
          <a:p>
            <a:pPr lvl="0"/>
            <a:r>
              <a:rPr lang="en-CA"/>
              <a:t>Click to edit Master text styles</a:t>
            </a:r>
          </a:p>
          <a:p>
            <a:pPr lvl="1"/>
            <a:r>
              <a:rPr lang="en-CA"/>
              <a:t>Second level</a:t>
            </a:r>
          </a:p>
          <a:p>
            <a:pPr lvl="2"/>
            <a:r>
              <a:rPr lang="en-CA"/>
              <a:t>Third level</a:t>
            </a:r>
          </a:p>
          <a:p>
            <a:pPr lvl="3"/>
            <a:r>
              <a:rPr lang="en-CA"/>
              <a:t>Fourth level</a:t>
            </a:r>
          </a:p>
          <a:p>
            <a:pPr lvl="4"/>
            <a:r>
              <a:rPr lang="en-CA"/>
              <a:t>Fifth level</a:t>
            </a: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4888" y="452438"/>
            <a:ext cx="18094325" cy="1885950"/>
          </a:xfrm>
          <a:prstGeom prst="rect">
            <a:avLst/>
          </a:prstGeom>
        </p:spPr>
        <p:txBody>
          <a:bodyPr vert="horz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65632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171442-583C-7E41-9D82-5EA9CAFC61EE}" type="datetime4">
              <a:rPr lang="en-CA" smtClean="0"/>
              <a:pPr/>
              <a:t>February 25, 2025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Presentation Title</a:t>
            </a: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004888" y="452438"/>
            <a:ext cx="18094325" cy="1885950"/>
          </a:xfrm>
          <a:prstGeom prst="rect">
            <a:avLst/>
          </a:prstGeom>
        </p:spPr>
        <p:txBody>
          <a:bodyPr vert="horz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95162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Placeholder 2"/>
          <p:cNvSpPr>
            <a:spLocks noGrp="1"/>
          </p:cNvSpPr>
          <p:nvPr>
            <p:ph idx="1"/>
          </p:nvPr>
        </p:nvSpPr>
        <p:spPr>
          <a:xfrm>
            <a:off x="2601911" y="2659062"/>
            <a:ext cx="14859001" cy="5738813"/>
          </a:xfrm>
          <a:prstGeom prst="rect">
            <a:avLst/>
          </a:prstGeom>
        </p:spPr>
        <p:txBody>
          <a:bodyPr vert="horz" lIns="91433" tIns="45715" rIns="91433" bIns="45715" rtlCol="0">
            <a:normAutofit/>
          </a:bodyPr>
          <a:lstStyle/>
          <a:p>
            <a:pPr lvl="0"/>
            <a:r>
              <a:rPr lang="en-CA"/>
              <a:t>Click to edit Master text styles</a:t>
            </a:r>
          </a:p>
          <a:p>
            <a:pPr lvl="1"/>
            <a:r>
              <a:rPr lang="en-CA"/>
              <a:t>Second level</a:t>
            </a:r>
          </a:p>
          <a:p>
            <a:pPr lvl="2"/>
            <a:r>
              <a:rPr lang="en-CA"/>
              <a:t>Third level</a:t>
            </a:r>
          </a:p>
          <a:p>
            <a:pPr lvl="3"/>
            <a:r>
              <a:rPr lang="en-CA"/>
              <a:t>Fourth level</a:t>
            </a:r>
          </a:p>
          <a:p>
            <a:pPr lvl="4"/>
            <a:r>
              <a:rPr lang="en-CA"/>
              <a:t>Fifth level</a:t>
            </a:r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4A9A08-E579-034D-97A8-A94EF90119C6}" type="datetime4">
              <a:rPr lang="en-CA" smtClean="0"/>
              <a:pPr/>
              <a:t>February 25, 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Presentation Title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984251" y="473077"/>
            <a:ext cx="18094325" cy="1885949"/>
          </a:xfrm>
          <a:prstGeom prst="rect">
            <a:avLst/>
          </a:prstGeom>
        </p:spPr>
        <p:txBody>
          <a:bodyPr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91758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emf"/><Relationship Id="rId5" Type="http://schemas.openxmlformats.org/officeDocument/2006/relationships/image" Target="../media/image3.emf"/><Relationship Id="rId4" Type="http://schemas.openxmlformats.org/officeDocument/2006/relationships/image" Target="../media/image2.emf"/></Relationships>
</file>

<file path=ppt/slideMasters/_rels/slideMaster10.xml.rels><?xml version="1.0" encoding="UTF-8" standalone="yes"?>
<Relationships xmlns="http://schemas.openxmlformats.org/package/2006/relationships"><Relationship Id="rId3" Type="http://schemas.openxmlformats.org/officeDocument/2006/relationships/theme" Target="../theme/theme10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5.png"/><Relationship Id="rId4" Type="http://schemas.openxmlformats.org/officeDocument/2006/relationships/image" Target="../media/image4.emf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13" Type="http://schemas.openxmlformats.org/officeDocument/2006/relationships/image" Target="../media/image15.png"/><Relationship Id="rId18" Type="http://schemas.openxmlformats.org/officeDocument/2006/relationships/image" Target="../media/image20.png"/><Relationship Id="rId3" Type="http://schemas.openxmlformats.org/officeDocument/2006/relationships/theme" Target="../theme/theme11.xml"/><Relationship Id="rId21" Type="http://schemas.openxmlformats.org/officeDocument/2006/relationships/image" Target="../media/image23.png"/><Relationship Id="rId7" Type="http://schemas.openxmlformats.org/officeDocument/2006/relationships/image" Target="../media/image9.png"/><Relationship Id="rId12" Type="http://schemas.openxmlformats.org/officeDocument/2006/relationships/image" Target="../media/image14.png"/><Relationship Id="rId17" Type="http://schemas.openxmlformats.org/officeDocument/2006/relationships/image" Target="../media/image19.png"/><Relationship Id="rId2" Type="http://schemas.openxmlformats.org/officeDocument/2006/relationships/slideLayout" Target="../slideLayouts/slideLayout16.xml"/><Relationship Id="rId16" Type="http://schemas.openxmlformats.org/officeDocument/2006/relationships/image" Target="../media/image18.png"/><Relationship Id="rId20" Type="http://schemas.openxmlformats.org/officeDocument/2006/relationships/image" Target="../media/image22.png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8.png"/><Relationship Id="rId11" Type="http://schemas.openxmlformats.org/officeDocument/2006/relationships/image" Target="../media/image13.png"/><Relationship Id="rId5" Type="http://schemas.openxmlformats.org/officeDocument/2006/relationships/image" Target="../media/image7.png"/><Relationship Id="rId15" Type="http://schemas.openxmlformats.org/officeDocument/2006/relationships/image" Target="../media/image17.png"/><Relationship Id="rId23" Type="http://schemas.openxmlformats.org/officeDocument/2006/relationships/image" Target="../media/image25.png"/><Relationship Id="rId10" Type="http://schemas.openxmlformats.org/officeDocument/2006/relationships/image" Target="../media/image12.png"/><Relationship Id="rId19" Type="http://schemas.openxmlformats.org/officeDocument/2006/relationships/image" Target="../media/image21.png"/><Relationship Id="rId4" Type="http://schemas.openxmlformats.org/officeDocument/2006/relationships/image" Target="../media/image6.png"/><Relationship Id="rId9" Type="http://schemas.openxmlformats.org/officeDocument/2006/relationships/image" Target="../media/image11.png"/><Relationship Id="rId14" Type="http://schemas.openxmlformats.org/officeDocument/2006/relationships/image" Target="../media/image16.png"/><Relationship Id="rId22" Type="http://schemas.openxmlformats.org/officeDocument/2006/relationships/image" Target="../media/image24.png"/></Relationships>
</file>

<file path=ppt/slideMasters/_rels/slideMaster12.xml.rels><?xml version="1.0" encoding="UTF-8" standalone="yes"?>
<Relationships xmlns="http://schemas.openxmlformats.org/package/2006/relationships"><Relationship Id="rId3" Type="http://schemas.openxmlformats.org/officeDocument/2006/relationships/theme" Target="../theme/theme12.xml"/><Relationship Id="rId2" Type="http://schemas.openxmlformats.org/officeDocument/2006/relationships/slideLayout" Target="../slideLayouts/slideLayout18.xml"/><Relationship Id="rId1" Type="http://schemas.openxmlformats.org/officeDocument/2006/relationships/slideLayout" Target="../slideLayouts/slideLayout17.xml"/></Relationships>
</file>

<file path=ppt/slideMasters/_rels/slideMaster13.xml.rels><?xml version="1.0" encoding="UTF-8" standalone="yes"?>
<Relationships xmlns="http://schemas.openxmlformats.org/package/2006/relationships"><Relationship Id="rId3" Type="http://schemas.openxmlformats.org/officeDocument/2006/relationships/theme" Target="../theme/theme13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/Relationships>
</file>

<file path=ppt/slideMasters/_rels/slideMaster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theme" Target="../theme/theme14.xml"/><Relationship Id="rId1" Type="http://schemas.openxmlformats.org/officeDocument/2006/relationships/slideLayout" Target="../slideLayouts/slideLayout21.xml"/><Relationship Id="rId4" Type="http://schemas.openxmlformats.org/officeDocument/2006/relationships/image" Target="../media/image4.emf"/></Relationships>
</file>

<file path=ppt/slideMasters/_rels/slideMaster15.xml.rels><?xml version="1.0" encoding="UTF-8" standalone="yes"?>
<Relationships xmlns="http://schemas.openxmlformats.org/package/2006/relationships"><Relationship Id="rId2" Type="http://schemas.openxmlformats.org/officeDocument/2006/relationships/theme" Target="../theme/theme15.xml"/><Relationship Id="rId1" Type="http://schemas.openxmlformats.org/officeDocument/2006/relationships/slideLayout" Target="../slideLayouts/slideLayout22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3.xml"/></Relationships>
</file>

<file path=ppt/slideMasters/_rels/slideMaster4.xml.rels><?xml version="1.0" encoding="UTF-8" standalone="yes"?>
<Relationships xmlns="http://schemas.openxmlformats.org/package/2006/relationships"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4.xml"/></Relationships>
</file>

<file path=ppt/slideMasters/_rels/slideMaster5.xml.rels><?xml version="1.0" encoding="UTF-8" standalone="yes"?>
<Relationships xmlns="http://schemas.openxmlformats.org/package/2006/relationships"><Relationship Id="rId2" Type="http://schemas.openxmlformats.org/officeDocument/2006/relationships/theme" Target="../theme/theme5.xml"/><Relationship Id="rId1" Type="http://schemas.openxmlformats.org/officeDocument/2006/relationships/slideLayout" Target="../slideLayouts/slideLayout5.xml"/></Relationships>
</file>

<file path=ppt/slideMasters/_rels/slideMaster6.xml.rels><?xml version="1.0" encoding="UTF-8" standalone="yes"?>
<Relationships xmlns="http://schemas.openxmlformats.org/package/2006/relationships"><Relationship Id="rId2" Type="http://schemas.openxmlformats.org/officeDocument/2006/relationships/theme" Target="../theme/theme6.xml"/><Relationship Id="rId1" Type="http://schemas.openxmlformats.org/officeDocument/2006/relationships/slideLayout" Target="../slideLayouts/slideLayout6.xml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theme" Target="../theme/theme7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emf"/><Relationship Id="rId4" Type="http://schemas.openxmlformats.org/officeDocument/2006/relationships/image" Target="../media/image5.png"/></Relationships>
</file>

<file path=ppt/slideMasters/_rels/slideMaster8.xml.rels><?xml version="1.0" encoding="UTF-8" standalone="yes"?>
<Relationships xmlns="http://schemas.openxmlformats.org/package/2006/relationships"><Relationship Id="rId3" Type="http://schemas.openxmlformats.org/officeDocument/2006/relationships/theme" Target="../theme/theme8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4.emf"/><Relationship Id="rId4" Type="http://schemas.openxmlformats.org/officeDocument/2006/relationships/image" Target="../media/image5.png"/></Relationships>
</file>

<file path=ppt/slideMasters/_rels/slideMaster9.xml.rels><?xml version="1.0" encoding="UTF-8" standalone="yes"?>
<Relationships xmlns="http://schemas.openxmlformats.org/package/2006/relationships"><Relationship Id="rId3" Type="http://schemas.openxmlformats.org/officeDocument/2006/relationships/theme" Target="../theme/theme9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4.emf"/><Relationship Id="rId4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NSFM_Horiz_Col_RGB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19654" y="4359276"/>
            <a:ext cx="7631997" cy="210522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7353" y="92075"/>
            <a:ext cx="11304100" cy="3844647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5" cstate="print"/>
          <a:stretch>
            <a:fillRect/>
          </a:stretch>
        </p:blipFill>
        <p:spPr>
          <a:xfrm>
            <a:off x="17228031" y="8474076"/>
            <a:ext cx="2876069" cy="283527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6" cstate="print"/>
          <a:stretch>
            <a:fillRect/>
          </a:stretch>
        </p:blipFill>
        <p:spPr>
          <a:xfrm>
            <a:off x="9802454" y="10150475"/>
            <a:ext cx="6802796" cy="498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19345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</p:sldLayoutIdLst>
  <p:hf sldNum="0" hdr="0"/>
  <p:txStyles>
    <p:titleStyle>
      <a:lvl1pPr algn="ctr" defTabSz="457166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874" indent="-342874" algn="l" defTabSz="457166" rtl="0" eaLnBrk="1" latinLnBrk="0" hangingPunct="1">
        <a:spcBef>
          <a:spcPct val="20000"/>
        </a:spcBef>
        <a:buFont typeface="Arial"/>
        <a:buChar char="•"/>
        <a:defRPr sz="33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94" indent="-285728" algn="l" defTabSz="457166" rtl="0" eaLnBrk="1" latinLnBrk="0" hangingPunct="1">
        <a:spcBef>
          <a:spcPct val="20000"/>
        </a:spcBef>
        <a:buFont typeface="Arial"/>
        <a:buChar char="–"/>
        <a:defRPr sz="29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11" indent="-228582" algn="l" defTabSz="457166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077" indent="-228582" algn="l" defTabSz="457166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243" indent="-228582" algn="l" defTabSz="457166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407" indent="-228582" algn="l" defTabSz="457166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573" indent="-228582" algn="l" defTabSz="457166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736" indent="-228582" algn="l" defTabSz="457166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902" indent="-228582" algn="l" defTabSz="457166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16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66" algn="l" defTabSz="45716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30" algn="l" defTabSz="45716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95" algn="l" defTabSz="45716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59" algn="l" defTabSz="45716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25" algn="l" defTabSz="45716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989" algn="l" defTabSz="45716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155" algn="l" defTabSz="45716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318" algn="l" defTabSz="45716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object 56"/>
          <p:cNvSpPr/>
          <p:nvPr userDrawn="1"/>
        </p:nvSpPr>
        <p:spPr>
          <a:xfrm>
            <a:off x="234306" y="3843486"/>
            <a:ext cx="775970" cy="775970"/>
          </a:xfrm>
          <a:custGeom>
            <a:avLst/>
            <a:gdLst/>
            <a:ahLst/>
            <a:cxnLst/>
            <a:rect l="l" t="t" r="r" b="b"/>
            <a:pathLst>
              <a:path w="775969" h="775969">
                <a:moveTo>
                  <a:pt x="379922" y="0"/>
                </a:moveTo>
                <a:lnTo>
                  <a:pt x="334030" y="3620"/>
                </a:lnTo>
                <a:lnTo>
                  <a:pt x="288565" y="12752"/>
                </a:lnTo>
                <a:lnTo>
                  <a:pt x="244035" y="27476"/>
                </a:lnTo>
                <a:lnTo>
                  <a:pt x="200948" y="47874"/>
                </a:lnTo>
                <a:lnTo>
                  <a:pt x="159810" y="74024"/>
                </a:lnTo>
                <a:lnTo>
                  <a:pt x="122232" y="105064"/>
                </a:lnTo>
                <a:lnTo>
                  <a:pt x="89522" y="139737"/>
                </a:lnTo>
                <a:lnTo>
                  <a:pt x="61761" y="177535"/>
                </a:lnTo>
                <a:lnTo>
                  <a:pt x="39029" y="217951"/>
                </a:lnTo>
                <a:lnTo>
                  <a:pt x="21406" y="260477"/>
                </a:lnTo>
                <a:lnTo>
                  <a:pt x="8974" y="304606"/>
                </a:lnTo>
                <a:lnTo>
                  <a:pt x="1811" y="349829"/>
                </a:lnTo>
                <a:lnTo>
                  <a:pt x="0" y="395640"/>
                </a:lnTo>
                <a:lnTo>
                  <a:pt x="3619" y="441530"/>
                </a:lnTo>
                <a:lnTo>
                  <a:pt x="12749" y="486992"/>
                </a:lnTo>
                <a:lnTo>
                  <a:pt x="27471" y="531519"/>
                </a:lnTo>
                <a:lnTo>
                  <a:pt x="47865" y="574603"/>
                </a:lnTo>
                <a:lnTo>
                  <a:pt x="74012" y="615736"/>
                </a:lnTo>
                <a:lnTo>
                  <a:pt x="105052" y="653317"/>
                </a:lnTo>
                <a:lnTo>
                  <a:pt x="139725" y="686029"/>
                </a:lnTo>
                <a:lnTo>
                  <a:pt x="177524" y="713792"/>
                </a:lnTo>
                <a:lnTo>
                  <a:pt x="217941" y="736526"/>
                </a:lnTo>
                <a:lnTo>
                  <a:pt x="260468" y="754150"/>
                </a:lnTo>
                <a:lnTo>
                  <a:pt x="304598" y="766584"/>
                </a:lnTo>
                <a:lnTo>
                  <a:pt x="349822" y="773747"/>
                </a:lnTo>
                <a:lnTo>
                  <a:pt x="395634" y="775559"/>
                </a:lnTo>
                <a:lnTo>
                  <a:pt x="441526" y="771939"/>
                </a:lnTo>
                <a:lnTo>
                  <a:pt x="486989" y="762807"/>
                </a:lnTo>
                <a:lnTo>
                  <a:pt x="531516" y="748082"/>
                </a:lnTo>
                <a:lnTo>
                  <a:pt x="574601" y="727685"/>
                </a:lnTo>
                <a:lnTo>
                  <a:pt x="615734" y="701534"/>
                </a:lnTo>
                <a:lnTo>
                  <a:pt x="653314" y="670494"/>
                </a:lnTo>
                <a:lnTo>
                  <a:pt x="686026" y="635821"/>
                </a:lnTo>
                <a:lnTo>
                  <a:pt x="713789" y="598023"/>
                </a:lnTo>
                <a:lnTo>
                  <a:pt x="736522" y="557607"/>
                </a:lnTo>
                <a:lnTo>
                  <a:pt x="754146" y="515081"/>
                </a:lnTo>
                <a:lnTo>
                  <a:pt x="766579" y="470952"/>
                </a:lnTo>
                <a:lnTo>
                  <a:pt x="773742" y="425728"/>
                </a:lnTo>
                <a:lnTo>
                  <a:pt x="775554" y="379916"/>
                </a:lnTo>
                <a:lnTo>
                  <a:pt x="771935" y="334025"/>
                </a:lnTo>
                <a:lnTo>
                  <a:pt x="762805" y="288562"/>
                </a:lnTo>
                <a:lnTo>
                  <a:pt x="748083" y="244033"/>
                </a:lnTo>
                <a:lnTo>
                  <a:pt x="727689" y="200948"/>
                </a:lnTo>
                <a:lnTo>
                  <a:pt x="701543" y="159812"/>
                </a:lnTo>
                <a:lnTo>
                  <a:pt x="670503" y="122234"/>
                </a:lnTo>
                <a:lnTo>
                  <a:pt x="635830" y="89523"/>
                </a:lnTo>
                <a:lnTo>
                  <a:pt x="598031" y="61762"/>
                </a:lnTo>
                <a:lnTo>
                  <a:pt x="557615" y="39029"/>
                </a:lnTo>
                <a:lnTo>
                  <a:pt x="515088" y="21406"/>
                </a:lnTo>
                <a:lnTo>
                  <a:pt x="470959" y="8973"/>
                </a:lnTo>
                <a:lnTo>
                  <a:pt x="425735" y="1811"/>
                </a:lnTo>
                <a:lnTo>
                  <a:pt x="379922" y="0"/>
                </a:lnTo>
                <a:close/>
              </a:path>
            </a:pathLst>
          </a:custGeom>
          <a:solidFill>
            <a:srgbClr val="1D4D5D"/>
          </a:solidFill>
        </p:spPr>
        <p:txBody>
          <a:bodyPr wrap="square" lIns="0" tIns="0" rIns="0" bIns="0" rtlCol="0"/>
          <a:lstStyle/>
          <a:p>
            <a:endParaRPr>
              <a:solidFill>
                <a:schemeClr val="accent2"/>
              </a:solidFill>
            </a:endParaRPr>
          </a:p>
        </p:txBody>
      </p:sp>
      <p:sp>
        <p:nvSpPr>
          <p:cNvPr id="18" name="object 57"/>
          <p:cNvSpPr/>
          <p:nvPr userDrawn="1"/>
        </p:nvSpPr>
        <p:spPr>
          <a:xfrm>
            <a:off x="1008857" y="3068932"/>
            <a:ext cx="775970" cy="775970"/>
          </a:xfrm>
          <a:custGeom>
            <a:avLst/>
            <a:gdLst/>
            <a:ahLst/>
            <a:cxnLst/>
            <a:rect l="l" t="t" r="r" b="b"/>
            <a:pathLst>
              <a:path w="775969" h="775969">
                <a:moveTo>
                  <a:pt x="395642" y="0"/>
                </a:moveTo>
                <a:lnTo>
                  <a:pt x="349830" y="1812"/>
                </a:lnTo>
                <a:lnTo>
                  <a:pt x="304606" y="8975"/>
                </a:lnTo>
                <a:lnTo>
                  <a:pt x="260477" y="21410"/>
                </a:lnTo>
                <a:lnTo>
                  <a:pt x="217951" y="39035"/>
                </a:lnTo>
                <a:lnTo>
                  <a:pt x="177535" y="61770"/>
                </a:lnTo>
                <a:lnTo>
                  <a:pt x="139737" y="89535"/>
                </a:lnTo>
                <a:lnTo>
                  <a:pt x="105064" y="122249"/>
                </a:lnTo>
                <a:lnTo>
                  <a:pt x="74024" y="159832"/>
                </a:lnTo>
                <a:lnTo>
                  <a:pt x="47873" y="200963"/>
                </a:lnTo>
                <a:lnTo>
                  <a:pt x="27476" y="244045"/>
                </a:lnTo>
                <a:lnTo>
                  <a:pt x="12751" y="288571"/>
                </a:lnTo>
                <a:lnTo>
                  <a:pt x="3619" y="334033"/>
                </a:lnTo>
                <a:lnTo>
                  <a:pt x="0" y="379924"/>
                </a:lnTo>
                <a:lnTo>
                  <a:pt x="1811" y="425735"/>
                </a:lnTo>
                <a:lnTo>
                  <a:pt x="8974" y="470959"/>
                </a:lnTo>
                <a:lnTo>
                  <a:pt x="21408" y="515088"/>
                </a:lnTo>
                <a:lnTo>
                  <a:pt x="39032" y="557615"/>
                </a:lnTo>
                <a:lnTo>
                  <a:pt x="61766" y="598031"/>
                </a:lnTo>
                <a:lnTo>
                  <a:pt x="89529" y="635830"/>
                </a:lnTo>
                <a:lnTo>
                  <a:pt x="122241" y="670503"/>
                </a:lnTo>
                <a:lnTo>
                  <a:pt x="159822" y="701543"/>
                </a:lnTo>
                <a:lnTo>
                  <a:pt x="200955" y="727692"/>
                </a:lnTo>
                <a:lnTo>
                  <a:pt x="244040" y="748088"/>
                </a:lnTo>
                <a:lnTo>
                  <a:pt x="288567" y="762810"/>
                </a:lnTo>
                <a:lnTo>
                  <a:pt x="334030" y="771941"/>
                </a:lnTo>
                <a:lnTo>
                  <a:pt x="379921" y="775560"/>
                </a:lnTo>
                <a:lnTo>
                  <a:pt x="425733" y="773747"/>
                </a:lnTo>
                <a:lnTo>
                  <a:pt x="470956" y="766584"/>
                </a:lnTo>
                <a:lnTo>
                  <a:pt x="515085" y="754150"/>
                </a:lnTo>
                <a:lnTo>
                  <a:pt x="557611" y="736525"/>
                </a:lnTo>
                <a:lnTo>
                  <a:pt x="598027" y="713791"/>
                </a:lnTo>
                <a:lnTo>
                  <a:pt x="635824" y="686028"/>
                </a:lnTo>
                <a:lnTo>
                  <a:pt x="670496" y="653315"/>
                </a:lnTo>
                <a:lnTo>
                  <a:pt x="701534" y="615735"/>
                </a:lnTo>
                <a:lnTo>
                  <a:pt x="727685" y="574602"/>
                </a:lnTo>
                <a:lnTo>
                  <a:pt x="748082" y="531518"/>
                </a:lnTo>
                <a:lnTo>
                  <a:pt x="762808" y="486991"/>
                </a:lnTo>
                <a:lnTo>
                  <a:pt x="771940" y="441529"/>
                </a:lnTo>
                <a:lnTo>
                  <a:pt x="775561" y="395639"/>
                </a:lnTo>
                <a:lnTo>
                  <a:pt x="773751" y="349828"/>
                </a:lnTo>
                <a:lnTo>
                  <a:pt x="766589" y="304605"/>
                </a:lnTo>
                <a:lnTo>
                  <a:pt x="754157" y="260476"/>
                </a:lnTo>
                <a:lnTo>
                  <a:pt x="736534" y="217950"/>
                </a:lnTo>
                <a:lnTo>
                  <a:pt x="713801" y="177534"/>
                </a:lnTo>
                <a:lnTo>
                  <a:pt x="686038" y="139736"/>
                </a:lnTo>
                <a:lnTo>
                  <a:pt x="653326" y="105063"/>
                </a:lnTo>
                <a:lnTo>
                  <a:pt x="615746" y="74023"/>
                </a:lnTo>
                <a:lnTo>
                  <a:pt x="574610" y="47873"/>
                </a:lnTo>
                <a:lnTo>
                  <a:pt x="531525" y="27475"/>
                </a:lnTo>
                <a:lnTo>
                  <a:pt x="486997" y="12751"/>
                </a:lnTo>
                <a:lnTo>
                  <a:pt x="441533" y="3619"/>
                </a:lnTo>
                <a:lnTo>
                  <a:pt x="395642" y="0"/>
                </a:lnTo>
                <a:close/>
              </a:path>
            </a:pathLst>
          </a:custGeom>
          <a:solidFill>
            <a:srgbClr val="1D4D5D"/>
          </a:solidFill>
        </p:spPr>
        <p:txBody>
          <a:bodyPr wrap="square" lIns="0" tIns="0" rIns="0" bIns="0" rtlCol="0"/>
          <a:lstStyle/>
          <a:p>
            <a:endParaRPr>
              <a:solidFill>
                <a:schemeClr val="accent2"/>
              </a:solidFill>
            </a:endParaRPr>
          </a:p>
        </p:txBody>
      </p:sp>
      <p:sp>
        <p:nvSpPr>
          <p:cNvPr id="19" name="object 58"/>
          <p:cNvSpPr/>
          <p:nvPr userDrawn="1"/>
        </p:nvSpPr>
        <p:spPr>
          <a:xfrm>
            <a:off x="-6350" y="2695217"/>
            <a:ext cx="593725" cy="1251585"/>
          </a:xfrm>
          <a:custGeom>
            <a:avLst/>
            <a:gdLst/>
            <a:ahLst/>
            <a:cxnLst/>
            <a:rect l="l" t="t" r="r" b="b"/>
            <a:pathLst>
              <a:path w="593725" h="1251585">
                <a:moveTo>
                  <a:pt x="0" y="0"/>
                </a:moveTo>
                <a:lnTo>
                  <a:pt x="0" y="1251029"/>
                </a:lnTo>
                <a:lnTo>
                  <a:pt x="29139" y="1249228"/>
                </a:lnTo>
                <a:lnTo>
                  <a:pt x="74910" y="1242995"/>
                </a:lnTo>
                <a:lnTo>
                  <a:pt x="120326" y="1233334"/>
                </a:lnTo>
                <a:lnTo>
                  <a:pt x="165193" y="1220216"/>
                </a:lnTo>
                <a:lnTo>
                  <a:pt x="209315" y="1203609"/>
                </a:lnTo>
                <a:lnTo>
                  <a:pt x="252499" y="1183483"/>
                </a:lnTo>
                <a:lnTo>
                  <a:pt x="294550" y="1159806"/>
                </a:lnTo>
                <a:lnTo>
                  <a:pt x="335273" y="1132549"/>
                </a:lnTo>
                <a:lnTo>
                  <a:pt x="373781" y="1102241"/>
                </a:lnTo>
                <a:lnTo>
                  <a:pt x="409294" y="1069564"/>
                </a:lnTo>
                <a:lnTo>
                  <a:pt x="441781" y="1034713"/>
                </a:lnTo>
                <a:lnTo>
                  <a:pt x="471210" y="997881"/>
                </a:lnTo>
                <a:lnTo>
                  <a:pt x="497552" y="959263"/>
                </a:lnTo>
                <a:lnTo>
                  <a:pt x="520775" y="919055"/>
                </a:lnTo>
                <a:lnTo>
                  <a:pt x="540848" y="877450"/>
                </a:lnTo>
                <a:lnTo>
                  <a:pt x="557741" y="834643"/>
                </a:lnTo>
                <a:lnTo>
                  <a:pt x="571422" y="790829"/>
                </a:lnTo>
                <a:lnTo>
                  <a:pt x="581861" y="746203"/>
                </a:lnTo>
                <a:lnTo>
                  <a:pt x="589028" y="700958"/>
                </a:lnTo>
                <a:lnTo>
                  <a:pt x="592891" y="655289"/>
                </a:lnTo>
                <a:lnTo>
                  <a:pt x="593419" y="609392"/>
                </a:lnTo>
                <a:lnTo>
                  <a:pt x="590581" y="563460"/>
                </a:lnTo>
                <a:lnTo>
                  <a:pt x="584347" y="517689"/>
                </a:lnTo>
                <a:lnTo>
                  <a:pt x="574687" y="472272"/>
                </a:lnTo>
                <a:lnTo>
                  <a:pt x="561568" y="427404"/>
                </a:lnTo>
                <a:lnTo>
                  <a:pt x="544960" y="383281"/>
                </a:lnTo>
                <a:lnTo>
                  <a:pt x="524833" y="340096"/>
                </a:lnTo>
                <a:lnTo>
                  <a:pt x="501156" y="298044"/>
                </a:lnTo>
                <a:lnTo>
                  <a:pt x="473897" y="257319"/>
                </a:lnTo>
                <a:lnTo>
                  <a:pt x="443589" y="218812"/>
                </a:lnTo>
                <a:lnTo>
                  <a:pt x="410913" y="183301"/>
                </a:lnTo>
                <a:lnTo>
                  <a:pt x="376061" y="150816"/>
                </a:lnTo>
                <a:lnTo>
                  <a:pt x="339230" y="121388"/>
                </a:lnTo>
                <a:lnTo>
                  <a:pt x="300613" y="95047"/>
                </a:lnTo>
                <a:lnTo>
                  <a:pt x="260405" y="71826"/>
                </a:lnTo>
                <a:lnTo>
                  <a:pt x="218801" y="51754"/>
                </a:lnTo>
                <a:lnTo>
                  <a:pt x="175995" y="34862"/>
                </a:lnTo>
                <a:lnTo>
                  <a:pt x="132181" y="21182"/>
                </a:lnTo>
                <a:lnTo>
                  <a:pt x="87555" y="10743"/>
                </a:lnTo>
                <a:lnTo>
                  <a:pt x="42311" y="3578"/>
                </a:lnTo>
                <a:lnTo>
                  <a:pt x="0" y="0"/>
                </a:lnTo>
                <a:close/>
              </a:path>
            </a:pathLst>
          </a:custGeom>
          <a:solidFill>
            <a:srgbClr val="4D172D"/>
          </a:solidFill>
        </p:spPr>
        <p:txBody>
          <a:bodyPr wrap="square" lIns="0" tIns="0" rIns="0" bIns="0" rtlCol="0"/>
          <a:lstStyle/>
          <a:p>
            <a:endParaRPr>
              <a:solidFill>
                <a:schemeClr val="accent1"/>
              </a:solidFill>
            </a:endParaRPr>
          </a:p>
        </p:txBody>
      </p:sp>
      <p:sp>
        <p:nvSpPr>
          <p:cNvPr id="21" name="object 60"/>
          <p:cNvSpPr/>
          <p:nvPr userDrawn="1"/>
        </p:nvSpPr>
        <p:spPr>
          <a:xfrm>
            <a:off x="805020" y="4584065"/>
            <a:ext cx="537210" cy="537210"/>
          </a:xfrm>
          <a:custGeom>
            <a:avLst/>
            <a:gdLst/>
            <a:ahLst/>
            <a:cxnLst/>
            <a:rect l="l" t="t" r="r" b="b"/>
            <a:pathLst>
              <a:path w="537210" h="537210">
                <a:moveTo>
                  <a:pt x="287663" y="0"/>
                </a:moveTo>
                <a:lnTo>
                  <a:pt x="241682" y="598"/>
                </a:lnTo>
                <a:lnTo>
                  <a:pt x="196076" y="9136"/>
                </a:lnTo>
                <a:lnTo>
                  <a:pt x="151907" y="25782"/>
                </a:lnTo>
                <a:lnTo>
                  <a:pt x="110236" y="50704"/>
                </a:lnTo>
                <a:lnTo>
                  <a:pt x="73654" y="82639"/>
                </a:lnTo>
                <a:lnTo>
                  <a:pt x="44171" y="119507"/>
                </a:lnTo>
                <a:lnTo>
                  <a:pt x="21955" y="160245"/>
                </a:lnTo>
                <a:lnTo>
                  <a:pt x="7176" y="203793"/>
                </a:lnTo>
                <a:lnTo>
                  <a:pt x="0" y="249089"/>
                </a:lnTo>
                <a:lnTo>
                  <a:pt x="596" y="295071"/>
                </a:lnTo>
                <a:lnTo>
                  <a:pt x="9132" y="340678"/>
                </a:lnTo>
                <a:lnTo>
                  <a:pt x="25777" y="384850"/>
                </a:lnTo>
                <a:lnTo>
                  <a:pt x="50698" y="426525"/>
                </a:lnTo>
                <a:lnTo>
                  <a:pt x="82634" y="463103"/>
                </a:lnTo>
                <a:lnTo>
                  <a:pt x="119502" y="492583"/>
                </a:lnTo>
                <a:lnTo>
                  <a:pt x="160241" y="514795"/>
                </a:lnTo>
                <a:lnTo>
                  <a:pt x="203790" y="529573"/>
                </a:lnTo>
                <a:lnTo>
                  <a:pt x="249087" y="536747"/>
                </a:lnTo>
                <a:lnTo>
                  <a:pt x="295072" y="536150"/>
                </a:lnTo>
                <a:lnTo>
                  <a:pt x="340683" y="527614"/>
                </a:lnTo>
                <a:lnTo>
                  <a:pt x="384860" y="510970"/>
                </a:lnTo>
                <a:lnTo>
                  <a:pt x="426540" y="486052"/>
                </a:lnTo>
                <a:lnTo>
                  <a:pt x="463116" y="454116"/>
                </a:lnTo>
                <a:lnTo>
                  <a:pt x="492593" y="417247"/>
                </a:lnTo>
                <a:lnTo>
                  <a:pt x="514803" y="376507"/>
                </a:lnTo>
                <a:lnTo>
                  <a:pt x="529579" y="332958"/>
                </a:lnTo>
                <a:lnTo>
                  <a:pt x="536751" y="287661"/>
                </a:lnTo>
                <a:lnTo>
                  <a:pt x="536153" y="241677"/>
                </a:lnTo>
                <a:lnTo>
                  <a:pt x="527614" y="196068"/>
                </a:lnTo>
                <a:lnTo>
                  <a:pt x="510968" y="151895"/>
                </a:lnTo>
                <a:lnTo>
                  <a:pt x="486046" y="110220"/>
                </a:lnTo>
                <a:lnTo>
                  <a:pt x="454111" y="73642"/>
                </a:lnTo>
                <a:lnTo>
                  <a:pt x="417243" y="44162"/>
                </a:lnTo>
                <a:lnTo>
                  <a:pt x="376505" y="21950"/>
                </a:lnTo>
                <a:lnTo>
                  <a:pt x="332958" y="7173"/>
                </a:lnTo>
                <a:lnTo>
                  <a:pt x="287663" y="0"/>
                </a:lnTo>
                <a:close/>
              </a:path>
            </a:pathLst>
          </a:custGeom>
          <a:solidFill>
            <a:srgbClr val="4D172D"/>
          </a:solidFill>
        </p:spPr>
        <p:txBody>
          <a:bodyPr wrap="square" lIns="0" tIns="0" rIns="0" bIns="0" rtlCol="0"/>
          <a:lstStyle/>
          <a:p>
            <a:endParaRPr>
              <a:solidFill>
                <a:schemeClr val="accent1"/>
              </a:solidFill>
            </a:endParaRPr>
          </a:p>
        </p:txBody>
      </p:sp>
      <p:pic>
        <p:nvPicPr>
          <p:cNvPr id="24" name="Picture 23"/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5651656" y="10150475"/>
            <a:ext cx="4247994" cy="311274"/>
          </a:xfrm>
          <a:prstGeom prst="rect">
            <a:avLst/>
          </a:prstGeom>
        </p:spPr>
      </p:pic>
      <p:pic>
        <p:nvPicPr>
          <p:cNvPr id="25" name="Picture 24" descr="NSFM_Horiz_Col_RGB.png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4251" y="9769476"/>
            <a:ext cx="3998401" cy="1102925"/>
          </a:xfrm>
          <a:prstGeom prst="rect">
            <a:avLst/>
          </a:prstGeom>
        </p:spPr>
      </p:pic>
      <p:sp>
        <p:nvSpPr>
          <p:cNvPr id="26" name="Text Placeholder 2"/>
          <p:cNvSpPr>
            <a:spLocks noGrp="1"/>
          </p:cNvSpPr>
          <p:nvPr>
            <p:ph type="body" idx="1"/>
          </p:nvPr>
        </p:nvSpPr>
        <p:spPr>
          <a:xfrm>
            <a:off x="2601911" y="2659062"/>
            <a:ext cx="14859001" cy="5738813"/>
          </a:xfrm>
          <a:prstGeom prst="rect">
            <a:avLst/>
          </a:prstGeom>
        </p:spPr>
        <p:txBody>
          <a:bodyPr vert="horz" lIns="91433" tIns="45715" rIns="91433" bIns="45715" rtlCol="0">
            <a:normAutofit/>
          </a:bodyPr>
          <a:lstStyle/>
          <a:p>
            <a:pPr lvl="0"/>
            <a:r>
              <a:rPr lang="en-CA"/>
              <a:t>Click to edit Master text styles</a:t>
            </a:r>
          </a:p>
          <a:p>
            <a:pPr lvl="1"/>
            <a:r>
              <a:rPr lang="en-CA"/>
              <a:t>Second level</a:t>
            </a:r>
          </a:p>
          <a:p>
            <a:pPr lvl="2"/>
            <a:r>
              <a:rPr lang="en-CA"/>
              <a:t>Third level</a:t>
            </a:r>
          </a:p>
          <a:p>
            <a:pPr lvl="3"/>
            <a:r>
              <a:rPr lang="en-CA"/>
              <a:t>Fourth level</a:t>
            </a:r>
          </a:p>
          <a:p>
            <a:pPr lvl="4"/>
            <a:r>
              <a:rPr lang="en-CA"/>
              <a:t>Fifth level</a:t>
            </a:r>
            <a:endParaRPr lang="en-US"/>
          </a:p>
        </p:txBody>
      </p:sp>
      <p:sp>
        <p:nvSpPr>
          <p:cNvPr id="16" name="Date Placeholder 1"/>
          <p:cNvSpPr>
            <a:spLocks noGrp="1"/>
          </p:cNvSpPr>
          <p:nvPr>
            <p:ph type="dt" sz="half" idx="2"/>
          </p:nvPr>
        </p:nvSpPr>
        <p:spPr>
          <a:xfrm>
            <a:off x="17214850" y="10006014"/>
            <a:ext cx="2133601" cy="601661"/>
          </a:xfrm>
          <a:prstGeom prst="rect">
            <a:avLst/>
          </a:prstGeom>
        </p:spPr>
        <p:txBody>
          <a:bodyPr anchor="ctr"/>
          <a:lstStyle>
            <a:lvl1pPr algn="r">
              <a:defRPr sz="1800"/>
            </a:lvl1pPr>
          </a:lstStyle>
          <a:p>
            <a:fld id="{E4EB91DE-1738-1F46-B06E-63D99D2AD22F}" type="datetime4">
              <a:rPr lang="en-CA" smtClean="0"/>
              <a:pPr/>
              <a:t>February 25, 2025</a:t>
            </a:fld>
            <a:endParaRPr lang="en-US"/>
          </a:p>
        </p:txBody>
      </p:sp>
      <p:sp>
        <p:nvSpPr>
          <p:cNvPr id="20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10848975" y="9998075"/>
            <a:ext cx="6365875" cy="601662"/>
          </a:xfrm>
          <a:prstGeom prst="rect">
            <a:avLst/>
          </a:prstGeom>
        </p:spPr>
        <p:txBody>
          <a:bodyPr anchor="ctr"/>
          <a:lstStyle>
            <a:lvl1pPr algn="r">
              <a:defRPr sz="1800"/>
            </a:lvl1pPr>
          </a:lstStyle>
          <a:p>
            <a:r>
              <a:rPr lang="en-US"/>
              <a:t>Presentation Title</a:t>
            </a:r>
          </a:p>
        </p:txBody>
      </p:sp>
    </p:spTree>
    <p:extLst>
      <p:ext uri="{BB962C8B-B14F-4D97-AF65-F5344CB8AC3E}">
        <p14:creationId xmlns:p14="http://schemas.microsoft.com/office/powerpoint/2010/main" val="5678668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3" r:id="rId1"/>
    <p:sldLayoutId id="2147483704" r:id="rId2"/>
  </p:sldLayoutIdLst>
  <p:hf sldNum="0" hd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4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4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4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ject 4"/>
          <p:cNvSpPr/>
          <p:nvPr userDrawn="1"/>
        </p:nvSpPr>
        <p:spPr>
          <a:xfrm>
            <a:off x="4189813" y="11038622"/>
            <a:ext cx="109724" cy="109734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srgbClr val="4D182E"/>
              </a:solidFill>
            </a:endParaRPr>
          </a:p>
        </p:txBody>
      </p:sp>
      <p:sp>
        <p:nvSpPr>
          <p:cNvPr id="8" name="object 5"/>
          <p:cNvSpPr/>
          <p:nvPr userDrawn="1"/>
        </p:nvSpPr>
        <p:spPr>
          <a:xfrm>
            <a:off x="4189813" y="10708968"/>
            <a:ext cx="109724" cy="109734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srgbClr val="4D182E"/>
              </a:solidFill>
            </a:endParaRPr>
          </a:p>
        </p:txBody>
      </p:sp>
      <p:sp>
        <p:nvSpPr>
          <p:cNvPr id="9" name="object 6"/>
          <p:cNvSpPr/>
          <p:nvPr userDrawn="1"/>
        </p:nvSpPr>
        <p:spPr>
          <a:xfrm>
            <a:off x="4189813" y="10379312"/>
            <a:ext cx="109724" cy="109734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srgbClr val="4D182E"/>
              </a:solidFill>
            </a:endParaRPr>
          </a:p>
        </p:txBody>
      </p:sp>
      <p:sp>
        <p:nvSpPr>
          <p:cNvPr id="10" name="object 7"/>
          <p:cNvSpPr/>
          <p:nvPr userDrawn="1"/>
        </p:nvSpPr>
        <p:spPr>
          <a:xfrm>
            <a:off x="4189813" y="10049658"/>
            <a:ext cx="109724" cy="109734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srgbClr val="4D182E"/>
              </a:solidFill>
            </a:endParaRPr>
          </a:p>
        </p:txBody>
      </p:sp>
      <p:sp>
        <p:nvSpPr>
          <p:cNvPr id="11" name="object 8"/>
          <p:cNvSpPr/>
          <p:nvPr userDrawn="1"/>
        </p:nvSpPr>
        <p:spPr>
          <a:xfrm>
            <a:off x="4189813" y="9720006"/>
            <a:ext cx="109724" cy="109734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srgbClr val="4D182E"/>
              </a:solidFill>
            </a:endParaRPr>
          </a:p>
        </p:txBody>
      </p:sp>
      <p:sp>
        <p:nvSpPr>
          <p:cNvPr id="12" name="object 9"/>
          <p:cNvSpPr/>
          <p:nvPr userDrawn="1"/>
        </p:nvSpPr>
        <p:spPr>
          <a:xfrm>
            <a:off x="4189813" y="9390351"/>
            <a:ext cx="109724" cy="109734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srgbClr val="4D182E"/>
              </a:solidFill>
            </a:endParaRPr>
          </a:p>
        </p:txBody>
      </p:sp>
      <p:sp>
        <p:nvSpPr>
          <p:cNvPr id="13" name="object 10"/>
          <p:cNvSpPr/>
          <p:nvPr userDrawn="1"/>
        </p:nvSpPr>
        <p:spPr>
          <a:xfrm>
            <a:off x="4189813" y="9060695"/>
            <a:ext cx="109724" cy="109734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srgbClr val="4D182E"/>
              </a:solidFill>
            </a:endParaRPr>
          </a:p>
        </p:txBody>
      </p:sp>
      <p:sp>
        <p:nvSpPr>
          <p:cNvPr id="14" name="object 11"/>
          <p:cNvSpPr/>
          <p:nvPr userDrawn="1"/>
        </p:nvSpPr>
        <p:spPr>
          <a:xfrm>
            <a:off x="4189813" y="8731043"/>
            <a:ext cx="109724" cy="109734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srgbClr val="4D182E"/>
              </a:solidFill>
            </a:endParaRPr>
          </a:p>
        </p:txBody>
      </p:sp>
      <p:sp>
        <p:nvSpPr>
          <p:cNvPr id="15" name="object 12"/>
          <p:cNvSpPr/>
          <p:nvPr userDrawn="1"/>
        </p:nvSpPr>
        <p:spPr>
          <a:xfrm>
            <a:off x="4189813" y="8401387"/>
            <a:ext cx="109724" cy="109734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srgbClr val="4D182E"/>
              </a:solidFill>
            </a:endParaRPr>
          </a:p>
        </p:txBody>
      </p:sp>
      <p:sp>
        <p:nvSpPr>
          <p:cNvPr id="16" name="object 13"/>
          <p:cNvSpPr/>
          <p:nvPr userDrawn="1"/>
        </p:nvSpPr>
        <p:spPr>
          <a:xfrm>
            <a:off x="4189813" y="8071735"/>
            <a:ext cx="109724" cy="109734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srgbClr val="4D182E"/>
              </a:solidFill>
            </a:endParaRPr>
          </a:p>
        </p:txBody>
      </p:sp>
      <p:sp>
        <p:nvSpPr>
          <p:cNvPr id="17" name="object 14"/>
          <p:cNvSpPr/>
          <p:nvPr userDrawn="1"/>
        </p:nvSpPr>
        <p:spPr>
          <a:xfrm>
            <a:off x="4189813" y="7742080"/>
            <a:ext cx="109724" cy="109734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srgbClr val="4D182E"/>
              </a:solidFill>
            </a:endParaRPr>
          </a:p>
        </p:txBody>
      </p:sp>
      <p:sp>
        <p:nvSpPr>
          <p:cNvPr id="18" name="object 15"/>
          <p:cNvSpPr/>
          <p:nvPr userDrawn="1"/>
        </p:nvSpPr>
        <p:spPr>
          <a:xfrm>
            <a:off x="4189813" y="7412427"/>
            <a:ext cx="109724" cy="109734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srgbClr val="4D182E"/>
              </a:solidFill>
            </a:endParaRPr>
          </a:p>
        </p:txBody>
      </p:sp>
      <p:sp>
        <p:nvSpPr>
          <p:cNvPr id="19" name="object 16"/>
          <p:cNvSpPr/>
          <p:nvPr userDrawn="1"/>
        </p:nvSpPr>
        <p:spPr>
          <a:xfrm>
            <a:off x="4189813" y="7082773"/>
            <a:ext cx="109724" cy="109734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srgbClr val="4D182E"/>
              </a:solidFill>
            </a:endParaRPr>
          </a:p>
        </p:txBody>
      </p:sp>
      <p:sp>
        <p:nvSpPr>
          <p:cNvPr id="20" name="object 17"/>
          <p:cNvSpPr/>
          <p:nvPr userDrawn="1"/>
        </p:nvSpPr>
        <p:spPr>
          <a:xfrm>
            <a:off x="4189813" y="6753118"/>
            <a:ext cx="109724" cy="109734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srgbClr val="4D182E"/>
              </a:solidFill>
            </a:endParaRPr>
          </a:p>
        </p:txBody>
      </p:sp>
      <p:sp>
        <p:nvSpPr>
          <p:cNvPr id="21" name="object 18"/>
          <p:cNvSpPr/>
          <p:nvPr userDrawn="1"/>
        </p:nvSpPr>
        <p:spPr>
          <a:xfrm>
            <a:off x="4189813" y="6423464"/>
            <a:ext cx="109724" cy="109734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srgbClr val="4D182E"/>
              </a:solidFill>
            </a:endParaRPr>
          </a:p>
        </p:txBody>
      </p:sp>
      <p:sp>
        <p:nvSpPr>
          <p:cNvPr id="22" name="object 19"/>
          <p:cNvSpPr/>
          <p:nvPr userDrawn="1"/>
        </p:nvSpPr>
        <p:spPr>
          <a:xfrm>
            <a:off x="4189813" y="6093810"/>
            <a:ext cx="109724" cy="109734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srgbClr val="4D182E"/>
              </a:solidFill>
            </a:endParaRPr>
          </a:p>
        </p:txBody>
      </p:sp>
      <p:sp>
        <p:nvSpPr>
          <p:cNvPr id="23" name="object 20"/>
          <p:cNvSpPr/>
          <p:nvPr userDrawn="1"/>
        </p:nvSpPr>
        <p:spPr>
          <a:xfrm>
            <a:off x="4189813" y="5764155"/>
            <a:ext cx="109724" cy="109734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srgbClr val="4D182E"/>
              </a:solidFill>
            </a:endParaRPr>
          </a:p>
        </p:txBody>
      </p:sp>
      <p:sp>
        <p:nvSpPr>
          <p:cNvPr id="24" name="object 21"/>
          <p:cNvSpPr/>
          <p:nvPr userDrawn="1"/>
        </p:nvSpPr>
        <p:spPr>
          <a:xfrm>
            <a:off x="4189813" y="5434501"/>
            <a:ext cx="109724" cy="109734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srgbClr val="4D182E"/>
              </a:solidFill>
            </a:endParaRPr>
          </a:p>
        </p:txBody>
      </p:sp>
      <p:sp>
        <p:nvSpPr>
          <p:cNvPr id="25" name="object 22"/>
          <p:cNvSpPr/>
          <p:nvPr userDrawn="1"/>
        </p:nvSpPr>
        <p:spPr>
          <a:xfrm>
            <a:off x="4189813" y="5104848"/>
            <a:ext cx="109724" cy="109734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srgbClr val="4D182E"/>
              </a:solidFill>
            </a:endParaRPr>
          </a:p>
        </p:txBody>
      </p:sp>
      <p:sp>
        <p:nvSpPr>
          <p:cNvPr id="26" name="object 23"/>
          <p:cNvSpPr/>
          <p:nvPr userDrawn="1"/>
        </p:nvSpPr>
        <p:spPr>
          <a:xfrm>
            <a:off x="4189813" y="4775193"/>
            <a:ext cx="109724" cy="109734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srgbClr val="4D182E"/>
              </a:solidFill>
            </a:endParaRPr>
          </a:p>
        </p:txBody>
      </p:sp>
      <p:sp>
        <p:nvSpPr>
          <p:cNvPr id="27" name="object 24"/>
          <p:cNvSpPr/>
          <p:nvPr userDrawn="1"/>
        </p:nvSpPr>
        <p:spPr>
          <a:xfrm>
            <a:off x="4189813" y="4445539"/>
            <a:ext cx="109724" cy="109734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srgbClr val="4D182E"/>
              </a:solidFill>
            </a:endParaRPr>
          </a:p>
        </p:txBody>
      </p:sp>
      <p:sp>
        <p:nvSpPr>
          <p:cNvPr id="28" name="object 25"/>
          <p:cNvSpPr/>
          <p:nvPr userDrawn="1"/>
        </p:nvSpPr>
        <p:spPr>
          <a:xfrm>
            <a:off x="4189813" y="4115887"/>
            <a:ext cx="109724" cy="109734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srgbClr val="4D182E"/>
              </a:solidFill>
            </a:endParaRPr>
          </a:p>
        </p:txBody>
      </p:sp>
      <p:sp>
        <p:nvSpPr>
          <p:cNvPr id="29" name="object 26"/>
          <p:cNvSpPr/>
          <p:nvPr userDrawn="1"/>
        </p:nvSpPr>
        <p:spPr>
          <a:xfrm>
            <a:off x="4189813" y="3786231"/>
            <a:ext cx="109724" cy="109734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srgbClr val="4D182E"/>
              </a:solidFill>
            </a:endParaRPr>
          </a:p>
        </p:txBody>
      </p:sp>
      <p:sp>
        <p:nvSpPr>
          <p:cNvPr id="30" name="object 27"/>
          <p:cNvSpPr/>
          <p:nvPr userDrawn="1"/>
        </p:nvSpPr>
        <p:spPr>
          <a:xfrm>
            <a:off x="4189813" y="3456578"/>
            <a:ext cx="109724" cy="109734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srgbClr val="4D182E"/>
              </a:solidFill>
            </a:endParaRPr>
          </a:p>
        </p:txBody>
      </p:sp>
      <p:sp>
        <p:nvSpPr>
          <p:cNvPr id="31" name="object 28"/>
          <p:cNvSpPr/>
          <p:nvPr userDrawn="1"/>
        </p:nvSpPr>
        <p:spPr>
          <a:xfrm>
            <a:off x="4189813" y="3126922"/>
            <a:ext cx="109724" cy="109734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srgbClr val="4D182E"/>
              </a:solidFill>
            </a:endParaRPr>
          </a:p>
        </p:txBody>
      </p:sp>
      <p:sp>
        <p:nvSpPr>
          <p:cNvPr id="32" name="object 29"/>
          <p:cNvSpPr/>
          <p:nvPr userDrawn="1"/>
        </p:nvSpPr>
        <p:spPr>
          <a:xfrm>
            <a:off x="4189813" y="2797270"/>
            <a:ext cx="109724" cy="109734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srgbClr val="4D182E"/>
              </a:solidFill>
            </a:endParaRPr>
          </a:p>
        </p:txBody>
      </p:sp>
      <p:sp>
        <p:nvSpPr>
          <p:cNvPr id="33" name="object 30"/>
          <p:cNvSpPr/>
          <p:nvPr userDrawn="1"/>
        </p:nvSpPr>
        <p:spPr>
          <a:xfrm>
            <a:off x="4189813" y="2467616"/>
            <a:ext cx="109724" cy="109734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srgbClr val="4D182E"/>
              </a:solidFill>
            </a:endParaRPr>
          </a:p>
        </p:txBody>
      </p:sp>
      <p:sp>
        <p:nvSpPr>
          <p:cNvPr id="34" name="object 31"/>
          <p:cNvSpPr/>
          <p:nvPr userDrawn="1"/>
        </p:nvSpPr>
        <p:spPr>
          <a:xfrm>
            <a:off x="4189813" y="2137961"/>
            <a:ext cx="109724" cy="109734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srgbClr val="4D182E"/>
              </a:solidFill>
            </a:endParaRPr>
          </a:p>
        </p:txBody>
      </p:sp>
      <p:sp>
        <p:nvSpPr>
          <p:cNvPr id="35" name="object 32"/>
          <p:cNvSpPr/>
          <p:nvPr userDrawn="1"/>
        </p:nvSpPr>
        <p:spPr>
          <a:xfrm>
            <a:off x="4189813" y="1808307"/>
            <a:ext cx="109724" cy="109734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srgbClr val="4D182E"/>
              </a:solidFill>
            </a:endParaRPr>
          </a:p>
        </p:txBody>
      </p:sp>
      <p:sp>
        <p:nvSpPr>
          <p:cNvPr id="36" name="object 33"/>
          <p:cNvSpPr/>
          <p:nvPr userDrawn="1"/>
        </p:nvSpPr>
        <p:spPr>
          <a:xfrm>
            <a:off x="4189813" y="1478653"/>
            <a:ext cx="109724" cy="109734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srgbClr val="4D182E"/>
              </a:solidFill>
            </a:endParaRPr>
          </a:p>
        </p:txBody>
      </p:sp>
      <p:sp>
        <p:nvSpPr>
          <p:cNvPr id="37" name="object 34"/>
          <p:cNvSpPr/>
          <p:nvPr userDrawn="1"/>
        </p:nvSpPr>
        <p:spPr>
          <a:xfrm>
            <a:off x="4189813" y="1148999"/>
            <a:ext cx="109724" cy="109734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srgbClr val="4D182E"/>
              </a:solidFill>
            </a:endParaRPr>
          </a:p>
        </p:txBody>
      </p:sp>
      <p:sp>
        <p:nvSpPr>
          <p:cNvPr id="38" name="object 35"/>
          <p:cNvSpPr/>
          <p:nvPr userDrawn="1"/>
        </p:nvSpPr>
        <p:spPr>
          <a:xfrm>
            <a:off x="4189813" y="819345"/>
            <a:ext cx="109724" cy="109734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srgbClr val="4D182E"/>
              </a:solidFill>
            </a:endParaRPr>
          </a:p>
        </p:txBody>
      </p:sp>
      <p:sp>
        <p:nvSpPr>
          <p:cNvPr id="39" name="object 36"/>
          <p:cNvSpPr/>
          <p:nvPr userDrawn="1"/>
        </p:nvSpPr>
        <p:spPr>
          <a:xfrm>
            <a:off x="4189813" y="489689"/>
            <a:ext cx="109724" cy="109734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srgbClr val="4D182E"/>
              </a:solidFill>
            </a:endParaRPr>
          </a:p>
        </p:txBody>
      </p:sp>
      <p:sp>
        <p:nvSpPr>
          <p:cNvPr id="40" name="object 37"/>
          <p:cNvSpPr/>
          <p:nvPr userDrawn="1"/>
        </p:nvSpPr>
        <p:spPr>
          <a:xfrm>
            <a:off x="4189813" y="160035"/>
            <a:ext cx="109724" cy="109734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srgbClr val="4D182E"/>
              </a:solidFill>
            </a:endParaRPr>
          </a:p>
        </p:txBody>
      </p:sp>
      <p:sp>
        <p:nvSpPr>
          <p:cNvPr id="41" name="object 38"/>
          <p:cNvSpPr/>
          <p:nvPr userDrawn="1"/>
        </p:nvSpPr>
        <p:spPr>
          <a:xfrm>
            <a:off x="2788204" y="11178740"/>
            <a:ext cx="153628" cy="129815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srgbClr val="4D182E"/>
              </a:solidFill>
            </a:endParaRPr>
          </a:p>
        </p:txBody>
      </p:sp>
      <p:sp>
        <p:nvSpPr>
          <p:cNvPr id="42" name="object 39"/>
          <p:cNvSpPr/>
          <p:nvPr userDrawn="1"/>
        </p:nvSpPr>
        <p:spPr>
          <a:xfrm>
            <a:off x="2788204" y="10711961"/>
            <a:ext cx="153628" cy="153628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srgbClr val="4D182E"/>
              </a:solidFill>
            </a:endParaRPr>
          </a:p>
        </p:txBody>
      </p:sp>
      <p:sp>
        <p:nvSpPr>
          <p:cNvPr id="43" name="object 40"/>
          <p:cNvSpPr/>
          <p:nvPr userDrawn="1"/>
        </p:nvSpPr>
        <p:spPr>
          <a:xfrm>
            <a:off x="2788204" y="10245182"/>
            <a:ext cx="153628" cy="153628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srgbClr val="4D182E"/>
              </a:solidFill>
            </a:endParaRPr>
          </a:p>
        </p:txBody>
      </p:sp>
      <p:sp>
        <p:nvSpPr>
          <p:cNvPr id="44" name="object 41"/>
          <p:cNvSpPr/>
          <p:nvPr userDrawn="1"/>
        </p:nvSpPr>
        <p:spPr>
          <a:xfrm>
            <a:off x="2788204" y="9778404"/>
            <a:ext cx="153628" cy="153628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srgbClr val="4D182E"/>
              </a:solidFill>
            </a:endParaRPr>
          </a:p>
        </p:txBody>
      </p:sp>
      <p:sp>
        <p:nvSpPr>
          <p:cNvPr id="45" name="object 42"/>
          <p:cNvSpPr/>
          <p:nvPr userDrawn="1"/>
        </p:nvSpPr>
        <p:spPr>
          <a:xfrm>
            <a:off x="2788204" y="9311626"/>
            <a:ext cx="153628" cy="153628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srgbClr val="4D182E"/>
              </a:solidFill>
            </a:endParaRPr>
          </a:p>
        </p:txBody>
      </p:sp>
      <p:sp>
        <p:nvSpPr>
          <p:cNvPr id="46" name="object 43"/>
          <p:cNvSpPr/>
          <p:nvPr userDrawn="1"/>
        </p:nvSpPr>
        <p:spPr>
          <a:xfrm>
            <a:off x="2788204" y="8844849"/>
            <a:ext cx="153628" cy="153628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srgbClr val="4D182E"/>
              </a:solidFill>
            </a:endParaRPr>
          </a:p>
        </p:txBody>
      </p:sp>
      <p:sp>
        <p:nvSpPr>
          <p:cNvPr id="47" name="object 44"/>
          <p:cNvSpPr/>
          <p:nvPr userDrawn="1"/>
        </p:nvSpPr>
        <p:spPr>
          <a:xfrm>
            <a:off x="2788204" y="8378070"/>
            <a:ext cx="153628" cy="153628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srgbClr val="4D182E"/>
              </a:solidFill>
            </a:endParaRPr>
          </a:p>
        </p:txBody>
      </p:sp>
      <p:sp>
        <p:nvSpPr>
          <p:cNvPr id="48" name="object 45"/>
          <p:cNvSpPr/>
          <p:nvPr userDrawn="1"/>
        </p:nvSpPr>
        <p:spPr>
          <a:xfrm>
            <a:off x="2788204" y="7911292"/>
            <a:ext cx="153628" cy="153628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srgbClr val="4D182E"/>
              </a:solidFill>
            </a:endParaRPr>
          </a:p>
        </p:txBody>
      </p:sp>
      <p:sp>
        <p:nvSpPr>
          <p:cNvPr id="49" name="object 46"/>
          <p:cNvSpPr/>
          <p:nvPr userDrawn="1"/>
        </p:nvSpPr>
        <p:spPr>
          <a:xfrm>
            <a:off x="2788204" y="7444514"/>
            <a:ext cx="153628" cy="153628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srgbClr val="4D182E"/>
              </a:solidFill>
            </a:endParaRPr>
          </a:p>
        </p:txBody>
      </p:sp>
      <p:sp>
        <p:nvSpPr>
          <p:cNvPr id="50" name="object 47"/>
          <p:cNvSpPr/>
          <p:nvPr userDrawn="1"/>
        </p:nvSpPr>
        <p:spPr>
          <a:xfrm>
            <a:off x="2788204" y="6977735"/>
            <a:ext cx="153628" cy="153628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srgbClr val="4D182E"/>
              </a:solidFill>
            </a:endParaRPr>
          </a:p>
        </p:txBody>
      </p:sp>
      <p:sp>
        <p:nvSpPr>
          <p:cNvPr id="51" name="object 48"/>
          <p:cNvSpPr/>
          <p:nvPr userDrawn="1"/>
        </p:nvSpPr>
        <p:spPr>
          <a:xfrm>
            <a:off x="2788204" y="6510957"/>
            <a:ext cx="153628" cy="153628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srgbClr val="4D182E"/>
              </a:solidFill>
            </a:endParaRPr>
          </a:p>
        </p:txBody>
      </p:sp>
      <p:sp>
        <p:nvSpPr>
          <p:cNvPr id="52" name="object 49"/>
          <p:cNvSpPr/>
          <p:nvPr userDrawn="1"/>
        </p:nvSpPr>
        <p:spPr>
          <a:xfrm>
            <a:off x="2788204" y="6044179"/>
            <a:ext cx="153628" cy="153628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srgbClr val="4D182E"/>
              </a:solidFill>
            </a:endParaRPr>
          </a:p>
        </p:txBody>
      </p:sp>
      <p:sp>
        <p:nvSpPr>
          <p:cNvPr id="53" name="object 50"/>
          <p:cNvSpPr/>
          <p:nvPr userDrawn="1"/>
        </p:nvSpPr>
        <p:spPr>
          <a:xfrm>
            <a:off x="2788204" y="5577399"/>
            <a:ext cx="153628" cy="153628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srgbClr val="4D182E"/>
              </a:solidFill>
            </a:endParaRPr>
          </a:p>
        </p:txBody>
      </p:sp>
      <p:sp>
        <p:nvSpPr>
          <p:cNvPr id="54" name="object 51"/>
          <p:cNvSpPr/>
          <p:nvPr userDrawn="1"/>
        </p:nvSpPr>
        <p:spPr>
          <a:xfrm>
            <a:off x="2788204" y="5110622"/>
            <a:ext cx="153628" cy="153628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srgbClr val="4D182E"/>
              </a:solidFill>
            </a:endParaRPr>
          </a:p>
        </p:txBody>
      </p:sp>
      <p:sp>
        <p:nvSpPr>
          <p:cNvPr id="55" name="object 52"/>
          <p:cNvSpPr/>
          <p:nvPr userDrawn="1"/>
        </p:nvSpPr>
        <p:spPr>
          <a:xfrm>
            <a:off x="2788204" y="4643844"/>
            <a:ext cx="153628" cy="153628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srgbClr val="4D182E"/>
              </a:solidFill>
            </a:endParaRPr>
          </a:p>
        </p:txBody>
      </p:sp>
      <p:sp>
        <p:nvSpPr>
          <p:cNvPr id="56" name="object 53"/>
          <p:cNvSpPr/>
          <p:nvPr userDrawn="1"/>
        </p:nvSpPr>
        <p:spPr>
          <a:xfrm>
            <a:off x="2788204" y="4177065"/>
            <a:ext cx="153628" cy="153628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srgbClr val="4D182E"/>
              </a:solidFill>
            </a:endParaRPr>
          </a:p>
        </p:txBody>
      </p:sp>
      <p:sp>
        <p:nvSpPr>
          <p:cNvPr id="57" name="object 54"/>
          <p:cNvSpPr/>
          <p:nvPr userDrawn="1"/>
        </p:nvSpPr>
        <p:spPr>
          <a:xfrm>
            <a:off x="2788204" y="3710288"/>
            <a:ext cx="153628" cy="153628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srgbClr val="4D182E"/>
              </a:solidFill>
            </a:endParaRPr>
          </a:p>
        </p:txBody>
      </p:sp>
      <p:sp>
        <p:nvSpPr>
          <p:cNvPr id="58" name="object 55"/>
          <p:cNvSpPr/>
          <p:nvPr userDrawn="1"/>
        </p:nvSpPr>
        <p:spPr>
          <a:xfrm>
            <a:off x="2788204" y="3243510"/>
            <a:ext cx="153628" cy="153628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srgbClr val="4D182E"/>
              </a:solidFill>
            </a:endParaRPr>
          </a:p>
        </p:txBody>
      </p:sp>
      <p:sp>
        <p:nvSpPr>
          <p:cNvPr id="59" name="object 56"/>
          <p:cNvSpPr/>
          <p:nvPr userDrawn="1"/>
        </p:nvSpPr>
        <p:spPr>
          <a:xfrm>
            <a:off x="2788204" y="2776732"/>
            <a:ext cx="153628" cy="153628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srgbClr val="4D182E"/>
              </a:solidFill>
            </a:endParaRPr>
          </a:p>
        </p:txBody>
      </p:sp>
      <p:sp>
        <p:nvSpPr>
          <p:cNvPr id="60" name="object 57"/>
          <p:cNvSpPr/>
          <p:nvPr userDrawn="1"/>
        </p:nvSpPr>
        <p:spPr>
          <a:xfrm>
            <a:off x="2788204" y="2309952"/>
            <a:ext cx="153628" cy="153628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srgbClr val="4D182E"/>
              </a:solidFill>
            </a:endParaRPr>
          </a:p>
        </p:txBody>
      </p:sp>
      <p:sp>
        <p:nvSpPr>
          <p:cNvPr id="61" name="object 58"/>
          <p:cNvSpPr/>
          <p:nvPr userDrawn="1"/>
        </p:nvSpPr>
        <p:spPr>
          <a:xfrm>
            <a:off x="2788204" y="1843174"/>
            <a:ext cx="153628" cy="153628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srgbClr val="4D182E"/>
              </a:solidFill>
            </a:endParaRPr>
          </a:p>
        </p:txBody>
      </p:sp>
      <p:sp>
        <p:nvSpPr>
          <p:cNvPr id="62" name="object 59"/>
          <p:cNvSpPr/>
          <p:nvPr userDrawn="1"/>
        </p:nvSpPr>
        <p:spPr>
          <a:xfrm>
            <a:off x="2788204" y="1376395"/>
            <a:ext cx="153628" cy="153628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srgbClr val="4D182E"/>
              </a:solidFill>
            </a:endParaRPr>
          </a:p>
        </p:txBody>
      </p:sp>
      <p:sp>
        <p:nvSpPr>
          <p:cNvPr id="63" name="object 60"/>
          <p:cNvSpPr/>
          <p:nvPr userDrawn="1"/>
        </p:nvSpPr>
        <p:spPr>
          <a:xfrm>
            <a:off x="2788204" y="909618"/>
            <a:ext cx="153628" cy="153628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srgbClr val="4D182E"/>
              </a:solidFill>
            </a:endParaRPr>
          </a:p>
        </p:txBody>
      </p:sp>
      <p:sp>
        <p:nvSpPr>
          <p:cNvPr id="64" name="object 61"/>
          <p:cNvSpPr/>
          <p:nvPr userDrawn="1"/>
        </p:nvSpPr>
        <p:spPr>
          <a:xfrm>
            <a:off x="2788204" y="442838"/>
            <a:ext cx="153628" cy="153628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srgbClr val="4D182E"/>
              </a:solidFill>
            </a:endParaRPr>
          </a:p>
        </p:txBody>
      </p:sp>
      <p:sp>
        <p:nvSpPr>
          <p:cNvPr id="65" name="object 62"/>
          <p:cNvSpPr/>
          <p:nvPr userDrawn="1"/>
        </p:nvSpPr>
        <p:spPr>
          <a:xfrm>
            <a:off x="2788204" y="0"/>
            <a:ext cx="153628" cy="129690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srgbClr val="4D182E"/>
              </a:solidFill>
            </a:endParaRPr>
          </a:p>
        </p:txBody>
      </p:sp>
      <p:sp>
        <p:nvSpPr>
          <p:cNvPr id="66" name="object 63"/>
          <p:cNvSpPr/>
          <p:nvPr userDrawn="1"/>
        </p:nvSpPr>
        <p:spPr>
          <a:xfrm>
            <a:off x="4821634" y="11128574"/>
            <a:ext cx="87787" cy="87787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schemeClr val="accent2"/>
              </a:solidFill>
            </a:endParaRPr>
          </a:p>
        </p:txBody>
      </p:sp>
      <p:sp>
        <p:nvSpPr>
          <p:cNvPr id="67" name="object 64"/>
          <p:cNvSpPr/>
          <p:nvPr userDrawn="1"/>
        </p:nvSpPr>
        <p:spPr>
          <a:xfrm>
            <a:off x="4821634" y="10865809"/>
            <a:ext cx="87787" cy="87787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schemeClr val="accent2"/>
              </a:solidFill>
            </a:endParaRPr>
          </a:p>
        </p:txBody>
      </p:sp>
      <p:sp>
        <p:nvSpPr>
          <p:cNvPr id="68" name="object 65"/>
          <p:cNvSpPr/>
          <p:nvPr userDrawn="1"/>
        </p:nvSpPr>
        <p:spPr>
          <a:xfrm>
            <a:off x="4821634" y="10603045"/>
            <a:ext cx="87787" cy="87787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schemeClr val="accent2"/>
              </a:solidFill>
            </a:endParaRPr>
          </a:p>
        </p:txBody>
      </p:sp>
      <p:sp>
        <p:nvSpPr>
          <p:cNvPr id="69" name="object 66"/>
          <p:cNvSpPr/>
          <p:nvPr userDrawn="1"/>
        </p:nvSpPr>
        <p:spPr>
          <a:xfrm>
            <a:off x="4821634" y="10340279"/>
            <a:ext cx="87787" cy="87787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schemeClr val="accent2"/>
              </a:solidFill>
            </a:endParaRPr>
          </a:p>
        </p:txBody>
      </p:sp>
      <p:sp>
        <p:nvSpPr>
          <p:cNvPr id="70" name="object 67"/>
          <p:cNvSpPr/>
          <p:nvPr userDrawn="1"/>
        </p:nvSpPr>
        <p:spPr>
          <a:xfrm>
            <a:off x="4821634" y="10077515"/>
            <a:ext cx="87787" cy="87787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schemeClr val="accent2"/>
              </a:solidFill>
            </a:endParaRPr>
          </a:p>
        </p:txBody>
      </p:sp>
      <p:sp>
        <p:nvSpPr>
          <p:cNvPr id="71" name="object 68"/>
          <p:cNvSpPr/>
          <p:nvPr userDrawn="1"/>
        </p:nvSpPr>
        <p:spPr>
          <a:xfrm>
            <a:off x="4821634" y="9814749"/>
            <a:ext cx="87787" cy="87787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schemeClr val="accent2"/>
              </a:solidFill>
            </a:endParaRPr>
          </a:p>
        </p:txBody>
      </p:sp>
      <p:sp>
        <p:nvSpPr>
          <p:cNvPr id="72" name="object 69"/>
          <p:cNvSpPr/>
          <p:nvPr userDrawn="1"/>
        </p:nvSpPr>
        <p:spPr>
          <a:xfrm>
            <a:off x="4821634" y="9551986"/>
            <a:ext cx="87787" cy="87787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schemeClr val="accent2"/>
              </a:solidFill>
            </a:endParaRPr>
          </a:p>
        </p:txBody>
      </p:sp>
      <p:sp>
        <p:nvSpPr>
          <p:cNvPr id="73" name="object 70"/>
          <p:cNvSpPr/>
          <p:nvPr userDrawn="1"/>
        </p:nvSpPr>
        <p:spPr>
          <a:xfrm>
            <a:off x="4821634" y="9289222"/>
            <a:ext cx="87787" cy="87787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schemeClr val="accent2"/>
              </a:solidFill>
            </a:endParaRPr>
          </a:p>
        </p:txBody>
      </p:sp>
      <p:sp>
        <p:nvSpPr>
          <p:cNvPr id="74" name="object 71"/>
          <p:cNvSpPr/>
          <p:nvPr userDrawn="1"/>
        </p:nvSpPr>
        <p:spPr>
          <a:xfrm>
            <a:off x="4821634" y="9026453"/>
            <a:ext cx="87787" cy="87787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schemeClr val="accent2"/>
              </a:solidFill>
            </a:endParaRPr>
          </a:p>
        </p:txBody>
      </p:sp>
      <p:sp>
        <p:nvSpPr>
          <p:cNvPr id="75" name="object 72"/>
          <p:cNvSpPr/>
          <p:nvPr userDrawn="1"/>
        </p:nvSpPr>
        <p:spPr>
          <a:xfrm>
            <a:off x="4821634" y="8763690"/>
            <a:ext cx="87787" cy="87787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schemeClr val="accent2"/>
              </a:solidFill>
            </a:endParaRPr>
          </a:p>
        </p:txBody>
      </p:sp>
      <p:sp>
        <p:nvSpPr>
          <p:cNvPr id="76" name="object 73"/>
          <p:cNvSpPr/>
          <p:nvPr userDrawn="1"/>
        </p:nvSpPr>
        <p:spPr>
          <a:xfrm>
            <a:off x="4821634" y="8500926"/>
            <a:ext cx="87787" cy="87787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schemeClr val="accent2"/>
              </a:solidFill>
            </a:endParaRPr>
          </a:p>
        </p:txBody>
      </p:sp>
      <p:sp>
        <p:nvSpPr>
          <p:cNvPr id="77" name="object 74"/>
          <p:cNvSpPr/>
          <p:nvPr userDrawn="1"/>
        </p:nvSpPr>
        <p:spPr>
          <a:xfrm>
            <a:off x="4821634" y="8238161"/>
            <a:ext cx="87787" cy="87787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schemeClr val="accent2"/>
              </a:solidFill>
            </a:endParaRPr>
          </a:p>
        </p:txBody>
      </p:sp>
      <p:sp>
        <p:nvSpPr>
          <p:cNvPr id="78" name="object 75"/>
          <p:cNvSpPr/>
          <p:nvPr userDrawn="1"/>
        </p:nvSpPr>
        <p:spPr>
          <a:xfrm>
            <a:off x="4821634" y="7975396"/>
            <a:ext cx="87787" cy="87787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schemeClr val="accent2"/>
              </a:solidFill>
            </a:endParaRPr>
          </a:p>
        </p:txBody>
      </p:sp>
      <p:sp>
        <p:nvSpPr>
          <p:cNvPr id="79" name="object 76"/>
          <p:cNvSpPr/>
          <p:nvPr userDrawn="1"/>
        </p:nvSpPr>
        <p:spPr>
          <a:xfrm>
            <a:off x="4821634" y="7712632"/>
            <a:ext cx="87787" cy="87787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schemeClr val="accent2"/>
              </a:solidFill>
            </a:endParaRPr>
          </a:p>
        </p:txBody>
      </p:sp>
      <p:sp>
        <p:nvSpPr>
          <p:cNvPr id="80" name="object 77"/>
          <p:cNvSpPr/>
          <p:nvPr userDrawn="1"/>
        </p:nvSpPr>
        <p:spPr>
          <a:xfrm>
            <a:off x="4821634" y="7449867"/>
            <a:ext cx="87787" cy="87787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schemeClr val="accent2"/>
              </a:solidFill>
            </a:endParaRPr>
          </a:p>
        </p:txBody>
      </p:sp>
      <p:sp>
        <p:nvSpPr>
          <p:cNvPr id="81" name="object 78"/>
          <p:cNvSpPr/>
          <p:nvPr userDrawn="1"/>
        </p:nvSpPr>
        <p:spPr>
          <a:xfrm>
            <a:off x="4821634" y="7187102"/>
            <a:ext cx="87787" cy="87787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schemeClr val="accent2"/>
              </a:solidFill>
            </a:endParaRPr>
          </a:p>
        </p:txBody>
      </p:sp>
      <p:sp>
        <p:nvSpPr>
          <p:cNvPr id="82" name="object 79"/>
          <p:cNvSpPr/>
          <p:nvPr userDrawn="1"/>
        </p:nvSpPr>
        <p:spPr>
          <a:xfrm>
            <a:off x="4821634" y="6924337"/>
            <a:ext cx="87787" cy="87787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schemeClr val="accent2"/>
              </a:solidFill>
            </a:endParaRPr>
          </a:p>
        </p:txBody>
      </p:sp>
      <p:sp>
        <p:nvSpPr>
          <p:cNvPr id="83" name="object 80"/>
          <p:cNvSpPr/>
          <p:nvPr userDrawn="1"/>
        </p:nvSpPr>
        <p:spPr>
          <a:xfrm>
            <a:off x="4821634" y="6661573"/>
            <a:ext cx="87787" cy="87787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schemeClr val="accent2"/>
              </a:solidFill>
            </a:endParaRPr>
          </a:p>
        </p:txBody>
      </p:sp>
      <p:sp>
        <p:nvSpPr>
          <p:cNvPr id="84" name="object 81"/>
          <p:cNvSpPr/>
          <p:nvPr userDrawn="1"/>
        </p:nvSpPr>
        <p:spPr>
          <a:xfrm>
            <a:off x="4821634" y="6398808"/>
            <a:ext cx="87787" cy="87787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schemeClr val="accent2"/>
              </a:solidFill>
            </a:endParaRPr>
          </a:p>
        </p:txBody>
      </p:sp>
      <p:sp>
        <p:nvSpPr>
          <p:cNvPr id="85" name="object 82"/>
          <p:cNvSpPr/>
          <p:nvPr userDrawn="1"/>
        </p:nvSpPr>
        <p:spPr>
          <a:xfrm>
            <a:off x="4821634" y="6136044"/>
            <a:ext cx="87787" cy="87787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schemeClr val="accent2"/>
              </a:solidFill>
            </a:endParaRPr>
          </a:p>
        </p:txBody>
      </p:sp>
      <p:sp>
        <p:nvSpPr>
          <p:cNvPr id="86" name="object 83"/>
          <p:cNvSpPr/>
          <p:nvPr userDrawn="1"/>
        </p:nvSpPr>
        <p:spPr>
          <a:xfrm>
            <a:off x="4821634" y="5873278"/>
            <a:ext cx="87787" cy="87787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schemeClr val="accent2"/>
              </a:solidFill>
            </a:endParaRPr>
          </a:p>
        </p:txBody>
      </p:sp>
      <p:sp>
        <p:nvSpPr>
          <p:cNvPr id="87" name="object 84"/>
          <p:cNvSpPr/>
          <p:nvPr userDrawn="1"/>
        </p:nvSpPr>
        <p:spPr>
          <a:xfrm>
            <a:off x="4821634" y="5610512"/>
            <a:ext cx="87787" cy="87787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schemeClr val="accent2"/>
              </a:solidFill>
            </a:endParaRPr>
          </a:p>
        </p:txBody>
      </p:sp>
      <p:sp>
        <p:nvSpPr>
          <p:cNvPr id="88" name="object 85"/>
          <p:cNvSpPr/>
          <p:nvPr userDrawn="1"/>
        </p:nvSpPr>
        <p:spPr>
          <a:xfrm>
            <a:off x="4821634" y="5347747"/>
            <a:ext cx="87787" cy="87787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schemeClr val="accent2"/>
              </a:solidFill>
            </a:endParaRPr>
          </a:p>
        </p:txBody>
      </p:sp>
      <p:sp>
        <p:nvSpPr>
          <p:cNvPr id="89" name="object 86"/>
          <p:cNvSpPr/>
          <p:nvPr userDrawn="1"/>
        </p:nvSpPr>
        <p:spPr>
          <a:xfrm>
            <a:off x="4821634" y="5084982"/>
            <a:ext cx="87787" cy="87787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schemeClr val="accent2"/>
              </a:solidFill>
            </a:endParaRPr>
          </a:p>
        </p:txBody>
      </p:sp>
      <p:sp>
        <p:nvSpPr>
          <p:cNvPr id="90" name="object 87"/>
          <p:cNvSpPr/>
          <p:nvPr userDrawn="1"/>
        </p:nvSpPr>
        <p:spPr>
          <a:xfrm>
            <a:off x="4821634" y="4822217"/>
            <a:ext cx="87787" cy="87787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schemeClr val="accent2"/>
              </a:solidFill>
            </a:endParaRPr>
          </a:p>
        </p:txBody>
      </p:sp>
      <p:sp>
        <p:nvSpPr>
          <p:cNvPr id="91" name="object 88"/>
          <p:cNvSpPr/>
          <p:nvPr userDrawn="1"/>
        </p:nvSpPr>
        <p:spPr>
          <a:xfrm>
            <a:off x="4821634" y="4559450"/>
            <a:ext cx="87787" cy="87787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schemeClr val="accent2"/>
              </a:solidFill>
            </a:endParaRPr>
          </a:p>
        </p:txBody>
      </p:sp>
      <p:sp>
        <p:nvSpPr>
          <p:cNvPr id="92" name="object 89"/>
          <p:cNvSpPr/>
          <p:nvPr userDrawn="1"/>
        </p:nvSpPr>
        <p:spPr>
          <a:xfrm>
            <a:off x="4821634" y="4296686"/>
            <a:ext cx="87787" cy="87787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schemeClr val="accent2"/>
              </a:solidFill>
            </a:endParaRPr>
          </a:p>
        </p:txBody>
      </p:sp>
      <p:sp>
        <p:nvSpPr>
          <p:cNvPr id="93" name="object 90"/>
          <p:cNvSpPr/>
          <p:nvPr userDrawn="1"/>
        </p:nvSpPr>
        <p:spPr>
          <a:xfrm>
            <a:off x="4821634" y="4033921"/>
            <a:ext cx="87787" cy="87787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schemeClr val="accent2"/>
              </a:solidFill>
            </a:endParaRPr>
          </a:p>
        </p:txBody>
      </p:sp>
      <p:sp>
        <p:nvSpPr>
          <p:cNvPr id="94" name="object 91"/>
          <p:cNvSpPr/>
          <p:nvPr userDrawn="1"/>
        </p:nvSpPr>
        <p:spPr>
          <a:xfrm>
            <a:off x="4821634" y="3771156"/>
            <a:ext cx="87787" cy="87787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schemeClr val="accent2"/>
              </a:solidFill>
            </a:endParaRPr>
          </a:p>
        </p:txBody>
      </p:sp>
      <p:sp>
        <p:nvSpPr>
          <p:cNvPr id="95" name="object 92"/>
          <p:cNvSpPr/>
          <p:nvPr userDrawn="1"/>
        </p:nvSpPr>
        <p:spPr>
          <a:xfrm>
            <a:off x="4821634" y="3508389"/>
            <a:ext cx="87787" cy="87787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schemeClr val="accent2"/>
              </a:solidFill>
            </a:endParaRPr>
          </a:p>
        </p:txBody>
      </p:sp>
      <p:sp>
        <p:nvSpPr>
          <p:cNvPr id="96" name="object 93"/>
          <p:cNvSpPr/>
          <p:nvPr userDrawn="1"/>
        </p:nvSpPr>
        <p:spPr>
          <a:xfrm>
            <a:off x="4821634" y="3245625"/>
            <a:ext cx="87787" cy="87787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schemeClr val="accent2"/>
              </a:solidFill>
            </a:endParaRPr>
          </a:p>
        </p:txBody>
      </p:sp>
      <p:sp>
        <p:nvSpPr>
          <p:cNvPr id="97" name="object 94"/>
          <p:cNvSpPr/>
          <p:nvPr userDrawn="1"/>
        </p:nvSpPr>
        <p:spPr>
          <a:xfrm>
            <a:off x="4821634" y="2982859"/>
            <a:ext cx="87787" cy="87787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schemeClr val="accent2"/>
              </a:solidFill>
            </a:endParaRPr>
          </a:p>
        </p:txBody>
      </p:sp>
      <p:sp>
        <p:nvSpPr>
          <p:cNvPr id="98" name="object 95"/>
          <p:cNvSpPr/>
          <p:nvPr userDrawn="1"/>
        </p:nvSpPr>
        <p:spPr>
          <a:xfrm>
            <a:off x="4821634" y="2720095"/>
            <a:ext cx="87787" cy="87787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schemeClr val="accent2"/>
              </a:solidFill>
            </a:endParaRPr>
          </a:p>
        </p:txBody>
      </p:sp>
      <p:sp>
        <p:nvSpPr>
          <p:cNvPr id="99" name="object 96"/>
          <p:cNvSpPr/>
          <p:nvPr userDrawn="1"/>
        </p:nvSpPr>
        <p:spPr>
          <a:xfrm>
            <a:off x="4821634" y="2457329"/>
            <a:ext cx="87787" cy="87787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schemeClr val="accent2"/>
              </a:solidFill>
            </a:endParaRPr>
          </a:p>
        </p:txBody>
      </p:sp>
      <p:sp>
        <p:nvSpPr>
          <p:cNvPr id="100" name="object 97"/>
          <p:cNvSpPr/>
          <p:nvPr userDrawn="1"/>
        </p:nvSpPr>
        <p:spPr>
          <a:xfrm>
            <a:off x="4821634" y="2194564"/>
            <a:ext cx="87787" cy="87787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schemeClr val="accent2"/>
              </a:solidFill>
            </a:endParaRPr>
          </a:p>
        </p:txBody>
      </p:sp>
      <p:sp>
        <p:nvSpPr>
          <p:cNvPr id="101" name="object 98"/>
          <p:cNvSpPr/>
          <p:nvPr userDrawn="1"/>
        </p:nvSpPr>
        <p:spPr>
          <a:xfrm>
            <a:off x="4821634" y="1931798"/>
            <a:ext cx="87787" cy="87787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schemeClr val="accent2"/>
              </a:solidFill>
            </a:endParaRPr>
          </a:p>
        </p:txBody>
      </p:sp>
      <p:sp>
        <p:nvSpPr>
          <p:cNvPr id="102" name="object 99"/>
          <p:cNvSpPr/>
          <p:nvPr userDrawn="1"/>
        </p:nvSpPr>
        <p:spPr>
          <a:xfrm>
            <a:off x="4821634" y="1669033"/>
            <a:ext cx="87787" cy="87787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schemeClr val="accent2"/>
              </a:solidFill>
            </a:endParaRPr>
          </a:p>
        </p:txBody>
      </p:sp>
      <p:sp>
        <p:nvSpPr>
          <p:cNvPr id="103" name="object 100"/>
          <p:cNvSpPr/>
          <p:nvPr userDrawn="1"/>
        </p:nvSpPr>
        <p:spPr>
          <a:xfrm>
            <a:off x="4821634" y="1406269"/>
            <a:ext cx="87787" cy="87787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schemeClr val="accent2"/>
              </a:solidFill>
            </a:endParaRPr>
          </a:p>
        </p:txBody>
      </p:sp>
      <p:sp>
        <p:nvSpPr>
          <p:cNvPr id="104" name="object 101"/>
          <p:cNvSpPr/>
          <p:nvPr userDrawn="1"/>
        </p:nvSpPr>
        <p:spPr>
          <a:xfrm>
            <a:off x="4821634" y="1143503"/>
            <a:ext cx="87787" cy="87787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schemeClr val="accent2"/>
              </a:solidFill>
            </a:endParaRPr>
          </a:p>
        </p:txBody>
      </p:sp>
      <p:sp>
        <p:nvSpPr>
          <p:cNvPr id="105" name="object 102"/>
          <p:cNvSpPr/>
          <p:nvPr userDrawn="1"/>
        </p:nvSpPr>
        <p:spPr>
          <a:xfrm>
            <a:off x="4821634" y="880736"/>
            <a:ext cx="87787" cy="87787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schemeClr val="accent2"/>
              </a:solidFill>
            </a:endParaRPr>
          </a:p>
        </p:txBody>
      </p:sp>
      <p:sp>
        <p:nvSpPr>
          <p:cNvPr id="106" name="object 103"/>
          <p:cNvSpPr/>
          <p:nvPr userDrawn="1"/>
        </p:nvSpPr>
        <p:spPr>
          <a:xfrm>
            <a:off x="4821634" y="617971"/>
            <a:ext cx="87787" cy="87787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schemeClr val="accent2"/>
              </a:solidFill>
            </a:endParaRPr>
          </a:p>
        </p:txBody>
      </p:sp>
      <p:sp>
        <p:nvSpPr>
          <p:cNvPr id="107" name="object 104"/>
          <p:cNvSpPr/>
          <p:nvPr userDrawn="1"/>
        </p:nvSpPr>
        <p:spPr>
          <a:xfrm>
            <a:off x="4821634" y="355205"/>
            <a:ext cx="87787" cy="87787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schemeClr val="accent2"/>
              </a:solidFill>
            </a:endParaRPr>
          </a:p>
        </p:txBody>
      </p:sp>
      <p:sp>
        <p:nvSpPr>
          <p:cNvPr id="108" name="object 105"/>
          <p:cNvSpPr/>
          <p:nvPr userDrawn="1"/>
        </p:nvSpPr>
        <p:spPr>
          <a:xfrm>
            <a:off x="4821634" y="92441"/>
            <a:ext cx="87787" cy="87787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schemeClr val="accent2"/>
              </a:solidFill>
            </a:endParaRPr>
          </a:p>
        </p:txBody>
      </p:sp>
      <p:sp>
        <p:nvSpPr>
          <p:cNvPr id="109" name="object 106"/>
          <p:cNvSpPr/>
          <p:nvPr userDrawn="1"/>
        </p:nvSpPr>
        <p:spPr>
          <a:xfrm>
            <a:off x="2089264" y="10816404"/>
            <a:ext cx="175575" cy="175575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schemeClr val="accent2"/>
              </a:solidFill>
            </a:endParaRPr>
          </a:p>
        </p:txBody>
      </p:sp>
      <p:sp>
        <p:nvSpPr>
          <p:cNvPr id="110" name="object 107"/>
          <p:cNvSpPr/>
          <p:nvPr userDrawn="1"/>
        </p:nvSpPr>
        <p:spPr>
          <a:xfrm>
            <a:off x="2089264" y="10291410"/>
            <a:ext cx="175575" cy="175575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schemeClr val="accent2"/>
              </a:solidFill>
            </a:endParaRPr>
          </a:p>
        </p:txBody>
      </p:sp>
      <p:sp>
        <p:nvSpPr>
          <p:cNvPr id="111" name="object 108"/>
          <p:cNvSpPr/>
          <p:nvPr userDrawn="1"/>
        </p:nvSpPr>
        <p:spPr>
          <a:xfrm>
            <a:off x="2089264" y="9766414"/>
            <a:ext cx="175575" cy="175575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schemeClr val="accent2"/>
              </a:solidFill>
            </a:endParaRPr>
          </a:p>
        </p:txBody>
      </p:sp>
      <p:sp>
        <p:nvSpPr>
          <p:cNvPr id="112" name="object 109"/>
          <p:cNvSpPr/>
          <p:nvPr userDrawn="1"/>
        </p:nvSpPr>
        <p:spPr>
          <a:xfrm>
            <a:off x="2089264" y="9241418"/>
            <a:ext cx="175575" cy="175575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schemeClr val="accent2"/>
              </a:solidFill>
            </a:endParaRPr>
          </a:p>
        </p:txBody>
      </p:sp>
      <p:sp>
        <p:nvSpPr>
          <p:cNvPr id="113" name="object 110"/>
          <p:cNvSpPr/>
          <p:nvPr userDrawn="1"/>
        </p:nvSpPr>
        <p:spPr>
          <a:xfrm>
            <a:off x="2089264" y="8716424"/>
            <a:ext cx="175575" cy="175575"/>
          </a:xfrm>
          <a:prstGeom prst="rect">
            <a:avLst/>
          </a:prstGeom>
          <a:blipFill>
            <a:blip r:embed="rId1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schemeClr val="accent2"/>
              </a:solidFill>
            </a:endParaRPr>
          </a:p>
        </p:txBody>
      </p:sp>
      <p:sp>
        <p:nvSpPr>
          <p:cNvPr id="114" name="object 111"/>
          <p:cNvSpPr/>
          <p:nvPr userDrawn="1"/>
        </p:nvSpPr>
        <p:spPr>
          <a:xfrm>
            <a:off x="2089264" y="8191426"/>
            <a:ext cx="175575" cy="175575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schemeClr val="accent2"/>
              </a:solidFill>
            </a:endParaRPr>
          </a:p>
        </p:txBody>
      </p:sp>
      <p:sp>
        <p:nvSpPr>
          <p:cNvPr id="115" name="object 112"/>
          <p:cNvSpPr/>
          <p:nvPr userDrawn="1"/>
        </p:nvSpPr>
        <p:spPr>
          <a:xfrm>
            <a:off x="2089264" y="7666431"/>
            <a:ext cx="175575" cy="175575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schemeClr val="accent2"/>
              </a:solidFill>
            </a:endParaRPr>
          </a:p>
        </p:txBody>
      </p:sp>
      <p:sp>
        <p:nvSpPr>
          <p:cNvPr id="116" name="object 113"/>
          <p:cNvSpPr/>
          <p:nvPr userDrawn="1"/>
        </p:nvSpPr>
        <p:spPr>
          <a:xfrm>
            <a:off x="2089264" y="7141436"/>
            <a:ext cx="175575" cy="175575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schemeClr val="accent2"/>
              </a:solidFill>
            </a:endParaRPr>
          </a:p>
        </p:txBody>
      </p:sp>
      <p:sp>
        <p:nvSpPr>
          <p:cNvPr id="117" name="object 114"/>
          <p:cNvSpPr/>
          <p:nvPr userDrawn="1"/>
        </p:nvSpPr>
        <p:spPr>
          <a:xfrm>
            <a:off x="2089264" y="6616440"/>
            <a:ext cx="175575" cy="175575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schemeClr val="accent2"/>
              </a:solidFill>
            </a:endParaRPr>
          </a:p>
        </p:txBody>
      </p:sp>
      <p:sp>
        <p:nvSpPr>
          <p:cNvPr id="118" name="object 115"/>
          <p:cNvSpPr/>
          <p:nvPr userDrawn="1"/>
        </p:nvSpPr>
        <p:spPr>
          <a:xfrm>
            <a:off x="2089264" y="6091443"/>
            <a:ext cx="175575" cy="175575"/>
          </a:xfrm>
          <a:prstGeom prst="rect">
            <a:avLst/>
          </a:prstGeom>
          <a:blipFill>
            <a:blip r:embed="rId1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schemeClr val="accent2"/>
              </a:solidFill>
            </a:endParaRPr>
          </a:p>
        </p:txBody>
      </p:sp>
      <p:sp>
        <p:nvSpPr>
          <p:cNvPr id="119" name="object 116"/>
          <p:cNvSpPr/>
          <p:nvPr userDrawn="1"/>
        </p:nvSpPr>
        <p:spPr>
          <a:xfrm>
            <a:off x="2089264" y="5566449"/>
            <a:ext cx="175575" cy="175575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schemeClr val="accent2"/>
              </a:solidFill>
            </a:endParaRPr>
          </a:p>
        </p:txBody>
      </p:sp>
      <p:sp>
        <p:nvSpPr>
          <p:cNvPr id="120" name="object 117"/>
          <p:cNvSpPr/>
          <p:nvPr userDrawn="1"/>
        </p:nvSpPr>
        <p:spPr>
          <a:xfrm>
            <a:off x="2089264" y="5041452"/>
            <a:ext cx="175575" cy="175575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schemeClr val="accent2"/>
              </a:solidFill>
            </a:endParaRPr>
          </a:p>
        </p:txBody>
      </p:sp>
      <p:sp>
        <p:nvSpPr>
          <p:cNvPr id="121" name="object 118"/>
          <p:cNvSpPr/>
          <p:nvPr userDrawn="1"/>
        </p:nvSpPr>
        <p:spPr>
          <a:xfrm>
            <a:off x="2089264" y="4516457"/>
            <a:ext cx="175575" cy="175575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schemeClr val="accent2"/>
              </a:solidFill>
            </a:endParaRPr>
          </a:p>
        </p:txBody>
      </p:sp>
      <p:sp>
        <p:nvSpPr>
          <p:cNvPr id="122" name="object 119"/>
          <p:cNvSpPr/>
          <p:nvPr userDrawn="1"/>
        </p:nvSpPr>
        <p:spPr>
          <a:xfrm>
            <a:off x="2089264" y="3991460"/>
            <a:ext cx="175575" cy="175575"/>
          </a:xfrm>
          <a:prstGeom prst="rect">
            <a:avLst/>
          </a:prstGeom>
          <a:blipFill>
            <a:blip r:embed="rId1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schemeClr val="accent2"/>
              </a:solidFill>
            </a:endParaRPr>
          </a:p>
        </p:txBody>
      </p:sp>
      <p:sp>
        <p:nvSpPr>
          <p:cNvPr id="123" name="object 120"/>
          <p:cNvSpPr/>
          <p:nvPr userDrawn="1"/>
        </p:nvSpPr>
        <p:spPr>
          <a:xfrm>
            <a:off x="2089264" y="3466465"/>
            <a:ext cx="175575" cy="175575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schemeClr val="accent2"/>
              </a:solidFill>
            </a:endParaRPr>
          </a:p>
        </p:txBody>
      </p:sp>
      <p:sp>
        <p:nvSpPr>
          <p:cNvPr id="124" name="object 121"/>
          <p:cNvSpPr/>
          <p:nvPr userDrawn="1"/>
        </p:nvSpPr>
        <p:spPr>
          <a:xfrm>
            <a:off x="2089264" y="2941467"/>
            <a:ext cx="175575" cy="175575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schemeClr val="accent2"/>
              </a:solidFill>
            </a:endParaRPr>
          </a:p>
        </p:txBody>
      </p:sp>
      <p:sp>
        <p:nvSpPr>
          <p:cNvPr id="125" name="object 122"/>
          <p:cNvSpPr/>
          <p:nvPr userDrawn="1"/>
        </p:nvSpPr>
        <p:spPr>
          <a:xfrm>
            <a:off x="2089264" y="2416472"/>
            <a:ext cx="175575" cy="175575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schemeClr val="accent2"/>
              </a:solidFill>
            </a:endParaRPr>
          </a:p>
        </p:txBody>
      </p:sp>
      <p:sp>
        <p:nvSpPr>
          <p:cNvPr id="126" name="object 123"/>
          <p:cNvSpPr/>
          <p:nvPr userDrawn="1"/>
        </p:nvSpPr>
        <p:spPr>
          <a:xfrm>
            <a:off x="2089264" y="1891476"/>
            <a:ext cx="175575" cy="175575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schemeClr val="accent2"/>
              </a:solidFill>
            </a:endParaRPr>
          </a:p>
        </p:txBody>
      </p:sp>
      <p:sp>
        <p:nvSpPr>
          <p:cNvPr id="127" name="object 124"/>
          <p:cNvSpPr/>
          <p:nvPr userDrawn="1"/>
        </p:nvSpPr>
        <p:spPr>
          <a:xfrm>
            <a:off x="2089264" y="1366479"/>
            <a:ext cx="175575" cy="175575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schemeClr val="accent2"/>
              </a:solidFill>
            </a:endParaRPr>
          </a:p>
        </p:txBody>
      </p:sp>
      <p:sp>
        <p:nvSpPr>
          <p:cNvPr id="128" name="object 125"/>
          <p:cNvSpPr/>
          <p:nvPr userDrawn="1"/>
        </p:nvSpPr>
        <p:spPr>
          <a:xfrm>
            <a:off x="2089264" y="841482"/>
            <a:ext cx="175575" cy="175575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schemeClr val="accent2"/>
              </a:solidFill>
            </a:endParaRPr>
          </a:p>
        </p:txBody>
      </p:sp>
      <p:sp>
        <p:nvSpPr>
          <p:cNvPr id="129" name="object 126"/>
          <p:cNvSpPr/>
          <p:nvPr userDrawn="1"/>
        </p:nvSpPr>
        <p:spPr>
          <a:xfrm>
            <a:off x="2089264" y="316486"/>
            <a:ext cx="175575" cy="175575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schemeClr val="accent2"/>
              </a:solidFill>
            </a:endParaRPr>
          </a:p>
        </p:txBody>
      </p:sp>
      <p:sp>
        <p:nvSpPr>
          <p:cNvPr id="130" name="object 127"/>
          <p:cNvSpPr/>
          <p:nvPr userDrawn="1"/>
        </p:nvSpPr>
        <p:spPr>
          <a:xfrm>
            <a:off x="3491167" y="11256433"/>
            <a:ext cx="126364" cy="52705"/>
          </a:xfrm>
          <a:custGeom>
            <a:avLst/>
            <a:gdLst/>
            <a:ahLst/>
            <a:cxnLst/>
            <a:rect l="l" t="t" r="r" b="b"/>
            <a:pathLst>
              <a:path w="126364" h="52704">
                <a:moveTo>
                  <a:pt x="63071" y="0"/>
                </a:moveTo>
                <a:lnTo>
                  <a:pt x="37442" y="5173"/>
                </a:lnTo>
                <a:lnTo>
                  <a:pt x="16514" y="19283"/>
                </a:lnTo>
                <a:lnTo>
                  <a:pt x="2404" y="40211"/>
                </a:lnTo>
                <a:lnTo>
                  <a:pt x="0" y="52123"/>
                </a:lnTo>
                <a:lnTo>
                  <a:pt x="126143" y="52123"/>
                </a:lnTo>
                <a:lnTo>
                  <a:pt x="123738" y="40211"/>
                </a:lnTo>
                <a:lnTo>
                  <a:pt x="109629" y="19283"/>
                </a:lnTo>
                <a:lnTo>
                  <a:pt x="88700" y="5173"/>
                </a:lnTo>
                <a:lnTo>
                  <a:pt x="63071" y="0"/>
                </a:lnTo>
                <a:close/>
              </a:path>
            </a:pathLst>
          </a:custGeom>
          <a:solidFill>
            <a:srgbClr val="1D4D5D"/>
          </a:solidFill>
        </p:spPr>
        <p:txBody>
          <a:bodyPr wrap="square" lIns="0" tIns="0" rIns="0" bIns="0" rtlCol="0"/>
          <a:lstStyle/>
          <a:p>
            <a:endParaRPr>
              <a:solidFill>
                <a:schemeClr val="accent2"/>
              </a:solidFill>
            </a:endParaRPr>
          </a:p>
        </p:txBody>
      </p:sp>
      <p:sp>
        <p:nvSpPr>
          <p:cNvPr id="131" name="object 128"/>
          <p:cNvSpPr/>
          <p:nvPr userDrawn="1"/>
        </p:nvSpPr>
        <p:spPr>
          <a:xfrm>
            <a:off x="3488398" y="10865541"/>
            <a:ext cx="131681" cy="131681"/>
          </a:xfrm>
          <a:prstGeom prst="rect">
            <a:avLst/>
          </a:prstGeom>
          <a:blipFill>
            <a:blip r:embed="rId1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schemeClr val="accent2"/>
              </a:solidFill>
            </a:endParaRPr>
          </a:p>
        </p:txBody>
      </p:sp>
      <p:sp>
        <p:nvSpPr>
          <p:cNvPr id="132" name="object 129"/>
          <p:cNvSpPr/>
          <p:nvPr userDrawn="1"/>
        </p:nvSpPr>
        <p:spPr>
          <a:xfrm>
            <a:off x="3488398" y="10474646"/>
            <a:ext cx="131681" cy="131681"/>
          </a:xfrm>
          <a:prstGeom prst="rect">
            <a:avLst/>
          </a:prstGeom>
          <a:blipFill>
            <a:blip r:embed="rId1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schemeClr val="accent2"/>
              </a:solidFill>
            </a:endParaRPr>
          </a:p>
        </p:txBody>
      </p:sp>
      <p:sp>
        <p:nvSpPr>
          <p:cNvPr id="133" name="object 130"/>
          <p:cNvSpPr/>
          <p:nvPr userDrawn="1"/>
        </p:nvSpPr>
        <p:spPr>
          <a:xfrm>
            <a:off x="3488398" y="10083753"/>
            <a:ext cx="131681" cy="131681"/>
          </a:xfrm>
          <a:prstGeom prst="rect">
            <a:avLst/>
          </a:prstGeom>
          <a:blipFill>
            <a:blip r:embed="rId1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schemeClr val="accent2"/>
              </a:solidFill>
            </a:endParaRPr>
          </a:p>
        </p:txBody>
      </p:sp>
      <p:sp>
        <p:nvSpPr>
          <p:cNvPr id="134" name="object 131"/>
          <p:cNvSpPr/>
          <p:nvPr userDrawn="1"/>
        </p:nvSpPr>
        <p:spPr>
          <a:xfrm>
            <a:off x="3488398" y="9692861"/>
            <a:ext cx="131681" cy="131681"/>
          </a:xfrm>
          <a:prstGeom prst="rect">
            <a:avLst/>
          </a:prstGeom>
          <a:blipFill>
            <a:blip r:embed="rId1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schemeClr val="accent2"/>
              </a:solidFill>
            </a:endParaRPr>
          </a:p>
        </p:txBody>
      </p:sp>
      <p:sp>
        <p:nvSpPr>
          <p:cNvPr id="135" name="object 132"/>
          <p:cNvSpPr/>
          <p:nvPr userDrawn="1"/>
        </p:nvSpPr>
        <p:spPr>
          <a:xfrm>
            <a:off x="3488398" y="9301967"/>
            <a:ext cx="131681" cy="131681"/>
          </a:xfrm>
          <a:prstGeom prst="rect">
            <a:avLst/>
          </a:prstGeom>
          <a:blipFill>
            <a:blip r:embed="rId1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schemeClr val="accent2"/>
              </a:solidFill>
            </a:endParaRPr>
          </a:p>
        </p:txBody>
      </p:sp>
      <p:sp>
        <p:nvSpPr>
          <p:cNvPr id="136" name="object 133"/>
          <p:cNvSpPr/>
          <p:nvPr userDrawn="1"/>
        </p:nvSpPr>
        <p:spPr>
          <a:xfrm>
            <a:off x="3488398" y="8911073"/>
            <a:ext cx="131681" cy="131681"/>
          </a:xfrm>
          <a:prstGeom prst="rect">
            <a:avLst/>
          </a:prstGeom>
          <a:blipFill>
            <a:blip r:embed="rId1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schemeClr val="accent2"/>
              </a:solidFill>
            </a:endParaRPr>
          </a:p>
        </p:txBody>
      </p:sp>
      <p:sp>
        <p:nvSpPr>
          <p:cNvPr id="137" name="object 134"/>
          <p:cNvSpPr/>
          <p:nvPr userDrawn="1"/>
        </p:nvSpPr>
        <p:spPr>
          <a:xfrm>
            <a:off x="3488398" y="8520179"/>
            <a:ext cx="131681" cy="131681"/>
          </a:xfrm>
          <a:prstGeom prst="rect">
            <a:avLst/>
          </a:prstGeom>
          <a:blipFill>
            <a:blip r:embed="rId1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schemeClr val="accent2"/>
              </a:solidFill>
            </a:endParaRPr>
          </a:p>
        </p:txBody>
      </p:sp>
      <p:sp>
        <p:nvSpPr>
          <p:cNvPr id="138" name="object 135"/>
          <p:cNvSpPr/>
          <p:nvPr userDrawn="1"/>
        </p:nvSpPr>
        <p:spPr>
          <a:xfrm>
            <a:off x="3488398" y="8129286"/>
            <a:ext cx="131681" cy="131681"/>
          </a:xfrm>
          <a:prstGeom prst="rect">
            <a:avLst/>
          </a:prstGeom>
          <a:blipFill>
            <a:blip r:embed="rId1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schemeClr val="accent2"/>
              </a:solidFill>
            </a:endParaRPr>
          </a:p>
        </p:txBody>
      </p:sp>
      <p:sp>
        <p:nvSpPr>
          <p:cNvPr id="139" name="object 136"/>
          <p:cNvSpPr/>
          <p:nvPr userDrawn="1"/>
        </p:nvSpPr>
        <p:spPr>
          <a:xfrm>
            <a:off x="3488398" y="7738393"/>
            <a:ext cx="131681" cy="131681"/>
          </a:xfrm>
          <a:prstGeom prst="rect">
            <a:avLst/>
          </a:prstGeom>
          <a:blipFill>
            <a:blip r:embed="rId1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schemeClr val="accent2"/>
              </a:solidFill>
            </a:endParaRPr>
          </a:p>
        </p:txBody>
      </p:sp>
      <p:sp>
        <p:nvSpPr>
          <p:cNvPr id="140" name="object 137"/>
          <p:cNvSpPr/>
          <p:nvPr userDrawn="1"/>
        </p:nvSpPr>
        <p:spPr>
          <a:xfrm>
            <a:off x="3488398" y="7347501"/>
            <a:ext cx="131681" cy="131681"/>
          </a:xfrm>
          <a:prstGeom prst="rect">
            <a:avLst/>
          </a:prstGeom>
          <a:blipFill>
            <a:blip r:embed="rId1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schemeClr val="accent2"/>
              </a:solidFill>
            </a:endParaRPr>
          </a:p>
        </p:txBody>
      </p:sp>
      <p:sp>
        <p:nvSpPr>
          <p:cNvPr id="141" name="object 138"/>
          <p:cNvSpPr/>
          <p:nvPr userDrawn="1"/>
        </p:nvSpPr>
        <p:spPr>
          <a:xfrm>
            <a:off x="3488398" y="6956607"/>
            <a:ext cx="131681" cy="131681"/>
          </a:xfrm>
          <a:prstGeom prst="rect">
            <a:avLst/>
          </a:prstGeom>
          <a:blipFill>
            <a:blip r:embed="rId1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schemeClr val="accent2"/>
              </a:solidFill>
            </a:endParaRPr>
          </a:p>
        </p:txBody>
      </p:sp>
      <p:sp>
        <p:nvSpPr>
          <p:cNvPr id="142" name="object 139"/>
          <p:cNvSpPr/>
          <p:nvPr userDrawn="1"/>
        </p:nvSpPr>
        <p:spPr>
          <a:xfrm>
            <a:off x="3488398" y="6565713"/>
            <a:ext cx="131681" cy="131681"/>
          </a:xfrm>
          <a:prstGeom prst="rect">
            <a:avLst/>
          </a:prstGeom>
          <a:blipFill>
            <a:blip r:embed="rId1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schemeClr val="accent2"/>
              </a:solidFill>
            </a:endParaRPr>
          </a:p>
        </p:txBody>
      </p:sp>
      <p:sp>
        <p:nvSpPr>
          <p:cNvPr id="143" name="object 140"/>
          <p:cNvSpPr/>
          <p:nvPr userDrawn="1"/>
        </p:nvSpPr>
        <p:spPr>
          <a:xfrm>
            <a:off x="3488398" y="6174820"/>
            <a:ext cx="131681" cy="131681"/>
          </a:xfrm>
          <a:prstGeom prst="rect">
            <a:avLst/>
          </a:prstGeom>
          <a:blipFill>
            <a:blip r:embed="rId1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schemeClr val="accent2"/>
              </a:solidFill>
            </a:endParaRPr>
          </a:p>
        </p:txBody>
      </p:sp>
      <p:sp>
        <p:nvSpPr>
          <p:cNvPr id="144" name="object 141"/>
          <p:cNvSpPr/>
          <p:nvPr userDrawn="1"/>
        </p:nvSpPr>
        <p:spPr>
          <a:xfrm>
            <a:off x="3488398" y="5783926"/>
            <a:ext cx="131681" cy="131681"/>
          </a:xfrm>
          <a:prstGeom prst="rect">
            <a:avLst/>
          </a:prstGeom>
          <a:blipFill>
            <a:blip r:embed="rId1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schemeClr val="accent2"/>
              </a:solidFill>
            </a:endParaRPr>
          </a:p>
        </p:txBody>
      </p:sp>
      <p:sp>
        <p:nvSpPr>
          <p:cNvPr id="145" name="object 142"/>
          <p:cNvSpPr/>
          <p:nvPr userDrawn="1"/>
        </p:nvSpPr>
        <p:spPr>
          <a:xfrm>
            <a:off x="3488398" y="5393032"/>
            <a:ext cx="131681" cy="131681"/>
          </a:xfrm>
          <a:prstGeom prst="rect">
            <a:avLst/>
          </a:prstGeom>
          <a:blipFill>
            <a:blip r:embed="rId1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schemeClr val="accent2"/>
              </a:solidFill>
            </a:endParaRPr>
          </a:p>
        </p:txBody>
      </p:sp>
      <p:sp>
        <p:nvSpPr>
          <p:cNvPr id="146" name="object 143"/>
          <p:cNvSpPr/>
          <p:nvPr userDrawn="1"/>
        </p:nvSpPr>
        <p:spPr>
          <a:xfrm>
            <a:off x="3488398" y="5002138"/>
            <a:ext cx="131681" cy="131681"/>
          </a:xfrm>
          <a:prstGeom prst="rect">
            <a:avLst/>
          </a:prstGeom>
          <a:blipFill>
            <a:blip r:embed="rId1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schemeClr val="accent2"/>
              </a:solidFill>
            </a:endParaRPr>
          </a:p>
        </p:txBody>
      </p:sp>
      <p:sp>
        <p:nvSpPr>
          <p:cNvPr id="147" name="object 144"/>
          <p:cNvSpPr/>
          <p:nvPr userDrawn="1"/>
        </p:nvSpPr>
        <p:spPr>
          <a:xfrm>
            <a:off x="3488398" y="4611244"/>
            <a:ext cx="131681" cy="131681"/>
          </a:xfrm>
          <a:prstGeom prst="rect">
            <a:avLst/>
          </a:prstGeom>
          <a:blipFill>
            <a:blip r:embed="rId1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schemeClr val="accent2"/>
              </a:solidFill>
            </a:endParaRPr>
          </a:p>
        </p:txBody>
      </p:sp>
      <p:sp>
        <p:nvSpPr>
          <p:cNvPr id="148" name="object 145"/>
          <p:cNvSpPr/>
          <p:nvPr userDrawn="1"/>
        </p:nvSpPr>
        <p:spPr>
          <a:xfrm>
            <a:off x="3488398" y="4220350"/>
            <a:ext cx="131681" cy="131681"/>
          </a:xfrm>
          <a:prstGeom prst="rect">
            <a:avLst/>
          </a:prstGeom>
          <a:blipFill>
            <a:blip r:embed="rId1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schemeClr val="accent2"/>
              </a:solidFill>
            </a:endParaRPr>
          </a:p>
        </p:txBody>
      </p:sp>
      <p:sp>
        <p:nvSpPr>
          <p:cNvPr id="149" name="object 146"/>
          <p:cNvSpPr/>
          <p:nvPr userDrawn="1"/>
        </p:nvSpPr>
        <p:spPr>
          <a:xfrm>
            <a:off x="3488398" y="3829457"/>
            <a:ext cx="131681" cy="131681"/>
          </a:xfrm>
          <a:prstGeom prst="rect">
            <a:avLst/>
          </a:prstGeom>
          <a:blipFill>
            <a:blip r:embed="rId1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schemeClr val="accent2"/>
              </a:solidFill>
            </a:endParaRPr>
          </a:p>
        </p:txBody>
      </p:sp>
      <p:sp>
        <p:nvSpPr>
          <p:cNvPr id="150" name="object 147"/>
          <p:cNvSpPr/>
          <p:nvPr userDrawn="1"/>
        </p:nvSpPr>
        <p:spPr>
          <a:xfrm>
            <a:off x="3488398" y="3438562"/>
            <a:ext cx="131681" cy="131681"/>
          </a:xfrm>
          <a:prstGeom prst="rect">
            <a:avLst/>
          </a:prstGeom>
          <a:blipFill>
            <a:blip r:embed="rId1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schemeClr val="accent2"/>
              </a:solidFill>
            </a:endParaRPr>
          </a:p>
        </p:txBody>
      </p:sp>
      <p:sp>
        <p:nvSpPr>
          <p:cNvPr id="151" name="object 148"/>
          <p:cNvSpPr/>
          <p:nvPr userDrawn="1"/>
        </p:nvSpPr>
        <p:spPr>
          <a:xfrm>
            <a:off x="3488398" y="3047670"/>
            <a:ext cx="131681" cy="131681"/>
          </a:xfrm>
          <a:prstGeom prst="rect">
            <a:avLst/>
          </a:prstGeom>
          <a:blipFill>
            <a:blip r:embed="rId1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schemeClr val="accent2"/>
              </a:solidFill>
            </a:endParaRPr>
          </a:p>
        </p:txBody>
      </p:sp>
      <p:sp>
        <p:nvSpPr>
          <p:cNvPr id="152" name="object 149"/>
          <p:cNvSpPr/>
          <p:nvPr userDrawn="1"/>
        </p:nvSpPr>
        <p:spPr>
          <a:xfrm>
            <a:off x="3488398" y="2656775"/>
            <a:ext cx="131681" cy="131681"/>
          </a:xfrm>
          <a:prstGeom prst="rect">
            <a:avLst/>
          </a:prstGeom>
          <a:blipFill>
            <a:blip r:embed="rId1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schemeClr val="accent2"/>
              </a:solidFill>
            </a:endParaRPr>
          </a:p>
        </p:txBody>
      </p:sp>
      <p:sp>
        <p:nvSpPr>
          <p:cNvPr id="153" name="object 150"/>
          <p:cNvSpPr/>
          <p:nvPr userDrawn="1"/>
        </p:nvSpPr>
        <p:spPr>
          <a:xfrm>
            <a:off x="3488398" y="2265881"/>
            <a:ext cx="131681" cy="131681"/>
          </a:xfrm>
          <a:prstGeom prst="rect">
            <a:avLst/>
          </a:prstGeom>
          <a:blipFill>
            <a:blip r:embed="rId1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schemeClr val="accent2"/>
              </a:solidFill>
            </a:endParaRPr>
          </a:p>
        </p:txBody>
      </p:sp>
      <p:sp>
        <p:nvSpPr>
          <p:cNvPr id="154" name="object 151"/>
          <p:cNvSpPr/>
          <p:nvPr userDrawn="1"/>
        </p:nvSpPr>
        <p:spPr>
          <a:xfrm>
            <a:off x="3488398" y="1874986"/>
            <a:ext cx="131681" cy="131681"/>
          </a:xfrm>
          <a:prstGeom prst="rect">
            <a:avLst/>
          </a:prstGeom>
          <a:blipFill>
            <a:blip r:embed="rId1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schemeClr val="accent2"/>
              </a:solidFill>
            </a:endParaRPr>
          </a:p>
        </p:txBody>
      </p:sp>
      <p:sp>
        <p:nvSpPr>
          <p:cNvPr id="155" name="object 152"/>
          <p:cNvSpPr/>
          <p:nvPr userDrawn="1"/>
        </p:nvSpPr>
        <p:spPr>
          <a:xfrm>
            <a:off x="3488398" y="1484093"/>
            <a:ext cx="131681" cy="131681"/>
          </a:xfrm>
          <a:prstGeom prst="rect">
            <a:avLst/>
          </a:prstGeom>
          <a:blipFill>
            <a:blip r:embed="rId1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schemeClr val="accent2"/>
              </a:solidFill>
            </a:endParaRPr>
          </a:p>
        </p:txBody>
      </p:sp>
      <p:sp>
        <p:nvSpPr>
          <p:cNvPr id="156" name="object 153"/>
          <p:cNvSpPr/>
          <p:nvPr userDrawn="1"/>
        </p:nvSpPr>
        <p:spPr>
          <a:xfrm>
            <a:off x="3488398" y="1093199"/>
            <a:ext cx="131681" cy="131681"/>
          </a:xfrm>
          <a:prstGeom prst="rect">
            <a:avLst/>
          </a:prstGeom>
          <a:blipFill>
            <a:blip r:embed="rId1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schemeClr val="accent2"/>
              </a:solidFill>
            </a:endParaRPr>
          </a:p>
        </p:txBody>
      </p:sp>
      <p:sp>
        <p:nvSpPr>
          <p:cNvPr id="157" name="object 154"/>
          <p:cNvSpPr/>
          <p:nvPr userDrawn="1"/>
        </p:nvSpPr>
        <p:spPr>
          <a:xfrm>
            <a:off x="3488398" y="702305"/>
            <a:ext cx="131681" cy="131681"/>
          </a:xfrm>
          <a:prstGeom prst="rect">
            <a:avLst/>
          </a:prstGeom>
          <a:blipFill>
            <a:blip r:embed="rId1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schemeClr val="accent2"/>
              </a:solidFill>
            </a:endParaRPr>
          </a:p>
        </p:txBody>
      </p:sp>
      <p:sp>
        <p:nvSpPr>
          <p:cNvPr id="158" name="object 155"/>
          <p:cNvSpPr/>
          <p:nvPr userDrawn="1"/>
        </p:nvSpPr>
        <p:spPr>
          <a:xfrm>
            <a:off x="3488398" y="311411"/>
            <a:ext cx="131681" cy="131681"/>
          </a:xfrm>
          <a:prstGeom prst="rect">
            <a:avLst/>
          </a:prstGeom>
          <a:blipFill>
            <a:blip r:embed="rId1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schemeClr val="accent2"/>
              </a:solidFill>
            </a:endParaRPr>
          </a:p>
        </p:txBody>
      </p:sp>
      <p:sp>
        <p:nvSpPr>
          <p:cNvPr id="159" name="object 156"/>
          <p:cNvSpPr/>
          <p:nvPr userDrawn="1"/>
        </p:nvSpPr>
        <p:spPr>
          <a:xfrm>
            <a:off x="3491152" y="0"/>
            <a:ext cx="126364" cy="52705"/>
          </a:xfrm>
          <a:custGeom>
            <a:avLst/>
            <a:gdLst/>
            <a:ahLst/>
            <a:cxnLst/>
            <a:rect l="l" t="t" r="r" b="b"/>
            <a:pathLst>
              <a:path w="126364" h="52705">
                <a:moveTo>
                  <a:pt x="126174" y="0"/>
                </a:moveTo>
                <a:lnTo>
                  <a:pt x="0" y="0"/>
                </a:lnTo>
                <a:lnTo>
                  <a:pt x="2420" y="11988"/>
                </a:lnTo>
                <a:lnTo>
                  <a:pt x="16529" y="32916"/>
                </a:lnTo>
                <a:lnTo>
                  <a:pt x="37457" y="47026"/>
                </a:lnTo>
                <a:lnTo>
                  <a:pt x="63087" y="52199"/>
                </a:lnTo>
                <a:lnTo>
                  <a:pt x="88716" y="47026"/>
                </a:lnTo>
                <a:lnTo>
                  <a:pt x="109644" y="32916"/>
                </a:lnTo>
                <a:lnTo>
                  <a:pt x="123754" y="11988"/>
                </a:lnTo>
                <a:lnTo>
                  <a:pt x="126174" y="0"/>
                </a:lnTo>
                <a:close/>
              </a:path>
            </a:pathLst>
          </a:custGeom>
          <a:solidFill>
            <a:srgbClr val="1D4D5D"/>
          </a:solidFill>
        </p:spPr>
        <p:txBody>
          <a:bodyPr wrap="square" lIns="0" tIns="0" rIns="0" bIns="0" rtlCol="0"/>
          <a:lstStyle/>
          <a:p>
            <a:endParaRPr>
              <a:solidFill>
                <a:schemeClr val="accent2"/>
              </a:solidFill>
            </a:endParaRPr>
          </a:p>
        </p:txBody>
      </p:sp>
      <p:sp>
        <p:nvSpPr>
          <p:cNvPr id="160" name="object 157"/>
          <p:cNvSpPr/>
          <p:nvPr userDrawn="1"/>
        </p:nvSpPr>
        <p:spPr>
          <a:xfrm>
            <a:off x="1391567" y="10954100"/>
            <a:ext cx="197522" cy="197522"/>
          </a:xfrm>
          <a:prstGeom prst="rect">
            <a:avLst/>
          </a:prstGeom>
          <a:blipFill>
            <a:blip r:embed="rId1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srgbClr val="4D182E"/>
              </a:solidFill>
            </a:endParaRPr>
          </a:p>
        </p:txBody>
      </p:sp>
      <p:sp>
        <p:nvSpPr>
          <p:cNvPr id="161" name="object 158"/>
          <p:cNvSpPr/>
          <p:nvPr userDrawn="1"/>
        </p:nvSpPr>
        <p:spPr>
          <a:xfrm>
            <a:off x="1391567" y="10354252"/>
            <a:ext cx="197522" cy="197522"/>
          </a:xfrm>
          <a:prstGeom prst="rect">
            <a:avLst/>
          </a:prstGeom>
          <a:blipFill>
            <a:blip r:embed="rId1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srgbClr val="4D182E"/>
              </a:solidFill>
            </a:endParaRPr>
          </a:p>
        </p:txBody>
      </p:sp>
      <p:sp>
        <p:nvSpPr>
          <p:cNvPr id="162" name="object 159"/>
          <p:cNvSpPr/>
          <p:nvPr userDrawn="1"/>
        </p:nvSpPr>
        <p:spPr>
          <a:xfrm>
            <a:off x="1391567" y="9754405"/>
            <a:ext cx="197522" cy="197522"/>
          </a:xfrm>
          <a:prstGeom prst="rect">
            <a:avLst/>
          </a:prstGeom>
          <a:blipFill>
            <a:blip r:embed="rId1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srgbClr val="4D182E"/>
              </a:solidFill>
            </a:endParaRPr>
          </a:p>
        </p:txBody>
      </p:sp>
      <p:sp>
        <p:nvSpPr>
          <p:cNvPr id="163" name="object 160"/>
          <p:cNvSpPr/>
          <p:nvPr userDrawn="1"/>
        </p:nvSpPr>
        <p:spPr>
          <a:xfrm>
            <a:off x="1391567" y="9154559"/>
            <a:ext cx="197522" cy="197522"/>
          </a:xfrm>
          <a:prstGeom prst="rect">
            <a:avLst/>
          </a:prstGeom>
          <a:blipFill>
            <a:blip r:embed="rId1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srgbClr val="4D182E"/>
              </a:solidFill>
            </a:endParaRPr>
          </a:p>
        </p:txBody>
      </p:sp>
      <p:sp>
        <p:nvSpPr>
          <p:cNvPr id="164" name="object 161"/>
          <p:cNvSpPr/>
          <p:nvPr userDrawn="1"/>
        </p:nvSpPr>
        <p:spPr>
          <a:xfrm>
            <a:off x="1391567" y="8554712"/>
            <a:ext cx="197522" cy="197522"/>
          </a:xfrm>
          <a:prstGeom prst="rect">
            <a:avLst/>
          </a:prstGeom>
          <a:blipFill>
            <a:blip r:embed="rId1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srgbClr val="4D182E"/>
              </a:solidFill>
            </a:endParaRPr>
          </a:p>
        </p:txBody>
      </p:sp>
      <p:sp>
        <p:nvSpPr>
          <p:cNvPr id="165" name="object 162"/>
          <p:cNvSpPr/>
          <p:nvPr userDrawn="1"/>
        </p:nvSpPr>
        <p:spPr>
          <a:xfrm>
            <a:off x="1391567" y="7954865"/>
            <a:ext cx="197522" cy="197522"/>
          </a:xfrm>
          <a:prstGeom prst="rect">
            <a:avLst/>
          </a:prstGeom>
          <a:blipFill>
            <a:blip r:embed="rId1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srgbClr val="4D182E"/>
              </a:solidFill>
            </a:endParaRPr>
          </a:p>
        </p:txBody>
      </p:sp>
      <p:sp>
        <p:nvSpPr>
          <p:cNvPr id="166" name="object 163"/>
          <p:cNvSpPr/>
          <p:nvPr userDrawn="1"/>
        </p:nvSpPr>
        <p:spPr>
          <a:xfrm>
            <a:off x="1391567" y="7355017"/>
            <a:ext cx="197522" cy="197522"/>
          </a:xfrm>
          <a:prstGeom prst="rect">
            <a:avLst/>
          </a:prstGeom>
          <a:blipFill>
            <a:blip r:embed="rId1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srgbClr val="4D182E"/>
              </a:solidFill>
            </a:endParaRPr>
          </a:p>
        </p:txBody>
      </p:sp>
      <p:sp>
        <p:nvSpPr>
          <p:cNvPr id="167" name="object 164"/>
          <p:cNvSpPr/>
          <p:nvPr userDrawn="1"/>
        </p:nvSpPr>
        <p:spPr>
          <a:xfrm>
            <a:off x="1391567" y="6755173"/>
            <a:ext cx="197522" cy="197522"/>
          </a:xfrm>
          <a:prstGeom prst="rect">
            <a:avLst/>
          </a:prstGeom>
          <a:blipFill>
            <a:blip r:embed="rId1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srgbClr val="4D182E"/>
              </a:solidFill>
            </a:endParaRPr>
          </a:p>
        </p:txBody>
      </p:sp>
      <p:sp>
        <p:nvSpPr>
          <p:cNvPr id="168" name="object 165"/>
          <p:cNvSpPr/>
          <p:nvPr userDrawn="1"/>
        </p:nvSpPr>
        <p:spPr>
          <a:xfrm>
            <a:off x="1391567" y="6155324"/>
            <a:ext cx="197522" cy="197522"/>
          </a:xfrm>
          <a:prstGeom prst="rect">
            <a:avLst/>
          </a:prstGeom>
          <a:blipFill>
            <a:blip r:embed="rId1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srgbClr val="4D182E"/>
              </a:solidFill>
            </a:endParaRPr>
          </a:p>
        </p:txBody>
      </p:sp>
      <p:sp>
        <p:nvSpPr>
          <p:cNvPr id="169" name="object 166"/>
          <p:cNvSpPr/>
          <p:nvPr userDrawn="1"/>
        </p:nvSpPr>
        <p:spPr>
          <a:xfrm>
            <a:off x="1391567" y="5555477"/>
            <a:ext cx="197522" cy="197522"/>
          </a:xfrm>
          <a:prstGeom prst="rect">
            <a:avLst/>
          </a:prstGeom>
          <a:blipFill>
            <a:blip r:embed="rId1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srgbClr val="4D182E"/>
              </a:solidFill>
            </a:endParaRPr>
          </a:p>
        </p:txBody>
      </p:sp>
      <p:sp>
        <p:nvSpPr>
          <p:cNvPr id="170" name="object 167"/>
          <p:cNvSpPr/>
          <p:nvPr userDrawn="1"/>
        </p:nvSpPr>
        <p:spPr>
          <a:xfrm>
            <a:off x="1391567" y="4955632"/>
            <a:ext cx="197522" cy="197522"/>
          </a:xfrm>
          <a:prstGeom prst="rect">
            <a:avLst/>
          </a:prstGeom>
          <a:blipFill>
            <a:blip r:embed="rId1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srgbClr val="4D182E"/>
              </a:solidFill>
            </a:endParaRPr>
          </a:p>
        </p:txBody>
      </p:sp>
      <p:sp>
        <p:nvSpPr>
          <p:cNvPr id="171" name="object 168"/>
          <p:cNvSpPr/>
          <p:nvPr userDrawn="1"/>
        </p:nvSpPr>
        <p:spPr>
          <a:xfrm>
            <a:off x="1391567" y="4355788"/>
            <a:ext cx="197522" cy="197522"/>
          </a:xfrm>
          <a:prstGeom prst="rect">
            <a:avLst/>
          </a:prstGeom>
          <a:blipFill>
            <a:blip r:embed="rId1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srgbClr val="4D182E"/>
              </a:solidFill>
            </a:endParaRPr>
          </a:p>
        </p:txBody>
      </p:sp>
      <p:sp>
        <p:nvSpPr>
          <p:cNvPr id="172" name="object 169"/>
          <p:cNvSpPr/>
          <p:nvPr userDrawn="1"/>
        </p:nvSpPr>
        <p:spPr>
          <a:xfrm>
            <a:off x="1391567" y="3755941"/>
            <a:ext cx="197522" cy="197522"/>
          </a:xfrm>
          <a:prstGeom prst="rect">
            <a:avLst/>
          </a:prstGeom>
          <a:blipFill>
            <a:blip r:embed="rId1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srgbClr val="4D182E"/>
              </a:solidFill>
            </a:endParaRPr>
          </a:p>
        </p:txBody>
      </p:sp>
      <p:sp>
        <p:nvSpPr>
          <p:cNvPr id="173" name="object 170"/>
          <p:cNvSpPr/>
          <p:nvPr userDrawn="1"/>
        </p:nvSpPr>
        <p:spPr>
          <a:xfrm>
            <a:off x="1391567" y="3156093"/>
            <a:ext cx="197522" cy="197522"/>
          </a:xfrm>
          <a:prstGeom prst="rect">
            <a:avLst/>
          </a:prstGeom>
          <a:blipFill>
            <a:blip r:embed="rId1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srgbClr val="4D182E"/>
              </a:solidFill>
            </a:endParaRPr>
          </a:p>
        </p:txBody>
      </p:sp>
      <p:sp>
        <p:nvSpPr>
          <p:cNvPr id="174" name="object 171"/>
          <p:cNvSpPr/>
          <p:nvPr userDrawn="1"/>
        </p:nvSpPr>
        <p:spPr>
          <a:xfrm>
            <a:off x="1391567" y="2556246"/>
            <a:ext cx="197522" cy="197522"/>
          </a:xfrm>
          <a:prstGeom prst="rect">
            <a:avLst/>
          </a:prstGeom>
          <a:blipFill>
            <a:blip r:embed="rId1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srgbClr val="4D182E"/>
              </a:solidFill>
            </a:endParaRPr>
          </a:p>
        </p:txBody>
      </p:sp>
      <p:sp>
        <p:nvSpPr>
          <p:cNvPr id="175" name="object 172"/>
          <p:cNvSpPr/>
          <p:nvPr userDrawn="1"/>
        </p:nvSpPr>
        <p:spPr>
          <a:xfrm>
            <a:off x="1391567" y="1956400"/>
            <a:ext cx="197522" cy="197522"/>
          </a:xfrm>
          <a:prstGeom prst="rect">
            <a:avLst/>
          </a:prstGeom>
          <a:blipFill>
            <a:blip r:embed="rId1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srgbClr val="4D182E"/>
              </a:solidFill>
            </a:endParaRPr>
          </a:p>
        </p:txBody>
      </p:sp>
      <p:sp>
        <p:nvSpPr>
          <p:cNvPr id="176" name="object 173"/>
          <p:cNvSpPr/>
          <p:nvPr userDrawn="1"/>
        </p:nvSpPr>
        <p:spPr>
          <a:xfrm>
            <a:off x="1391567" y="1356553"/>
            <a:ext cx="197522" cy="197522"/>
          </a:xfrm>
          <a:prstGeom prst="rect">
            <a:avLst/>
          </a:prstGeom>
          <a:blipFill>
            <a:blip r:embed="rId1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srgbClr val="4D182E"/>
              </a:solidFill>
            </a:endParaRPr>
          </a:p>
        </p:txBody>
      </p:sp>
      <p:sp>
        <p:nvSpPr>
          <p:cNvPr id="177" name="object 174"/>
          <p:cNvSpPr/>
          <p:nvPr userDrawn="1"/>
        </p:nvSpPr>
        <p:spPr>
          <a:xfrm>
            <a:off x="1391567" y="756706"/>
            <a:ext cx="197522" cy="197522"/>
          </a:xfrm>
          <a:prstGeom prst="rect">
            <a:avLst/>
          </a:prstGeom>
          <a:blipFill>
            <a:blip r:embed="rId1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srgbClr val="4D182E"/>
              </a:solidFill>
            </a:endParaRPr>
          </a:p>
        </p:txBody>
      </p:sp>
      <p:sp>
        <p:nvSpPr>
          <p:cNvPr id="178" name="object 175"/>
          <p:cNvSpPr/>
          <p:nvPr userDrawn="1"/>
        </p:nvSpPr>
        <p:spPr>
          <a:xfrm>
            <a:off x="1391567" y="156860"/>
            <a:ext cx="197522" cy="197522"/>
          </a:xfrm>
          <a:prstGeom prst="rect">
            <a:avLst/>
          </a:prstGeom>
          <a:blipFill>
            <a:blip r:embed="rId1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srgbClr val="4D182E"/>
              </a:solidFill>
            </a:endParaRPr>
          </a:p>
        </p:txBody>
      </p:sp>
      <p:sp>
        <p:nvSpPr>
          <p:cNvPr id="179" name="object 176"/>
          <p:cNvSpPr/>
          <p:nvPr userDrawn="1"/>
        </p:nvSpPr>
        <p:spPr>
          <a:xfrm>
            <a:off x="695146" y="10711085"/>
            <a:ext cx="219469" cy="219469"/>
          </a:xfrm>
          <a:prstGeom prst="rect">
            <a:avLst/>
          </a:prstGeom>
          <a:blipFill>
            <a:blip r:embed="rId2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schemeClr val="accent2"/>
              </a:solidFill>
            </a:endParaRPr>
          </a:p>
        </p:txBody>
      </p:sp>
      <p:sp>
        <p:nvSpPr>
          <p:cNvPr id="180" name="object 177"/>
          <p:cNvSpPr/>
          <p:nvPr userDrawn="1"/>
        </p:nvSpPr>
        <p:spPr>
          <a:xfrm>
            <a:off x="695146" y="10065260"/>
            <a:ext cx="219469" cy="219469"/>
          </a:xfrm>
          <a:prstGeom prst="rect">
            <a:avLst/>
          </a:prstGeom>
          <a:blipFill>
            <a:blip r:embed="rId2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schemeClr val="accent2"/>
              </a:solidFill>
            </a:endParaRPr>
          </a:p>
        </p:txBody>
      </p:sp>
      <p:sp>
        <p:nvSpPr>
          <p:cNvPr id="181" name="object 178"/>
          <p:cNvSpPr/>
          <p:nvPr userDrawn="1"/>
        </p:nvSpPr>
        <p:spPr>
          <a:xfrm>
            <a:off x="695146" y="9419436"/>
            <a:ext cx="219469" cy="219469"/>
          </a:xfrm>
          <a:prstGeom prst="rect">
            <a:avLst/>
          </a:prstGeom>
          <a:blipFill>
            <a:blip r:embed="rId2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schemeClr val="accent2"/>
              </a:solidFill>
            </a:endParaRPr>
          </a:p>
        </p:txBody>
      </p:sp>
      <p:sp>
        <p:nvSpPr>
          <p:cNvPr id="182" name="object 179"/>
          <p:cNvSpPr/>
          <p:nvPr userDrawn="1"/>
        </p:nvSpPr>
        <p:spPr>
          <a:xfrm>
            <a:off x="695146" y="8773609"/>
            <a:ext cx="219469" cy="219469"/>
          </a:xfrm>
          <a:prstGeom prst="rect">
            <a:avLst/>
          </a:prstGeom>
          <a:blipFill>
            <a:blip r:embed="rId2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schemeClr val="accent2"/>
              </a:solidFill>
            </a:endParaRPr>
          </a:p>
        </p:txBody>
      </p:sp>
      <p:sp>
        <p:nvSpPr>
          <p:cNvPr id="183" name="object 180"/>
          <p:cNvSpPr/>
          <p:nvPr userDrawn="1"/>
        </p:nvSpPr>
        <p:spPr>
          <a:xfrm>
            <a:off x="695146" y="8127783"/>
            <a:ext cx="219469" cy="219469"/>
          </a:xfrm>
          <a:prstGeom prst="rect">
            <a:avLst/>
          </a:prstGeom>
          <a:blipFill>
            <a:blip r:embed="rId2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schemeClr val="accent2"/>
              </a:solidFill>
            </a:endParaRPr>
          </a:p>
        </p:txBody>
      </p:sp>
      <p:sp>
        <p:nvSpPr>
          <p:cNvPr id="184" name="object 181"/>
          <p:cNvSpPr/>
          <p:nvPr userDrawn="1"/>
        </p:nvSpPr>
        <p:spPr>
          <a:xfrm>
            <a:off x="695146" y="7481960"/>
            <a:ext cx="219469" cy="219469"/>
          </a:xfrm>
          <a:prstGeom prst="rect">
            <a:avLst/>
          </a:prstGeom>
          <a:blipFill>
            <a:blip r:embed="rId2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schemeClr val="accent2"/>
              </a:solidFill>
            </a:endParaRPr>
          </a:p>
        </p:txBody>
      </p:sp>
      <p:sp>
        <p:nvSpPr>
          <p:cNvPr id="185" name="object 182"/>
          <p:cNvSpPr/>
          <p:nvPr userDrawn="1"/>
        </p:nvSpPr>
        <p:spPr>
          <a:xfrm>
            <a:off x="695146" y="6836135"/>
            <a:ext cx="219469" cy="219469"/>
          </a:xfrm>
          <a:prstGeom prst="rect">
            <a:avLst/>
          </a:prstGeom>
          <a:blipFill>
            <a:blip r:embed="rId2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schemeClr val="accent2"/>
              </a:solidFill>
            </a:endParaRPr>
          </a:p>
        </p:txBody>
      </p:sp>
      <p:sp>
        <p:nvSpPr>
          <p:cNvPr id="186" name="object 183"/>
          <p:cNvSpPr/>
          <p:nvPr userDrawn="1"/>
        </p:nvSpPr>
        <p:spPr>
          <a:xfrm>
            <a:off x="695146" y="6190308"/>
            <a:ext cx="219469" cy="219469"/>
          </a:xfrm>
          <a:prstGeom prst="rect">
            <a:avLst/>
          </a:prstGeom>
          <a:blipFill>
            <a:blip r:embed="rId2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schemeClr val="accent2"/>
              </a:solidFill>
            </a:endParaRPr>
          </a:p>
        </p:txBody>
      </p:sp>
      <p:sp>
        <p:nvSpPr>
          <p:cNvPr id="187" name="object 184"/>
          <p:cNvSpPr/>
          <p:nvPr userDrawn="1"/>
        </p:nvSpPr>
        <p:spPr>
          <a:xfrm>
            <a:off x="695146" y="5544484"/>
            <a:ext cx="219469" cy="219469"/>
          </a:xfrm>
          <a:prstGeom prst="rect">
            <a:avLst/>
          </a:prstGeom>
          <a:blipFill>
            <a:blip r:embed="rId2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schemeClr val="accent2"/>
              </a:solidFill>
            </a:endParaRPr>
          </a:p>
        </p:txBody>
      </p:sp>
      <p:sp>
        <p:nvSpPr>
          <p:cNvPr id="188" name="object 185"/>
          <p:cNvSpPr/>
          <p:nvPr userDrawn="1"/>
        </p:nvSpPr>
        <p:spPr>
          <a:xfrm>
            <a:off x="695146" y="4898659"/>
            <a:ext cx="219469" cy="219469"/>
          </a:xfrm>
          <a:prstGeom prst="rect">
            <a:avLst/>
          </a:prstGeom>
          <a:blipFill>
            <a:blip r:embed="rId2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schemeClr val="accent2"/>
              </a:solidFill>
            </a:endParaRPr>
          </a:p>
        </p:txBody>
      </p:sp>
      <p:sp>
        <p:nvSpPr>
          <p:cNvPr id="189" name="object 186"/>
          <p:cNvSpPr/>
          <p:nvPr userDrawn="1"/>
        </p:nvSpPr>
        <p:spPr>
          <a:xfrm>
            <a:off x="695146" y="4252832"/>
            <a:ext cx="219469" cy="219469"/>
          </a:xfrm>
          <a:prstGeom prst="rect">
            <a:avLst/>
          </a:prstGeom>
          <a:blipFill>
            <a:blip r:embed="rId2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schemeClr val="accent2"/>
              </a:solidFill>
            </a:endParaRPr>
          </a:p>
        </p:txBody>
      </p:sp>
      <p:sp>
        <p:nvSpPr>
          <p:cNvPr id="190" name="object 187"/>
          <p:cNvSpPr/>
          <p:nvPr userDrawn="1"/>
        </p:nvSpPr>
        <p:spPr>
          <a:xfrm>
            <a:off x="695146" y="3607008"/>
            <a:ext cx="219469" cy="219469"/>
          </a:xfrm>
          <a:prstGeom prst="rect">
            <a:avLst/>
          </a:prstGeom>
          <a:blipFill>
            <a:blip r:embed="rId2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schemeClr val="accent2"/>
              </a:solidFill>
            </a:endParaRPr>
          </a:p>
        </p:txBody>
      </p:sp>
      <p:sp>
        <p:nvSpPr>
          <p:cNvPr id="191" name="object 188"/>
          <p:cNvSpPr/>
          <p:nvPr userDrawn="1"/>
        </p:nvSpPr>
        <p:spPr>
          <a:xfrm>
            <a:off x="695146" y="2961182"/>
            <a:ext cx="219469" cy="219469"/>
          </a:xfrm>
          <a:prstGeom prst="rect">
            <a:avLst/>
          </a:prstGeom>
          <a:blipFill>
            <a:blip r:embed="rId2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schemeClr val="accent2"/>
              </a:solidFill>
            </a:endParaRPr>
          </a:p>
        </p:txBody>
      </p:sp>
      <p:sp>
        <p:nvSpPr>
          <p:cNvPr id="192" name="object 189"/>
          <p:cNvSpPr/>
          <p:nvPr userDrawn="1"/>
        </p:nvSpPr>
        <p:spPr>
          <a:xfrm>
            <a:off x="695146" y="2315356"/>
            <a:ext cx="219469" cy="219469"/>
          </a:xfrm>
          <a:prstGeom prst="rect">
            <a:avLst/>
          </a:prstGeom>
          <a:blipFill>
            <a:blip r:embed="rId2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schemeClr val="accent2"/>
              </a:solidFill>
            </a:endParaRPr>
          </a:p>
        </p:txBody>
      </p:sp>
      <p:sp>
        <p:nvSpPr>
          <p:cNvPr id="193" name="object 190"/>
          <p:cNvSpPr/>
          <p:nvPr userDrawn="1"/>
        </p:nvSpPr>
        <p:spPr>
          <a:xfrm>
            <a:off x="695146" y="1669529"/>
            <a:ext cx="219469" cy="219469"/>
          </a:xfrm>
          <a:prstGeom prst="rect">
            <a:avLst/>
          </a:prstGeom>
          <a:blipFill>
            <a:blip r:embed="rId2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schemeClr val="accent2"/>
              </a:solidFill>
            </a:endParaRPr>
          </a:p>
        </p:txBody>
      </p:sp>
      <p:sp>
        <p:nvSpPr>
          <p:cNvPr id="194" name="object 191"/>
          <p:cNvSpPr/>
          <p:nvPr userDrawn="1"/>
        </p:nvSpPr>
        <p:spPr>
          <a:xfrm>
            <a:off x="695146" y="1023703"/>
            <a:ext cx="219469" cy="219469"/>
          </a:xfrm>
          <a:prstGeom prst="rect">
            <a:avLst/>
          </a:prstGeom>
          <a:blipFill>
            <a:blip r:embed="rId2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schemeClr val="accent2"/>
              </a:solidFill>
            </a:endParaRPr>
          </a:p>
        </p:txBody>
      </p:sp>
      <p:sp>
        <p:nvSpPr>
          <p:cNvPr id="195" name="object 192"/>
          <p:cNvSpPr/>
          <p:nvPr userDrawn="1"/>
        </p:nvSpPr>
        <p:spPr>
          <a:xfrm>
            <a:off x="695146" y="377879"/>
            <a:ext cx="219469" cy="219469"/>
          </a:xfrm>
          <a:prstGeom prst="rect">
            <a:avLst/>
          </a:prstGeom>
          <a:blipFill>
            <a:blip r:embed="rId2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schemeClr val="accent2"/>
              </a:solidFill>
            </a:endParaRPr>
          </a:p>
        </p:txBody>
      </p:sp>
      <p:sp>
        <p:nvSpPr>
          <p:cNvPr id="196" name="object 193"/>
          <p:cNvSpPr/>
          <p:nvPr userDrawn="1"/>
        </p:nvSpPr>
        <p:spPr>
          <a:xfrm>
            <a:off x="7" y="11007818"/>
            <a:ext cx="241416" cy="241416"/>
          </a:xfrm>
          <a:prstGeom prst="rect">
            <a:avLst/>
          </a:prstGeom>
          <a:blipFill>
            <a:blip r:embed="rId2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schemeClr val="accent1"/>
              </a:solidFill>
            </a:endParaRPr>
          </a:p>
        </p:txBody>
      </p:sp>
      <p:sp>
        <p:nvSpPr>
          <p:cNvPr id="197" name="object 194"/>
          <p:cNvSpPr/>
          <p:nvPr userDrawn="1"/>
        </p:nvSpPr>
        <p:spPr>
          <a:xfrm>
            <a:off x="7" y="10277926"/>
            <a:ext cx="241416" cy="241416"/>
          </a:xfrm>
          <a:prstGeom prst="rect">
            <a:avLst/>
          </a:prstGeom>
          <a:blipFill>
            <a:blip r:embed="rId2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schemeClr val="accent1"/>
              </a:solidFill>
            </a:endParaRPr>
          </a:p>
        </p:txBody>
      </p:sp>
      <p:sp>
        <p:nvSpPr>
          <p:cNvPr id="198" name="object 195"/>
          <p:cNvSpPr/>
          <p:nvPr userDrawn="1"/>
        </p:nvSpPr>
        <p:spPr>
          <a:xfrm>
            <a:off x="7" y="9548034"/>
            <a:ext cx="241416" cy="241416"/>
          </a:xfrm>
          <a:prstGeom prst="rect">
            <a:avLst/>
          </a:prstGeom>
          <a:blipFill>
            <a:blip r:embed="rId2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schemeClr val="accent1"/>
              </a:solidFill>
            </a:endParaRPr>
          </a:p>
        </p:txBody>
      </p:sp>
      <p:sp>
        <p:nvSpPr>
          <p:cNvPr id="199" name="object 196"/>
          <p:cNvSpPr/>
          <p:nvPr userDrawn="1"/>
        </p:nvSpPr>
        <p:spPr>
          <a:xfrm>
            <a:off x="7" y="8818140"/>
            <a:ext cx="241416" cy="241416"/>
          </a:xfrm>
          <a:prstGeom prst="rect">
            <a:avLst/>
          </a:prstGeom>
          <a:blipFill>
            <a:blip r:embed="rId2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schemeClr val="accent1"/>
              </a:solidFill>
            </a:endParaRPr>
          </a:p>
        </p:txBody>
      </p:sp>
      <p:sp>
        <p:nvSpPr>
          <p:cNvPr id="200" name="object 197"/>
          <p:cNvSpPr/>
          <p:nvPr userDrawn="1"/>
        </p:nvSpPr>
        <p:spPr>
          <a:xfrm>
            <a:off x="7" y="8088248"/>
            <a:ext cx="241416" cy="241416"/>
          </a:xfrm>
          <a:prstGeom prst="rect">
            <a:avLst/>
          </a:prstGeom>
          <a:blipFill>
            <a:blip r:embed="rId2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schemeClr val="accent1"/>
              </a:solidFill>
            </a:endParaRPr>
          </a:p>
        </p:txBody>
      </p:sp>
      <p:sp>
        <p:nvSpPr>
          <p:cNvPr id="201" name="object 198"/>
          <p:cNvSpPr/>
          <p:nvPr userDrawn="1"/>
        </p:nvSpPr>
        <p:spPr>
          <a:xfrm>
            <a:off x="7" y="7358354"/>
            <a:ext cx="241416" cy="241416"/>
          </a:xfrm>
          <a:prstGeom prst="rect">
            <a:avLst/>
          </a:prstGeom>
          <a:blipFill>
            <a:blip r:embed="rId2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schemeClr val="accent1"/>
              </a:solidFill>
            </a:endParaRPr>
          </a:p>
        </p:txBody>
      </p:sp>
      <p:sp>
        <p:nvSpPr>
          <p:cNvPr id="202" name="object 199"/>
          <p:cNvSpPr/>
          <p:nvPr userDrawn="1"/>
        </p:nvSpPr>
        <p:spPr>
          <a:xfrm>
            <a:off x="7" y="6628462"/>
            <a:ext cx="241416" cy="241416"/>
          </a:xfrm>
          <a:prstGeom prst="rect">
            <a:avLst/>
          </a:prstGeom>
          <a:blipFill>
            <a:blip r:embed="rId2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schemeClr val="accent1"/>
              </a:solidFill>
            </a:endParaRPr>
          </a:p>
        </p:txBody>
      </p:sp>
      <p:sp>
        <p:nvSpPr>
          <p:cNvPr id="203" name="object 200"/>
          <p:cNvSpPr/>
          <p:nvPr userDrawn="1"/>
        </p:nvSpPr>
        <p:spPr>
          <a:xfrm>
            <a:off x="7" y="5898569"/>
            <a:ext cx="241416" cy="241416"/>
          </a:xfrm>
          <a:prstGeom prst="rect">
            <a:avLst/>
          </a:prstGeom>
          <a:blipFill>
            <a:blip r:embed="rId2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schemeClr val="accent1"/>
              </a:solidFill>
            </a:endParaRPr>
          </a:p>
        </p:txBody>
      </p:sp>
      <p:sp>
        <p:nvSpPr>
          <p:cNvPr id="204" name="object 201"/>
          <p:cNvSpPr/>
          <p:nvPr userDrawn="1"/>
        </p:nvSpPr>
        <p:spPr>
          <a:xfrm>
            <a:off x="7" y="5168677"/>
            <a:ext cx="241416" cy="241416"/>
          </a:xfrm>
          <a:prstGeom prst="rect">
            <a:avLst/>
          </a:prstGeom>
          <a:blipFill>
            <a:blip r:embed="rId2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schemeClr val="accent1"/>
              </a:solidFill>
            </a:endParaRPr>
          </a:p>
        </p:txBody>
      </p:sp>
      <p:sp>
        <p:nvSpPr>
          <p:cNvPr id="205" name="object 202"/>
          <p:cNvSpPr/>
          <p:nvPr userDrawn="1"/>
        </p:nvSpPr>
        <p:spPr>
          <a:xfrm>
            <a:off x="7" y="4438784"/>
            <a:ext cx="241416" cy="241416"/>
          </a:xfrm>
          <a:prstGeom prst="rect">
            <a:avLst/>
          </a:prstGeom>
          <a:blipFill>
            <a:blip r:embed="rId2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schemeClr val="accent1"/>
              </a:solidFill>
            </a:endParaRPr>
          </a:p>
        </p:txBody>
      </p:sp>
      <p:sp>
        <p:nvSpPr>
          <p:cNvPr id="206" name="object 203"/>
          <p:cNvSpPr/>
          <p:nvPr userDrawn="1"/>
        </p:nvSpPr>
        <p:spPr>
          <a:xfrm>
            <a:off x="7" y="3708891"/>
            <a:ext cx="241416" cy="241416"/>
          </a:xfrm>
          <a:prstGeom prst="rect">
            <a:avLst/>
          </a:prstGeom>
          <a:blipFill>
            <a:blip r:embed="rId2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schemeClr val="accent1"/>
              </a:solidFill>
            </a:endParaRPr>
          </a:p>
        </p:txBody>
      </p:sp>
      <p:sp>
        <p:nvSpPr>
          <p:cNvPr id="207" name="object 204"/>
          <p:cNvSpPr/>
          <p:nvPr userDrawn="1"/>
        </p:nvSpPr>
        <p:spPr>
          <a:xfrm>
            <a:off x="7" y="2978998"/>
            <a:ext cx="241416" cy="241416"/>
          </a:xfrm>
          <a:prstGeom prst="rect">
            <a:avLst/>
          </a:prstGeom>
          <a:blipFill>
            <a:blip r:embed="rId2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schemeClr val="accent1"/>
              </a:solidFill>
            </a:endParaRPr>
          </a:p>
        </p:txBody>
      </p:sp>
      <p:sp>
        <p:nvSpPr>
          <p:cNvPr id="208" name="object 205"/>
          <p:cNvSpPr/>
          <p:nvPr userDrawn="1"/>
        </p:nvSpPr>
        <p:spPr>
          <a:xfrm>
            <a:off x="7" y="2249105"/>
            <a:ext cx="241416" cy="241416"/>
          </a:xfrm>
          <a:prstGeom prst="rect">
            <a:avLst/>
          </a:prstGeom>
          <a:blipFill>
            <a:blip r:embed="rId2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schemeClr val="accent1"/>
              </a:solidFill>
            </a:endParaRPr>
          </a:p>
        </p:txBody>
      </p:sp>
      <p:sp>
        <p:nvSpPr>
          <p:cNvPr id="209" name="object 206"/>
          <p:cNvSpPr/>
          <p:nvPr userDrawn="1"/>
        </p:nvSpPr>
        <p:spPr>
          <a:xfrm>
            <a:off x="7" y="1519213"/>
            <a:ext cx="241416" cy="241416"/>
          </a:xfrm>
          <a:prstGeom prst="rect">
            <a:avLst/>
          </a:prstGeom>
          <a:blipFill>
            <a:blip r:embed="rId2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schemeClr val="accent1"/>
              </a:solidFill>
            </a:endParaRPr>
          </a:p>
        </p:txBody>
      </p:sp>
      <p:sp>
        <p:nvSpPr>
          <p:cNvPr id="210" name="object 207"/>
          <p:cNvSpPr/>
          <p:nvPr userDrawn="1"/>
        </p:nvSpPr>
        <p:spPr>
          <a:xfrm>
            <a:off x="7" y="789321"/>
            <a:ext cx="241416" cy="241416"/>
          </a:xfrm>
          <a:prstGeom prst="rect">
            <a:avLst/>
          </a:prstGeom>
          <a:blipFill>
            <a:blip r:embed="rId2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schemeClr val="accent1"/>
              </a:solidFill>
            </a:endParaRPr>
          </a:p>
        </p:txBody>
      </p:sp>
      <p:sp>
        <p:nvSpPr>
          <p:cNvPr id="211" name="object 208"/>
          <p:cNvSpPr/>
          <p:nvPr userDrawn="1"/>
        </p:nvSpPr>
        <p:spPr>
          <a:xfrm>
            <a:off x="7" y="59428"/>
            <a:ext cx="241416" cy="241416"/>
          </a:xfrm>
          <a:prstGeom prst="rect">
            <a:avLst/>
          </a:prstGeom>
          <a:blipFill>
            <a:blip r:embed="rId2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schemeClr val="accent1"/>
              </a:solidFill>
            </a:endParaRPr>
          </a:p>
        </p:txBody>
      </p:sp>
      <p:sp>
        <p:nvSpPr>
          <p:cNvPr id="213" name="Text Placeholder 2"/>
          <p:cNvSpPr>
            <a:spLocks noGrp="1"/>
          </p:cNvSpPr>
          <p:nvPr>
            <p:ph type="body" idx="1"/>
          </p:nvPr>
        </p:nvSpPr>
        <p:spPr>
          <a:xfrm>
            <a:off x="5937250" y="4303712"/>
            <a:ext cx="12476165" cy="4398964"/>
          </a:xfrm>
          <a:prstGeom prst="rect">
            <a:avLst/>
          </a:prstGeom>
        </p:spPr>
        <p:txBody>
          <a:bodyPr vert="horz" lIns="91433" tIns="45715" rIns="91433" bIns="45715" rtlCol="0">
            <a:normAutofit/>
          </a:bodyPr>
          <a:lstStyle/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19134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</p:sldLayoutIdLst>
  <p:hf sldNum="0" hdr="0"/>
  <p:txStyles>
    <p:titleStyle>
      <a:lvl1pPr algn="l" defTabSz="457200" rtl="0" eaLnBrk="1" latinLnBrk="0" hangingPunct="1">
        <a:spcBef>
          <a:spcPct val="0"/>
        </a:spcBef>
        <a:buNone/>
        <a:defRPr sz="7000" b="1" kern="1200">
          <a:solidFill>
            <a:srgbClr val="1D4D5D"/>
          </a:solidFill>
          <a:latin typeface="+mj-lt"/>
          <a:ea typeface="+mj-ea"/>
          <a:cs typeface="+mj-cs"/>
        </a:defRPr>
      </a:lvl1pPr>
    </p:titleStyle>
    <p:bodyStyle>
      <a:lvl1pPr marL="0" indent="0" algn="l" defTabSz="457200" rtl="0" eaLnBrk="1" latinLnBrk="0" hangingPunct="1">
        <a:spcBef>
          <a:spcPct val="20000"/>
        </a:spcBef>
        <a:buFont typeface="Arial"/>
        <a:buNone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4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4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4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object 2"/>
          <p:cNvSpPr/>
          <p:nvPr userDrawn="1"/>
        </p:nvSpPr>
        <p:spPr>
          <a:xfrm>
            <a:off x="0" y="5556"/>
            <a:ext cx="9183370" cy="11303000"/>
          </a:xfrm>
          <a:custGeom>
            <a:avLst/>
            <a:gdLst/>
            <a:ahLst/>
            <a:cxnLst/>
            <a:rect l="l" t="t" r="r" b="b"/>
            <a:pathLst>
              <a:path w="9183370" h="11303000">
                <a:moveTo>
                  <a:pt x="3770167" y="0"/>
                </a:moveTo>
                <a:lnTo>
                  <a:pt x="0" y="0"/>
                </a:lnTo>
                <a:lnTo>
                  <a:pt x="0" y="11303000"/>
                </a:lnTo>
                <a:lnTo>
                  <a:pt x="3866046" y="11303000"/>
                </a:lnTo>
                <a:lnTo>
                  <a:pt x="3913827" y="11290300"/>
                </a:lnTo>
                <a:lnTo>
                  <a:pt x="4056513" y="11290300"/>
                </a:lnTo>
                <a:lnTo>
                  <a:pt x="4103851" y="11277600"/>
                </a:lnTo>
                <a:lnTo>
                  <a:pt x="4151075" y="11277600"/>
                </a:lnTo>
                <a:lnTo>
                  <a:pt x="4198182" y="11264900"/>
                </a:lnTo>
                <a:lnTo>
                  <a:pt x="4245171" y="11264900"/>
                </a:lnTo>
                <a:lnTo>
                  <a:pt x="4292041" y="11252200"/>
                </a:lnTo>
                <a:lnTo>
                  <a:pt x="4338789" y="11252200"/>
                </a:lnTo>
                <a:lnTo>
                  <a:pt x="4385415" y="11239500"/>
                </a:lnTo>
                <a:lnTo>
                  <a:pt x="4431917" y="11239500"/>
                </a:lnTo>
                <a:lnTo>
                  <a:pt x="4478292" y="11226800"/>
                </a:lnTo>
                <a:lnTo>
                  <a:pt x="4524540" y="11226800"/>
                </a:lnTo>
                <a:lnTo>
                  <a:pt x="4616646" y="11201400"/>
                </a:lnTo>
                <a:lnTo>
                  <a:pt x="4662501" y="11201400"/>
                </a:lnTo>
                <a:lnTo>
                  <a:pt x="4844565" y="11150600"/>
                </a:lnTo>
                <a:lnTo>
                  <a:pt x="4889733" y="11150600"/>
                </a:lnTo>
                <a:lnTo>
                  <a:pt x="5245825" y="11049000"/>
                </a:lnTo>
                <a:lnTo>
                  <a:pt x="5289656" y="11023600"/>
                </a:lnTo>
                <a:lnTo>
                  <a:pt x="5506423" y="10960100"/>
                </a:lnTo>
                <a:lnTo>
                  <a:pt x="5549289" y="10934700"/>
                </a:lnTo>
                <a:lnTo>
                  <a:pt x="5634519" y="10909300"/>
                </a:lnTo>
                <a:lnTo>
                  <a:pt x="5676880" y="10883900"/>
                </a:lnTo>
                <a:lnTo>
                  <a:pt x="5719069" y="10871200"/>
                </a:lnTo>
                <a:lnTo>
                  <a:pt x="5761086" y="10845800"/>
                </a:lnTo>
                <a:lnTo>
                  <a:pt x="5844594" y="10820400"/>
                </a:lnTo>
                <a:lnTo>
                  <a:pt x="5886082" y="10795000"/>
                </a:lnTo>
                <a:lnTo>
                  <a:pt x="5927391" y="10782300"/>
                </a:lnTo>
                <a:lnTo>
                  <a:pt x="6009464" y="10731500"/>
                </a:lnTo>
                <a:lnTo>
                  <a:pt x="6050224" y="10718800"/>
                </a:lnTo>
                <a:lnTo>
                  <a:pt x="6090799" y="10693400"/>
                </a:lnTo>
                <a:lnTo>
                  <a:pt x="6131186" y="10680700"/>
                </a:lnTo>
                <a:lnTo>
                  <a:pt x="6211392" y="10629900"/>
                </a:lnTo>
                <a:lnTo>
                  <a:pt x="6251206" y="10617200"/>
                </a:lnTo>
                <a:lnTo>
                  <a:pt x="6369480" y="10541000"/>
                </a:lnTo>
                <a:lnTo>
                  <a:pt x="6408509" y="10528300"/>
                </a:lnTo>
                <a:lnTo>
                  <a:pt x="6600615" y="10401300"/>
                </a:lnTo>
                <a:lnTo>
                  <a:pt x="6787505" y="10274300"/>
                </a:lnTo>
                <a:lnTo>
                  <a:pt x="6933127" y="10172700"/>
                </a:lnTo>
                <a:lnTo>
                  <a:pt x="6968979" y="10147300"/>
                </a:lnTo>
                <a:lnTo>
                  <a:pt x="7004605" y="10109200"/>
                </a:lnTo>
                <a:lnTo>
                  <a:pt x="7144832" y="10007600"/>
                </a:lnTo>
                <a:lnTo>
                  <a:pt x="7179311" y="9969500"/>
                </a:lnTo>
                <a:lnTo>
                  <a:pt x="7247563" y="9918700"/>
                </a:lnTo>
                <a:lnTo>
                  <a:pt x="7281333" y="9880600"/>
                </a:lnTo>
                <a:lnTo>
                  <a:pt x="7348154" y="9829800"/>
                </a:lnTo>
                <a:lnTo>
                  <a:pt x="7381201" y="9791700"/>
                </a:lnTo>
                <a:lnTo>
                  <a:pt x="7414004" y="9766300"/>
                </a:lnTo>
                <a:lnTo>
                  <a:pt x="7446561" y="9728200"/>
                </a:lnTo>
                <a:lnTo>
                  <a:pt x="7478871" y="9702800"/>
                </a:lnTo>
                <a:lnTo>
                  <a:pt x="7510931" y="9664700"/>
                </a:lnTo>
                <a:lnTo>
                  <a:pt x="7542741" y="9639300"/>
                </a:lnTo>
                <a:lnTo>
                  <a:pt x="7574299" y="9601200"/>
                </a:lnTo>
                <a:lnTo>
                  <a:pt x="7605603" y="9575800"/>
                </a:lnTo>
                <a:lnTo>
                  <a:pt x="7636651" y="9537700"/>
                </a:lnTo>
                <a:lnTo>
                  <a:pt x="7667442" y="9512300"/>
                </a:lnTo>
                <a:lnTo>
                  <a:pt x="7697974" y="9474200"/>
                </a:lnTo>
                <a:lnTo>
                  <a:pt x="7728246" y="9436100"/>
                </a:lnTo>
                <a:lnTo>
                  <a:pt x="7758256" y="9410700"/>
                </a:lnTo>
                <a:lnTo>
                  <a:pt x="7788002" y="9372600"/>
                </a:lnTo>
                <a:lnTo>
                  <a:pt x="7817483" y="9334500"/>
                </a:lnTo>
                <a:lnTo>
                  <a:pt x="7846697" y="9309100"/>
                </a:lnTo>
                <a:lnTo>
                  <a:pt x="7875642" y="9271000"/>
                </a:lnTo>
                <a:lnTo>
                  <a:pt x="7904317" y="9232900"/>
                </a:lnTo>
                <a:lnTo>
                  <a:pt x="7932721" y="9207500"/>
                </a:lnTo>
                <a:lnTo>
                  <a:pt x="7960851" y="9169400"/>
                </a:lnTo>
                <a:lnTo>
                  <a:pt x="7988706" y="9131300"/>
                </a:lnTo>
                <a:lnTo>
                  <a:pt x="8016285" y="9093200"/>
                </a:lnTo>
                <a:lnTo>
                  <a:pt x="8043585" y="9055100"/>
                </a:lnTo>
                <a:lnTo>
                  <a:pt x="8070606" y="9029700"/>
                </a:lnTo>
                <a:lnTo>
                  <a:pt x="8097345" y="8991600"/>
                </a:lnTo>
                <a:lnTo>
                  <a:pt x="8123801" y="8953500"/>
                </a:lnTo>
                <a:lnTo>
                  <a:pt x="8149972" y="8915400"/>
                </a:lnTo>
                <a:lnTo>
                  <a:pt x="8175857" y="8877300"/>
                </a:lnTo>
                <a:lnTo>
                  <a:pt x="8201454" y="8839200"/>
                </a:lnTo>
                <a:lnTo>
                  <a:pt x="8226762" y="8801100"/>
                </a:lnTo>
                <a:lnTo>
                  <a:pt x="8251778" y="8763000"/>
                </a:lnTo>
                <a:lnTo>
                  <a:pt x="8276502" y="8724900"/>
                </a:lnTo>
                <a:lnTo>
                  <a:pt x="8300931" y="8686800"/>
                </a:lnTo>
                <a:lnTo>
                  <a:pt x="8325064" y="8648700"/>
                </a:lnTo>
                <a:lnTo>
                  <a:pt x="8348899" y="8610600"/>
                </a:lnTo>
                <a:lnTo>
                  <a:pt x="8372435" y="8572500"/>
                </a:lnTo>
                <a:lnTo>
                  <a:pt x="8395670" y="8534400"/>
                </a:lnTo>
                <a:lnTo>
                  <a:pt x="8418603" y="8496300"/>
                </a:lnTo>
                <a:lnTo>
                  <a:pt x="8441232" y="8458200"/>
                </a:lnTo>
                <a:lnTo>
                  <a:pt x="8463554" y="8420100"/>
                </a:lnTo>
                <a:lnTo>
                  <a:pt x="8485570" y="8382000"/>
                </a:lnTo>
                <a:lnTo>
                  <a:pt x="8507276" y="8343900"/>
                </a:lnTo>
                <a:lnTo>
                  <a:pt x="8528672" y="8293100"/>
                </a:lnTo>
                <a:lnTo>
                  <a:pt x="8549756" y="8255000"/>
                </a:lnTo>
                <a:lnTo>
                  <a:pt x="8570526" y="8216900"/>
                </a:lnTo>
                <a:lnTo>
                  <a:pt x="8590980" y="8178800"/>
                </a:lnTo>
                <a:lnTo>
                  <a:pt x="8611117" y="8140700"/>
                </a:lnTo>
                <a:lnTo>
                  <a:pt x="8630936" y="8089900"/>
                </a:lnTo>
                <a:lnTo>
                  <a:pt x="8650434" y="8051800"/>
                </a:lnTo>
                <a:lnTo>
                  <a:pt x="8669610" y="8013700"/>
                </a:lnTo>
                <a:lnTo>
                  <a:pt x="8688463" y="7975600"/>
                </a:lnTo>
                <a:lnTo>
                  <a:pt x="8706990" y="7924800"/>
                </a:lnTo>
                <a:lnTo>
                  <a:pt x="8725191" y="7886700"/>
                </a:lnTo>
                <a:lnTo>
                  <a:pt x="8743063" y="7848600"/>
                </a:lnTo>
                <a:lnTo>
                  <a:pt x="8760605" y="7797800"/>
                </a:lnTo>
                <a:lnTo>
                  <a:pt x="8777816" y="7759700"/>
                </a:lnTo>
                <a:lnTo>
                  <a:pt x="8794693" y="7721600"/>
                </a:lnTo>
                <a:lnTo>
                  <a:pt x="8811235" y="7670800"/>
                </a:lnTo>
                <a:lnTo>
                  <a:pt x="8827441" y="7632700"/>
                </a:lnTo>
                <a:lnTo>
                  <a:pt x="8843309" y="7594600"/>
                </a:lnTo>
                <a:lnTo>
                  <a:pt x="8858837" y="7543800"/>
                </a:lnTo>
                <a:lnTo>
                  <a:pt x="8874023" y="7505700"/>
                </a:lnTo>
                <a:lnTo>
                  <a:pt x="8888867" y="7454900"/>
                </a:lnTo>
                <a:lnTo>
                  <a:pt x="8903366" y="7416800"/>
                </a:lnTo>
                <a:lnTo>
                  <a:pt x="8917519" y="7366000"/>
                </a:lnTo>
                <a:lnTo>
                  <a:pt x="8931324" y="7327900"/>
                </a:lnTo>
                <a:lnTo>
                  <a:pt x="8944779" y="7289800"/>
                </a:lnTo>
                <a:lnTo>
                  <a:pt x="8957883" y="7239000"/>
                </a:lnTo>
                <a:lnTo>
                  <a:pt x="8970635" y="7200900"/>
                </a:lnTo>
                <a:lnTo>
                  <a:pt x="8983032" y="7150100"/>
                </a:lnTo>
                <a:lnTo>
                  <a:pt x="8995073" y="7112000"/>
                </a:lnTo>
                <a:lnTo>
                  <a:pt x="9006757" y="7061200"/>
                </a:lnTo>
                <a:lnTo>
                  <a:pt x="9018082" y="7010400"/>
                </a:lnTo>
                <a:lnTo>
                  <a:pt x="9029045" y="6972300"/>
                </a:lnTo>
                <a:lnTo>
                  <a:pt x="9039647" y="6921500"/>
                </a:lnTo>
                <a:lnTo>
                  <a:pt x="9049884" y="6883400"/>
                </a:lnTo>
                <a:lnTo>
                  <a:pt x="9059756" y="6832600"/>
                </a:lnTo>
                <a:lnTo>
                  <a:pt x="9069260" y="6794500"/>
                </a:lnTo>
                <a:lnTo>
                  <a:pt x="9078395" y="6743700"/>
                </a:lnTo>
                <a:lnTo>
                  <a:pt x="9087160" y="6692900"/>
                </a:lnTo>
                <a:lnTo>
                  <a:pt x="9095553" y="6654800"/>
                </a:lnTo>
                <a:lnTo>
                  <a:pt x="9103572" y="6604000"/>
                </a:lnTo>
                <a:lnTo>
                  <a:pt x="9111215" y="6553200"/>
                </a:lnTo>
                <a:lnTo>
                  <a:pt x="9118482" y="6515100"/>
                </a:lnTo>
                <a:lnTo>
                  <a:pt x="9125370" y="6464300"/>
                </a:lnTo>
                <a:lnTo>
                  <a:pt x="9131878" y="6413500"/>
                </a:lnTo>
                <a:lnTo>
                  <a:pt x="9138003" y="6375400"/>
                </a:lnTo>
                <a:lnTo>
                  <a:pt x="9143746" y="6324600"/>
                </a:lnTo>
                <a:lnTo>
                  <a:pt x="9149103" y="6273800"/>
                </a:lnTo>
                <a:lnTo>
                  <a:pt x="9154074" y="6235700"/>
                </a:lnTo>
                <a:lnTo>
                  <a:pt x="9158656" y="6184900"/>
                </a:lnTo>
                <a:lnTo>
                  <a:pt x="9162848" y="6134100"/>
                </a:lnTo>
                <a:lnTo>
                  <a:pt x="9166649" y="6083300"/>
                </a:lnTo>
                <a:lnTo>
                  <a:pt x="9170056" y="6045200"/>
                </a:lnTo>
                <a:lnTo>
                  <a:pt x="9173069" y="5994400"/>
                </a:lnTo>
                <a:lnTo>
                  <a:pt x="9175685" y="5943600"/>
                </a:lnTo>
                <a:lnTo>
                  <a:pt x="9177903" y="5892800"/>
                </a:lnTo>
                <a:lnTo>
                  <a:pt x="9179722" y="5854700"/>
                </a:lnTo>
                <a:lnTo>
                  <a:pt x="9181139" y="5803900"/>
                </a:lnTo>
                <a:lnTo>
                  <a:pt x="9182153" y="5753100"/>
                </a:lnTo>
                <a:lnTo>
                  <a:pt x="9182763" y="5702300"/>
                </a:lnTo>
                <a:lnTo>
                  <a:pt x="9182967" y="5651500"/>
                </a:lnTo>
                <a:lnTo>
                  <a:pt x="9182763" y="5600700"/>
                </a:lnTo>
                <a:lnTo>
                  <a:pt x="9182153" y="5562600"/>
                </a:lnTo>
                <a:lnTo>
                  <a:pt x="9181139" y="5511800"/>
                </a:lnTo>
                <a:lnTo>
                  <a:pt x="9179722" y="5461000"/>
                </a:lnTo>
                <a:lnTo>
                  <a:pt x="9177903" y="5410200"/>
                </a:lnTo>
                <a:lnTo>
                  <a:pt x="9175685" y="5359400"/>
                </a:lnTo>
                <a:lnTo>
                  <a:pt x="9173069" y="5321300"/>
                </a:lnTo>
                <a:lnTo>
                  <a:pt x="9170056" y="5270500"/>
                </a:lnTo>
                <a:lnTo>
                  <a:pt x="9166649" y="5219700"/>
                </a:lnTo>
                <a:lnTo>
                  <a:pt x="9162848" y="5168900"/>
                </a:lnTo>
                <a:lnTo>
                  <a:pt x="9158656" y="5130800"/>
                </a:lnTo>
                <a:lnTo>
                  <a:pt x="9154074" y="5080000"/>
                </a:lnTo>
                <a:lnTo>
                  <a:pt x="9149103" y="5029200"/>
                </a:lnTo>
                <a:lnTo>
                  <a:pt x="9143746" y="4991100"/>
                </a:lnTo>
                <a:lnTo>
                  <a:pt x="9138003" y="4940300"/>
                </a:lnTo>
                <a:lnTo>
                  <a:pt x="9131878" y="4889500"/>
                </a:lnTo>
                <a:lnTo>
                  <a:pt x="9125370" y="4838700"/>
                </a:lnTo>
                <a:lnTo>
                  <a:pt x="9118482" y="4800600"/>
                </a:lnTo>
                <a:lnTo>
                  <a:pt x="9111215" y="4749800"/>
                </a:lnTo>
                <a:lnTo>
                  <a:pt x="9103572" y="4711700"/>
                </a:lnTo>
                <a:lnTo>
                  <a:pt x="9095553" y="4660900"/>
                </a:lnTo>
                <a:lnTo>
                  <a:pt x="9087160" y="4610100"/>
                </a:lnTo>
                <a:lnTo>
                  <a:pt x="9078395" y="4572000"/>
                </a:lnTo>
                <a:lnTo>
                  <a:pt x="9069260" y="4521200"/>
                </a:lnTo>
                <a:lnTo>
                  <a:pt x="9059756" y="4470400"/>
                </a:lnTo>
                <a:lnTo>
                  <a:pt x="9049884" y="4432300"/>
                </a:lnTo>
                <a:lnTo>
                  <a:pt x="9039647" y="4381500"/>
                </a:lnTo>
                <a:lnTo>
                  <a:pt x="9029045" y="4343400"/>
                </a:lnTo>
                <a:lnTo>
                  <a:pt x="9018082" y="4292600"/>
                </a:lnTo>
                <a:lnTo>
                  <a:pt x="9006757" y="4254500"/>
                </a:lnTo>
                <a:lnTo>
                  <a:pt x="8995073" y="4203700"/>
                </a:lnTo>
                <a:lnTo>
                  <a:pt x="8983032" y="4165600"/>
                </a:lnTo>
                <a:lnTo>
                  <a:pt x="8970635" y="4114800"/>
                </a:lnTo>
                <a:lnTo>
                  <a:pt x="8957883" y="4076700"/>
                </a:lnTo>
                <a:lnTo>
                  <a:pt x="8944779" y="4025900"/>
                </a:lnTo>
                <a:lnTo>
                  <a:pt x="8931324" y="3987800"/>
                </a:lnTo>
                <a:lnTo>
                  <a:pt x="8917519" y="3937000"/>
                </a:lnTo>
                <a:lnTo>
                  <a:pt x="8903366" y="3898900"/>
                </a:lnTo>
                <a:lnTo>
                  <a:pt x="8888867" y="3848100"/>
                </a:lnTo>
                <a:lnTo>
                  <a:pt x="8874023" y="3810000"/>
                </a:lnTo>
                <a:lnTo>
                  <a:pt x="8858837" y="3759200"/>
                </a:lnTo>
                <a:lnTo>
                  <a:pt x="8843309" y="3721100"/>
                </a:lnTo>
                <a:lnTo>
                  <a:pt x="8827441" y="3683000"/>
                </a:lnTo>
                <a:lnTo>
                  <a:pt x="8811235" y="3632200"/>
                </a:lnTo>
                <a:lnTo>
                  <a:pt x="8794693" y="3594100"/>
                </a:lnTo>
                <a:lnTo>
                  <a:pt x="8777816" y="3543300"/>
                </a:lnTo>
                <a:lnTo>
                  <a:pt x="8760605" y="3505200"/>
                </a:lnTo>
                <a:lnTo>
                  <a:pt x="8743063" y="3467100"/>
                </a:lnTo>
                <a:lnTo>
                  <a:pt x="8725191" y="3429000"/>
                </a:lnTo>
                <a:lnTo>
                  <a:pt x="8706990" y="3378200"/>
                </a:lnTo>
                <a:lnTo>
                  <a:pt x="8688463" y="3340100"/>
                </a:lnTo>
                <a:lnTo>
                  <a:pt x="8669610" y="3302000"/>
                </a:lnTo>
                <a:lnTo>
                  <a:pt x="8650434" y="3251200"/>
                </a:lnTo>
                <a:lnTo>
                  <a:pt x="8630936" y="3213100"/>
                </a:lnTo>
                <a:lnTo>
                  <a:pt x="8611117" y="3175000"/>
                </a:lnTo>
                <a:lnTo>
                  <a:pt x="8590980" y="3136900"/>
                </a:lnTo>
                <a:lnTo>
                  <a:pt x="8570526" y="3098800"/>
                </a:lnTo>
                <a:lnTo>
                  <a:pt x="8549756" y="3048000"/>
                </a:lnTo>
                <a:lnTo>
                  <a:pt x="8528672" y="3009900"/>
                </a:lnTo>
                <a:lnTo>
                  <a:pt x="8507276" y="2971800"/>
                </a:lnTo>
                <a:lnTo>
                  <a:pt x="8485570" y="2933700"/>
                </a:lnTo>
                <a:lnTo>
                  <a:pt x="8463554" y="2895600"/>
                </a:lnTo>
                <a:lnTo>
                  <a:pt x="8441232" y="2857500"/>
                </a:lnTo>
                <a:lnTo>
                  <a:pt x="8418603" y="2819400"/>
                </a:lnTo>
                <a:lnTo>
                  <a:pt x="8395670" y="2781300"/>
                </a:lnTo>
                <a:lnTo>
                  <a:pt x="8372435" y="2730500"/>
                </a:lnTo>
                <a:lnTo>
                  <a:pt x="8348899" y="2692400"/>
                </a:lnTo>
                <a:lnTo>
                  <a:pt x="8325064" y="2654300"/>
                </a:lnTo>
                <a:lnTo>
                  <a:pt x="8300931" y="2616200"/>
                </a:lnTo>
                <a:lnTo>
                  <a:pt x="8276502" y="2578100"/>
                </a:lnTo>
                <a:lnTo>
                  <a:pt x="8251778" y="2540000"/>
                </a:lnTo>
                <a:lnTo>
                  <a:pt x="8226762" y="2501900"/>
                </a:lnTo>
                <a:lnTo>
                  <a:pt x="8201454" y="2476500"/>
                </a:lnTo>
                <a:lnTo>
                  <a:pt x="8175857" y="2438400"/>
                </a:lnTo>
                <a:lnTo>
                  <a:pt x="8149972" y="2400300"/>
                </a:lnTo>
                <a:lnTo>
                  <a:pt x="8123801" y="2362200"/>
                </a:lnTo>
                <a:lnTo>
                  <a:pt x="8097345" y="2324100"/>
                </a:lnTo>
                <a:lnTo>
                  <a:pt x="8070606" y="2286000"/>
                </a:lnTo>
                <a:lnTo>
                  <a:pt x="8043585" y="2247900"/>
                </a:lnTo>
                <a:lnTo>
                  <a:pt x="8016285" y="2209800"/>
                </a:lnTo>
                <a:lnTo>
                  <a:pt x="7988706" y="2184400"/>
                </a:lnTo>
                <a:lnTo>
                  <a:pt x="7960851" y="2146300"/>
                </a:lnTo>
                <a:lnTo>
                  <a:pt x="7932721" y="2108200"/>
                </a:lnTo>
                <a:lnTo>
                  <a:pt x="7904317" y="2070100"/>
                </a:lnTo>
                <a:lnTo>
                  <a:pt x="7875642" y="2044700"/>
                </a:lnTo>
                <a:lnTo>
                  <a:pt x="7846697" y="2006600"/>
                </a:lnTo>
                <a:lnTo>
                  <a:pt x="7817483" y="1968500"/>
                </a:lnTo>
                <a:lnTo>
                  <a:pt x="7788002" y="1930400"/>
                </a:lnTo>
                <a:lnTo>
                  <a:pt x="7758256" y="1905000"/>
                </a:lnTo>
                <a:lnTo>
                  <a:pt x="7728246" y="1866900"/>
                </a:lnTo>
                <a:lnTo>
                  <a:pt x="7697974" y="1841500"/>
                </a:lnTo>
                <a:lnTo>
                  <a:pt x="7667442" y="1803400"/>
                </a:lnTo>
                <a:lnTo>
                  <a:pt x="7636651" y="1765300"/>
                </a:lnTo>
                <a:lnTo>
                  <a:pt x="7605603" y="1739900"/>
                </a:lnTo>
                <a:lnTo>
                  <a:pt x="7574299" y="1701800"/>
                </a:lnTo>
                <a:lnTo>
                  <a:pt x="7542741" y="1676400"/>
                </a:lnTo>
                <a:lnTo>
                  <a:pt x="7510931" y="1638300"/>
                </a:lnTo>
                <a:lnTo>
                  <a:pt x="7478871" y="1612900"/>
                </a:lnTo>
                <a:lnTo>
                  <a:pt x="7446561" y="1574800"/>
                </a:lnTo>
                <a:lnTo>
                  <a:pt x="7414004" y="1549400"/>
                </a:lnTo>
                <a:lnTo>
                  <a:pt x="7381201" y="1511300"/>
                </a:lnTo>
                <a:lnTo>
                  <a:pt x="7314864" y="1460500"/>
                </a:lnTo>
                <a:lnTo>
                  <a:pt x="7281333" y="1422400"/>
                </a:lnTo>
                <a:lnTo>
                  <a:pt x="7213555" y="1371600"/>
                </a:lnTo>
                <a:lnTo>
                  <a:pt x="7179311" y="1333500"/>
                </a:lnTo>
                <a:lnTo>
                  <a:pt x="7075178" y="1257300"/>
                </a:lnTo>
                <a:lnTo>
                  <a:pt x="7040006" y="1219200"/>
                </a:lnTo>
                <a:lnTo>
                  <a:pt x="6897052" y="1117600"/>
                </a:lnTo>
                <a:lnTo>
                  <a:pt x="6860756" y="1092200"/>
                </a:lnTo>
                <a:lnTo>
                  <a:pt x="6824240" y="1054100"/>
                </a:lnTo>
                <a:lnTo>
                  <a:pt x="6638416" y="927100"/>
                </a:lnTo>
                <a:lnTo>
                  <a:pt x="6600615" y="901700"/>
                </a:lnTo>
                <a:lnTo>
                  <a:pt x="6562604" y="889000"/>
                </a:lnTo>
                <a:lnTo>
                  <a:pt x="6369480" y="762000"/>
                </a:lnTo>
                <a:lnTo>
                  <a:pt x="6330252" y="736600"/>
                </a:lnTo>
                <a:lnTo>
                  <a:pt x="6290827" y="723900"/>
                </a:lnTo>
                <a:lnTo>
                  <a:pt x="6211392" y="673100"/>
                </a:lnTo>
                <a:lnTo>
                  <a:pt x="6171384" y="660400"/>
                </a:lnTo>
                <a:lnTo>
                  <a:pt x="6090799" y="609600"/>
                </a:lnTo>
                <a:lnTo>
                  <a:pt x="6050224" y="596900"/>
                </a:lnTo>
                <a:lnTo>
                  <a:pt x="6009464" y="571500"/>
                </a:lnTo>
                <a:lnTo>
                  <a:pt x="5968519" y="558800"/>
                </a:lnTo>
                <a:lnTo>
                  <a:pt x="5886082" y="508000"/>
                </a:lnTo>
                <a:lnTo>
                  <a:pt x="5802928" y="482600"/>
                </a:lnTo>
                <a:lnTo>
                  <a:pt x="5761086" y="457200"/>
                </a:lnTo>
                <a:lnTo>
                  <a:pt x="5719069" y="444500"/>
                </a:lnTo>
                <a:lnTo>
                  <a:pt x="5676880" y="419100"/>
                </a:lnTo>
                <a:lnTo>
                  <a:pt x="5591988" y="393700"/>
                </a:lnTo>
                <a:lnTo>
                  <a:pt x="5549289" y="368300"/>
                </a:lnTo>
                <a:lnTo>
                  <a:pt x="5420200" y="330200"/>
                </a:lnTo>
                <a:lnTo>
                  <a:pt x="5376844" y="304800"/>
                </a:lnTo>
                <a:lnTo>
                  <a:pt x="4799255" y="139700"/>
                </a:lnTo>
                <a:lnTo>
                  <a:pt x="4753807" y="139700"/>
                </a:lnTo>
                <a:lnTo>
                  <a:pt x="4616646" y="101600"/>
                </a:lnTo>
                <a:lnTo>
                  <a:pt x="4570658" y="101600"/>
                </a:lnTo>
                <a:lnTo>
                  <a:pt x="4478292" y="76200"/>
                </a:lnTo>
                <a:lnTo>
                  <a:pt x="4431917" y="76200"/>
                </a:lnTo>
                <a:lnTo>
                  <a:pt x="4385415" y="63500"/>
                </a:lnTo>
                <a:lnTo>
                  <a:pt x="4338789" y="63500"/>
                </a:lnTo>
                <a:lnTo>
                  <a:pt x="4292041" y="50800"/>
                </a:lnTo>
                <a:lnTo>
                  <a:pt x="4245171" y="50800"/>
                </a:lnTo>
                <a:lnTo>
                  <a:pt x="4198182" y="38100"/>
                </a:lnTo>
                <a:lnTo>
                  <a:pt x="4151075" y="38100"/>
                </a:lnTo>
                <a:lnTo>
                  <a:pt x="4103851" y="25400"/>
                </a:lnTo>
                <a:lnTo>
                  <a:pt x="4009062" y="25400"/>
                </a:lnTo>
                <a:lnTo>
                  <a:pt x="3961499" y="12700"/>
                </a:lnTo>
                <a:lnTo>
                  <a:pt x="3818159" y="12700"/>
                </a:lnTo>
                <a:lnTo>
                  <a:pt x="3770167" y="0"/>
                </a:lnTo>
                <a:close/>
              </a:path>
            </a:pathLst>
          </a:custGeom>
          <a:solidFill>
            <a:srgbClr val="4D172D"/>
          </a:solidFill>
        </p:spPr>
        <p:txBody>
          <a:bodyPr wrap="square" lIns="0" tIns="0" rIns="0" bIns="0" rtlCol="0"/>
          <a:lstStyle/>
          <a:p>
            <a:endParaRPr>
              <a:solidFill>
                <a:schemeClr val="accent1"/>
              </a:solidFill>
            </a:endParaRPr>
          </a:p>
        </p:txBody>
      </p:sp>
      <p:sp>
        <p:nvSpPr>
          <p:cNvPr id="9" name="Text Placeholder 2"/>
          <p:cNvSpPr>
            <a:spLocks noGrp="1"/>
          </p:cNvSpPr>
          <p:nvPr>
            <p:ph type="body" idx="1"/>
          </p:nvPr>
        </p:nvSpPr>
        <p:spPr>
          <a:xfrm>
            <a:off x="10433050" y="3292475"/>
            <a:ext cx="8229600" cy="4343400"/>
          </a:xfrm>
          <a:prstGeom prst="rect">
            <a:avLst/>
          </a:prstGeom>
        </p:spPr>
        <p:txBody>
          <a:bodyPr vert="horz" lIns="91433" tIns="45715" rIns="91433" bIns="45715" rtlCol="0">
            <a:normAutofit/>
          </a:bodyPr>
          <a:lstStyle/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98603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6" r:id="rId1"/>
    <p:sldLayoutId id="2147483707" r:id="rId2"/>
  </p:sldLayoutIdLst>
  <p:hf sldNum="0" hdr="0"/>
  <p:txStyles>
    <p:titleStyle>
      <a:lvl1pPr algn="r" defTabSz="457200" rtl="0" eaLnBrk="1" latinLnBrk="0" hangingPunct="1">
        <a:spcBef>
          <a:spcPct val="0"/>
        </a:spcBef>
        <a:buNone/>
        <a:defRPr sz="7000" b="1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0" indent="0" algn="l" defTabSz="457200" rtl="0" eaLnBrk="1" latinLnBrk="0" hangingPunct="1">
        <a:spcBef>
          <a:spcPct val="20000"/>
        </a:spcBef>
        <a:buFont typeface="Arial"/>
        <a:buNone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0433050" y="3292475"/>
            <a:ext cx="8229600" cy="4343400"/>
          </a:xfrm>
          <a:prstGeom prst="rect">
            <a:avLst/>
          </a:prstGeom>
        </p:spPr>
        <p:txBody>
          <a:bodyPr vert="horz" lIns="91433" tIns="45715" rIns="91433" bIns="45715" rtlCol="0">
            <a:normAutofit/>
          </a:bodyPr>
          <a:lstStyle/>
          <a:p>
            <a:pPr lvl="0"/>
            <a:endParaRPr lang="en-US"/>
          </a:p>
        </p:txBody>
      </p:sp>
      <p:sp>
        <p:nvSpPr>
          <p:cNvPr id="9" name="bk object 16"/>
          <p:cNvSpPr/>
          <p:nvPr userDrawn="1"/>
        </p:nvSpPr>
        <p:spPr>
          <a:xfrm>
            <a:off x="0" y="5556"/>
            <a:ext cx="9183370" cy="11303000"/>
          </a:xfrm>
          <a:custGeom>
            <a:avLst/>
            <a:gdLst/>
            <a:ahLst/>
            <a:cxnLst/>
            <a:rect l="l" t="t" r="r" b="b"/>
            <a:pathLst>
              <a:path w="9183370" h="11303000">
                <a:moveTo>
                  <a:pt x="3770167" y="0"/>
                </a:moveTo>
                <a:lnTo>
                  <a:pt x="0" y="0"/>
                </a:lnTo>
                <a:lnTo>
                  <a:pt x="0" y="11303000"/>
                </a:lnTo>
                <a:lnTo>
                  <a:pt x="3866046" y="11303000"/>
                </a:lnTo>
                <a:lnTo>
                  <a:pt x="3913827" y="11290300"/>
                </a:lnTo>
                <a:lnTo>
                  <a:pt x="4056513" y="11290300"/>
                </a:lnTo>
                <a:lnTo>
                  <a:pt x="4103851" y="11277600"/>
                </a:lnTo>
                <a:lnTo>
                  <a:pt x="4151075" y="11277600"/>
                </a:lnTo>
                <a:lnTo>
                  <a:pt x="4198182" y="11264900"/>
                </a:lnTo>
                <a:lnTo>
                  <a:pt x="4245171" y="11264900"/>
                </a:lnTo>
                <a:lnTo>
                  <a:pt x="4292041" y="11252200"/>
                </a:lnTo>
                <a:lnTo>
                  <a:pt x="4338789" y="11252200"/>
                </a:lnTo>
                <a:lnTo>
                  <a:pt x="4385415" y="11239500"/>
                </a:lnTo>
                <a:lnTo>
                  <a:pt x="4431917" y="11239500"/>
                </a:lnTo>
                <a:lnTo>
                  <a:pt x="4478292" y="11226800"/>
                </a:lnTo>
                <a:lnTo>
                  <a:pt x="4524540" y="11226800"/>
                </a:lnTo>
                <a:lnTo>
                  <a:pt x="4616646" y="11201400"/>
                </a:lnTo>
                <a:lnTo>
                  <a:pt x="4662501" y="11201400"/>
                </a:lnTo>
                <a:lnTo>
                  <a:pt x="4844565" y="11150600"/>
                </a:lnTo>
                <a:lnTo>
                  <a:pt x="4889733" y="11150600"/>
                </a:lnTo>
                <a:lnTo>
                  <a:pt x="5245825" y="11049000"/>
                </a:lnTo>
                <a:lnTo>
                  <a:pt x="5289656" y="11023600"/>
                </a:lnTo>
                <a:lnTo>
                  <a:pt x="5506423" y="10960100"/>
                </a:lnTo>
                <a:lnTo>
                  <a:pt x="5549289" y="10934700"/>
                </a:lnTo>
                <a:lnTo>
                  <a:pt x="5634519" y="10909300"/>
                </a:lnTo>
                <a:lnTo>
                  <a:pt x="5676880" y="10883900"/>
                </a:lnTo>
                <a:lnTo>
                  <a:pt x="5719069" y="10871200"/>
                </a:lnTo>
                <a:lnTo>
                  <a:pt x="5761086" y="10845800"/>
                </a:lnTo>
                <a:lnTo>
                  <a:pt x="5844594" y="10820400"/>
                </a:lnTo>
                <a:lnTo>
                  <a:pt x="5886082" y="10795000"/>
                </a:lnTo>
                <a:lnTo>
                  <a:pt x="5927391" y="10782300"/>
                </a:lnTo>
                <a:lnTo>
                  <a:pt x="6009464" y="10731500"/>
                </a:lnTo>
                <a:lnTo>
                  <a:pt x="6050224" y="10718800"/>
                </a:lnTo>
                <a:lnTo>
                  <a:pt x="6090799" y="10693400"/>
                </a:lnTo>
                <a:lnTo>
                  <a:pt x="6131186" y="10680700"/>
                </a:lnTo>
                <a:lnTo>
                  <a:pt x="6211392" y="10629900"/>
                </a:lnTo>
                <a:lnTo>
                  <a:pt x="6251206" y="10617200"/>
                </a:lnTo>
                <a:lnTo>
                  <a:pt x="6369480" y="10541000"/>
                </a:lnTo>
                <a:lnTo>
                  <a:pt x="6408509" y="10528300"/>
                </a:lnTo>
                <a:lnTo>
                  <a:pt x="6600615" y="10401300"/>
                </a:lnTo>
                <a:lnTo>
                  <a:pt x="6787505" y="10274300"/>
                </a:lnTo>
                <a:lnTo>
                  <a:pt x="6933127" y="10172700"/>
                </a:lnTo>
                <a:lnTo>
                  <a:pt x="6968979" y="10147300"/>
                </a:lnTo>
                <a:lnTo>
                  <a:pt x="7004605" y="10109200"/>
                </a:lnTo>
                <a:lnTo>
                  <a:pt x="7144832" y="10007600"/>
                </a:lnTo>
                <a:lnTo>
                  <a:pt x="7179311" y="9969500"/>
                </a:lnTo>
                <a:lnTo>
                  <a:pt x="7247563" y="9918700"/>
                </a:lnTo>
                <a:lnTo>
                  <a:pt x="7281333" y="9880600"/>
                </a:lnTo>
                <a:lnTo>
                  <a:pt x="7348154" y="9829800"/>
                </a:lnTo>
                <a:lnTo>
                  <a:pt x="7381201" y="9791700"/>
                </a:lnTo>
                <a:lnTo>
                  <a:pt x="7414004" y="9766300"/>
                </a:lnTo>
                <a:lnTo>
                  <a:pt x="7446561" y="9728200"/>
                </a:lnTo>
                <a:lnTo>
                  <a:pt x="7478871" y="9702800"/>
                </a:lnTo>
                <a:lnTo>
                  <a:pt x="7510931" y="9664700"/>
                </a:lnTo>
                <a:lnTo>
                  <a:pt x="7542741" y="9639300"/>
                </a:lnTo>
                <a:lnTo>
                  <a:pt x="7574299" y="9601200"/>
                </a:lnTo>
                <a:lnTo>
                  <a:pt x="7605603" y="9575800"/>
                </a:lnTo>
                <a:lnTo>
                  <a:pt x="7636651" y="9537700"/>
                </a:lnTo>
                <a:lnTo>
                  <a:pt x="7667442" y="9512300"/>
                </a:lnTo>
                <a:lnTo>
                  <a:pt x="7697974" y="9474200"/>
                </a:lnTo>
                <a:lnTo>
                  <a:pt x="7728246" y="9436100"/>
                </a:lnTo>
                <a:lnTo>
                  <a:pt x="7758256" y="9410700"/>
                </a:lnTo>
                <a:lnTo>
                  <a:pt x="7788002" y="9372600"/>
                </a:lnTo>
                <a:lnTo>
                  <a:pt x="7817483" y="9334500"/>
                </a:lnTo>
                <a:lnTo>
                  <a:pt x="7846697" y="9309100"/>
                </a:lnTo>
                <a:lnTo>
                  <a:pt x="7875642" y="9271000"/>
                </a:lnTo>
                <a:lnTo>
                  <a:pt x="7904317" y="9232900"/>
                </a:lnTo>
                <a:lnTo>
                  <a:pt x="7932721" y="9207500"/>
                </a:lnTo>
                <a:lnTo>
                  <a:pt x="7960851" y="9169400"/>
                </a:lnTo>
                <a:lnTo>
                  <a:pt x="7988706" y="9131300"/>
                </a:lnTo>
                <a:lnTo>
                  <a:pt x="8016285" y="9093200"/>
                </a:lnTo>
                <a:lnTo>
                  <a:pt x="8043585" y="9055100"/>
                </a:lnTo>
                <a:lnTo>
                  <a:pt x="8070606" y="9029700"/>
                </a:lnTo>
                <a:lnTo>
                  <a:pt x="8097345" y="8991600"/>
                </a:lnTo>
                <a:lnTo>
                  <a:pt x="8123801" y="8953500"/>
                </a:lnTo>
                <a:lnTo>
                  <a:pt x="8149972" y="8915400"/>
                </a:lnTo>
                <a:lnTo>
                  <a:pt x="8175857" y="8877300"/>
                </a:lnTo>
                <a:lnTo>
                  <a:pt x="8201454" y="8839200"/>
                </a:lnTo>
                <a:lnTo>
                  <a:pt x="8226762" y="8801100"/>
                </a:lnTo>
                <a:lnTo>
                  <a:pt x="8251778" y="8763000"/>
                </a:lnTo>
                <a:lnTo>
                  <a:pt x="8276502" y="8724900"/>
                </a:lnTo>
                <a:lnTo>
                  <a:pt x="8300931" y="8686800"/>
                </a:lnTo>
                <a:lnTo>
                  <a:pt x="8325064" y="8648700"/>
                </a:lnTo>
                <a:lnTo>
                  <a:pt x="8348899" y="8610600"/>
                </a:lnTo>
                <a:lnTo>
                  <a:pt x="8372435" y="8572500"/>
                </a:lnTo>
                <a:lnTo>
                  <a:pt x="8395670" y="8534400"/>
                </a:lnTo>
                <a:lnTo>
                  <a:pt x="8418603" y="8496300"/>
                </a:lnTo>
                <a:lnTo>
                  <a:pt x="8441232" y="8458200"/>
                </a:lnTo>
                <a:lnTo>
                  <a:pt x="8463554" y="8420100"/>
                </a:lnTo>
                <a:lnTo>
                  <a:pt x="8485570" y="8382000"/>
                </a:lnTo>
                <a:lnTo>
                  <a:pt x="8507276" y="8343900"/>
                </a:lnTo>
                <a:lnTo>
                  <a:pt x="8528672" y="8293100"/>
                </a:lnTo>
                <a:lnTo>
                  <a:pt x="8549756" y="8255000"/>
                </a:lnTo>
                <a:lnTo>
                  <a:pt x="8570526" y="8216900"/>
                </a:lnTo>
                <a:lnTo>
                  <a:pt x="8590980" y="8178800"/>
                </a:lnTo>
                <a:lnTo>
                  <a:pt x="8611117" y="8140700"/>
                </a:lnTo>
                <a:lnTo>
                  <a:pt x="8630936" y="8089900"/>
                </a:lnTo>
                <a:lnTo>
                  <a:pt x="8650434" y="8051800"/>
                </a:lnTo>
                <a:lnTo>
                  <a:pt x="8669610" y="8013700"/>
                </a:lnTo>
                <a:lnTo>
                  <a:pt x="8688463" y="7975600"/>
                </a:lnTo>
                <a:lnTo>
                  <a:pt x="8706990" y="7924800"/>
                </a:lnTo>
                <a:lnTo>
                  <a:pt x="8725191" y="7886700"/>
                </a:lnTo>
                <a:lnTo>
                  <a:pt x="8743063" y="7848600"/>
                </a:lnTo>
                <a:lnTo>
                  <a:pt x="8760605" y="7797800"/>
                </a:lnTo>
                <a:lnTo>
                  <a:pt x="8777816" y="7759700"/>
                </a:lnTo>
                <a:lnTo>
                  <a:pt x="8794693" y="7721600"/>
                </a:lnTo>
                <a:lnTo>
                  <a:pt x="8811235" y="7670800"/>
                </a:lnTo>
                <a:lnTo>
                  <a:pt x="8827441" y="7632700"/>
                </a:lnTo>
                <a:lnTo>
                  <a:pt x="8843309" y="7594600"/>
                </a:lnTo>
                <a:lnTo>
                  <a:pt x="8858837" y="7543800"/>
                </a:lnTo>
                <a:lnTo>
                  <a:pt x="8874023" y="7505700"/>
                </a:lnTo>
                <a:lnTo>
                  <a:pt x="8888867" y="7454900"/>
                </a:lnTo>
                <a:lnTo>
                  <a:pt x="8903366" y="7416800"/>
                </a:lnTo>
                <a:lnTo>
                  <a:pt x="8917519" y="7366000"/>
                </a:lnTo>
                <a:lnTo>
                  <a:pt x="8931324" y="7327900"/>
                </a:lnTo>
                <a:lnTo>
                  <a:pt x="8944779" y="7289800"/>
                </a:lnTo>
                <a:lnTo>
                  <a:pt x="8957883" y="7239000"/>
                </a:lnTo>
                <a:lnTo>
                  <a:pt x="8970635" y="7200900"/>
                </a:lnTo>
                <a:lnTo>
                  <a:pt x="8983032" y="7150100"/>
                </a:lnTo>
                <a:lnTo>
                  <a:pt x="8995073" y="7112000"/>
                </a:lnTo>
                <a:lnTo>
                  <a:pt x="9006757" y="7061200"/>
                </a:lnTo>
                <a:lnTo>
                  <a:pt x="9018082" y="7010400"/>
                </a:lnTo>
                <a:lnTo>
                  <a:pt x="9029045" y="6972300"/>
                </a:lnTo>
                <a:lnTo>
                  <a:pt x="9039647" y="6921500"/>
                </a:lnTo>
                <a:lnTo>
                  <a:pt x="9049884" y="6883400"/>
                </a:lnTo>
                <a:lnTo>
                  <a:pt x="9059756" y="6832600"/>
                </a:lnTo>
                <a:lnTo>
                  <a:pt x="9069260" y="6794500"/>
                </a:lnTo>
                <a:lnTo>
                  <a:pt x="9078395" y="6743700"/>
                </a:lnTo>
                <a:lnTo>
                  <a:pt x="9087160" y="6692900"/>
                </a:lnTo>
                <a:lnTo>
                  <a:pt x="9095553" y="6654800"/>
                </a:lnTo>
                <a:lnTo>
                  <a:pt x="9103572" y="6604000"/>
                </a:lnTo>
                <a:lnTo>
                  <a:pt x="9111215" y="6553200"/>
                </a:lnTo>
                <a:lnTo>
                  <a:pt x="9118482" y="6515100"/>
                </a:lnTo>
                <a:lnTo>
                  <a:pt x="9125370" y="6464300"/>
                </a:lnTo>
                <a:lnTo>
                  <a:pt x="9131878" y="6413500"/>
                </a:lnTo>
                <a:lnTo>
                  <a:pt x="9138003" y="6375400"/>
                </a:lnTo>
                <a:lnTo>
                  <a:pt x="9143746" y="6324600"/>
                </a:lnTo>
                <a:lnTo>
                  <a:pt x="9149103" y="6273800"/>
                </a:lnTo>
                <a:lnTo>
                  <a:pt x="9154074" y="6235700"/>
                </a:lnTo>
                <a:lnTo>
                  <a:pt x="9158656" y="6184900"/>
                </a:lnTo>
                <a:lnTo>
                  <a:pt x="9162848" y="6134100"/>
                </a:lnTo>
                <a:lnTo>
                  <a:pt x="9166649" y="6083300"/>
                </a:lnTo>
                <a:lnTo>
                  <a:pt x="9170056" y="6045200"/>
                </a:lnTo>
                <a:lnTo>
                  <a:pt x="9173069" y="5994400"/>
                </a:lnTo>
                <a:lnTo>
                  <a:pt x="9175685" y="5943600"/>
                </a:lnTo>
                <a:lnTo>
                  <a:pt x="9177903" y="5892800"/>
                </a:lnTo>
                <a:lnTo>
                  <a:pt x="9179722" y="5854700"/>
                </a:lnTo>
                <a:lnTo>
                  <a:pt x="9181139" y="5803900"/>
                </a:lnTo>
                <a:lnTo>
                  <a:pt x="9182153" y="5753100"/>
                </a:lnTo>
                <a:lnTo>
                  <a:pt x="9182763" y="5702300"/>
                </a:lnTo>
                <a:lnTo>
                  <a:pt x="9182967" y="5651500"/>
                </a:lnTo>
                <a:lnTo>
                  <a:pt x="9182763" y="5600700"/>
                </a:lnTo>
                <a:lnTo>
                  <a:pt x="9182153" y="5562600"/>
                </a:lnTo>
                <a:lnTo>
                  <a:pt x="9181139" y="5511800"/>
                </a:lnTo>
                <a:lnTo>
                  <a:pt x="9179722" y="5461000"/>
                </a:lnTo>
                <a:lnTo>
                  <a:pt x="9177903" y="5410200"/>
                </a:lnTo>
                <a:lnTo>
                  <a:pt x="9175685" y="5359400"/>
                </a:lnTo>
                <a:lnTo>
                  <a:pt x="9173069" y="5321300"/>
                </a:lnTo>
                <a:lnTo>
                  <a:pt x="9170056" y="5270500"/>
                </a:lnTo>
                <a:lnTo>
                  <a:pt x="9166649" y="5219700"/>
                </a:lnTo>
                <a:lnTo>
                  <a:pt x="9162848" y="5168900"/>
                </a:lnTo>
                <a:lnTo>
                  <a:pt x="9158656" y="5130800"/>
                </a:lnTo>
                <a:lnTo>
                  <a:pt x="9154074" y="5080000"/>
                </a:lnTo>
                <a:lnTo>
                  <a:pt x="9149103" y="5029200"/>
                </a:lnTo>
                <a:lnTo>
                  <a:pt x="9143746" y="4991100"/>
                </a:lnTo>
                <a:lnTo>
                  <a:pt x="9138003" y="4940300"/>
                </a:lnTo>
                <a:lnTo>
                  <a:pt x="9131878" y="4889500"/>
                </a:lnTo>
                <a:lnTo>
                  <a:pt x="9125370" y="4838700"/>
                </a:lnTo>
                <a:lnTo>
                  <a:pt x="9118482" y="4800600"/>
                </a:lnTo>
                <a:lnTo>
                  <a:pt x="9111215" y="4749800"/>
                </a:lnTo>
                <a:lnTo>
                  <a:pt x="9103572" y="4711700"/>
                </a:lnTo>
                <a:lnTo>
                  <a:pt x="9095553" y="4660900"/>
                </a:lnTo>
                <a:lnTo>
                  <a:pt x="9087160" y="4610100"/>
                </a:lnTo>
                <a:lnTo>
                  <a:pt x="9078395" y="4572000"/>
                </a:lnTo>
                <a:lnTo>
                  <a:pt x="9069260" y="4521200"/>
                </a:lnTo>
                <a:lnTo>
                  <a:pt x="9059756" y="4470400"/>
                </a:lnTo>
                <a:lnTo>
                  <a:pt x="9049884" y="4432300"/>
                </a:lnTo>
                <a:lnTo>
                  <a:pt x="9039647" y="4381500"/>
                </a:lnTo>
                <a:lnTo>
                  <a:pt x="9029045" y="4343400"/>
                </a:lnTo>
                <a:lnTo>
                  <a:pt x="9018082" y="4292600"/>
                </a:lnTo>
                <a:lnTo>
                  <a:pt x="9006757" y="4254500"/>
                </a:lnTo>
                <a:lnTo>
                  <a:pt x="8995073" y="4203700"/>
                </a:lnTo>
                <a:lnTo>
                  <a:pt x="8983032" y="4165600"/>
                </a:lnTo>
                <a:lnTo>
                  <a:pt x="8970635" y="4114800"/>
                </a:lnTo>
                <a:lnTo>
                  <a:pt x="8957883" y="4076700"/>
                </a:lnTo>
                <a:lnTo>
                  <a:pt x="8944779" y="4025900"/>
                </a:lnTo>
                <a:lnTo>
                  <a:pt x="8931324" y="3987800"/>
                </a:lnTo>
                <a:lnTo>
                  <a:pt x="8917519" y="3937000"/>
                </a:lnTo>
                <a:lnTo>
                  <a:pt x="8903366" y="3898900"/>
                </a:lnTo>
                <a:lnTo>
                  <a:pt x="8888867" y="3848100"/>
                </a:lnTo>
                <a:lnTo>
                  <a:pt x="8874023" y="3810000"/>
                </a:lnTo>
                <a:lnTo>
                  <a:pt x="8858837" y="3759200"/>
                </a:lnTo>
                <a:lnTo>
                  <a:pt x="8843309" y="3721100"/>
                </a:lnTo>
                <a:lnTo>
                  <a:pt x="8827441" y="3683000"/>
                </a:lnTo>
                <a:lnTo>
                  <a:pt x="8811235" y="3632200"/>
                </a:lnTo>
                <a:lnTo>
                  <a:pt x="8794693" y="3594100"/>
                </a:lnTo>
                <a:lnTo>
                  <a:pt x="8777816" y="3543300"/>
                </a:lnTo>
                <a:lnTo>
                  <a:pt x="8760605" y="3505200"/>
                </a:lnTo>
                <a:lnTo>
                  <a:pt x="8743063" y="3467100"/>
                </a:lnTo>
                <a:lnTo>
                  <a:pt x="8725191" y="3429000"/>
                </a:lnTo>
                <a:lnTo>
                  <a:pt x="8706990" y="3378200"/>
                </a:lnTo>
                <a:lnTo>
                  <a:pt x="8688463" y="3340100"/>
                </a:lnTo>
                <a:lnTo>
                  <a:pt x="8669610" y="3302000"/>
                </a:lnTo>
                <a:lnTo>
                  <a:pt x="8650434" y="3251200"/>
                </a:lnTo>
                <a:lnTo>
                  <a:pt x="8630936" y="3213100"/>
                </a:lnTo>
                <a:lnTo>
                  <a:pt x="8611117" y="3175000"/>
                </a:lnTo>
                <a:lnTo>
                  <a:pt x="8590980" y="3136900"/>
                </a:lnTo>
                <a:lnTo>
                  <a:pt x="8570526" y="3098800"/>
                </a:lnTo>
                <a:lnTo>
                  <a:pt x="8549756" y="3048000"/>
                </a:lnTo>
                <a:lnTo>
                  <a:pt x="8528672" y="3009900"/>
                </a:lnTo>
                <a:lnTo>
                  <a:pt x="8507276" y="2971800"/>
                </a:lnTo>
                <a:lnTo>
                  <a:pt x="8485570" y="2933700"/>
                </a:lnTo>
                <a:lnTo>
                  <a:pt x="8463554" y="2895600"/>
                </a:lnTo>
                <a:lnTo>
                  <a:pt x="8441232" y="2857500"/>
                </a:lnTo>
                <a:lnTo>
                  <a:pt x="8418603" y="2819400"/>
                </a:lnTo>
                <a:lnTo>
                  <a:pt x="8395670" y="2781300"/>
                </a:lnTo>
                <a:lnTo>
                  <a:pt x="8372435" y="2730500"/>
                </a:lnTo>
                <a:lnTo>
                  <a:pt x="8348899" y="2692400"/>
                </a:lnTo>
                <a:lnTo>
                  <a:pt x="8325064" y="2654300"/>
                </a:lnTo>
                <a:lnTo>
                  <a:pt x="8300931" y="2616200"/>
                </a:lnTo>
                <a:lnTo>
                  <a:pt x="8276502" y="2578100"/>
                </a:lnTo>
                <a:lnTo>
                  <a:pt x="8251778" y="2540000"/>
                </a:lnTo>
                <a:lnTo>
                  <a:pt x="8226762" y="2501900"/>
                </a:lnTo>
                <a:lnTo>
                  <a:pt x="8201454" y="2476500"/>
                </a:lnTo>
                <a:lnTo>
                  <a:pt x="8175857" y="2438400"/>
                </a:lnTo>
                <a:lnTo>
                  <a:pt x="8149972" y="2400300"/>
                </a:lnTo>
                <a:lnTo>
                  <a:pt x="8123801" y="2362200"/>
                </a:lnTo>
                <a:lnTo>
                  <a:pt x="8097345" y="2324100"/>
                </a:lnTo>
                <a:lnTo>
                  <a:pt x="8070606" y="2286000"/>
                </a:lnTo>
                <a:lnTo>
                  <a:pt x="8043585" y="2247900"/>
                </a:lnTo>
                <a:lnTo>
                  <a:pt x="8016285" y="2209800"/>
                </a:lnTo>
                <a:lnTo>
                  <a:pt x="7988706" y="2184400"/>
                </a:lnTo>
                <a:lnTo>
                  <a:pt x="7960851" y="2146300"/>
                </a:lnTo>
                <a:lnTo>
                  <a:pt x="7932721" y="2108200"/>
                </a:lnTo>
                <a:lnTo>
                  <a:pt x="7904317" y="2070100"/>
                </a:lnTo>
                <a:lnTo>
                  <a:pt x="7875642" y="2044700"/>
                </a:lnTo>
                <a:lnTo>
                  <a:pt x="7846697" y="2006600"/>
                </a:lnTo>
                <a:lnTo>
                  <a:pt x="7817483" y="1968500"/>
                </a:lnTo>
                <a:lnTo>
                  <a:pt x="7788002" y="1930400"/>
                </a:lnTo>
                <a:lnTo>
                  <a:pt x="7758256" y="1905000"/>
                </a:lnTo>
                <a:lnTo>
                  <a:pt x="7728246" y="1866900"/>
                </a:lnTo>
                <a:lnTo>
                  <a:pt x="7697974" y="1841500"/>
                </a:lnTo>
                <a:lnTo>
                  <a:pt x="7667442" y="1803400"/>
                </a:lnTo>
                <a:lnTo>
                  <a:pt x="7636651" y="1765300"/>
                </a:lnTo>
                <a:lnTo>
                  <a:pt x="7605603" y="1739900"/>
                </a:lnTo>
                <a:lnTo>
                  <a:pt x="7574299" y="1701800"/>
                </a:lnTo>
                <a:lnTo>
                  <a:pt x="7542741" y="1676400"/>
                </a:lnTo>
                <a:lnTo>
                  <a:pt x="7510931" y="1638300"/>
                </a:lnTo>
                <a:lnTo>
                  <a:pt x="7478871" y="1612900"/>
                </a:lnTo>
                <a:lnTo>
                  <a:pt x="7446561" y="1574800"/>
                </a:lnTo>
                <a:lnTo>
                  <a:pt x="7414004" y="1549400"/>
                </a:lnTo>
                <a:lnTo>
                  <a:pt x="7381201" y="1511300"/>
                </a:lnTo>
                <a:lnTo>
                  <a:pt x="7314864" y="1460500"/>
                </a:lnTo>
                <a:lnTo>
                  <a:pt x="7281333" y="1422400"/>
                </a:lnTo>
                <a:lnTo>
                  <a:pt x="7213555" y="1371600"/>
                </a:lnTo>
                <a:lnTo>
                  <a:pt x="7179311" y="1333500"/>
                </a:lnTo>
                <a:lnTo>
                  <a:pt x="7075178" y="1257300"/>
                </a:lnTo>
                <a:lnTo>
                  <a:pt x="7040006" y="1219200"/>
                </a:lnTo>
                <a:lnTo>
                  <a:pt x="6897052" y="1117600"/>
                </a:lnTo>
                <a:lnTo>
                  <a:pt x="6860756" y="1092200"/>
                </a:lnTo>
                <a:lnTo>
                  <a:pt x="6824240" y="1054100"/>
                </a:lnTo>
                <a:lnTo>
                  <a:pt x="6638416" y="927100"/>
                </a:lnTo>
                <a:lnTo>
                  <a:pt x="6600615" y="901700"/>
                </a:lnTo>
                <a:lnTo>
                  <a:pt x="6562604" y="889000"/>
                </a:lnTo>
                <a:lnTo>
                  <a:pt x="6369480" y="762000"/>
                </a:lnTo>
                <a:lnTo>
                  <a:pt x="6330252" y="736600"/>
                </a:lnTo>
                <a:lnTo>
                  <a:pt x="6290827" y="723900"/>
                </a:lnTo>
                <a:lnTo>
                  <a:pt x="6211392" y="673100"/>
                </a:lnTo>
                <a:lnTo>
                  <a:pt x="6171384" y="660400"/>
                </a:lnTo>
                <a:lnTo>
                  <a:pt x="6090799" y="609600"/>
                </a:lnTo>
                <a:lnTo>
                  <a:pt x="6050224" y="596900"/>
                </a:lnTo>
                <a:lnTo>
                  <a:pt x="6009464" y="571500"/>
                </a:lnTo>
                <a:lnTo>
                  <a:pt x="5968519" y="558800"/>
                </a:lnTo>
                <a:lnTo>
                  <a:pt x="5886082" y="508000"/>
                </a:lnTo>
                <a:lnTo>
                  <a:pt x="5802928" y="482600"/>
                </a:lnTo>
                <a:lnTo>
                  <a:pt x="5761086" y="457200"/>
                </a:lnTo>
                <a:lnTo>
                  <a:pt x="5719069" y="444500"/>
                </a:lnTo>
                <a:lnTo>
                  <a:pt x="5676880" y="419100"/>
                </a:lnTo>
                <a:lnTo>
                  <a:pt x="5591988" y="393700"/>
                </a:lnTo>
                <a:lnTo>
                  <a:pt x="5549289" y="368300"/>
                </a:lnTo>
                <a:lnTo>
                  <a:pt x="5420200" y="330200"/>
                </a:lnTo>
                <a:lnTo>
                  <a:pt x="5376844" y="304800"/>
                </a:lnTo>
                <a:lnTo>
                  <a:pt x="4799255" y="139700"/>
                </a:lnTo>
                <a:lnTo>
                  <a:pt x="4753807" y="139700"/>
                </a:lnTo>
                <a:lnTo>
                  <a:pt x="4616646" y="101600"/>
                </a:lnTo>
                <a:lnTo>
                  <a:pt x="4570658" y="101600"/>
                </a:lnTo>
                <a:lnTo>
                  <a:pt x="4478292" y="76200"/>
                </a:lnTo>
                <a:lnTo>
                  <a:pt x="4431917" y="76200"/>
                </a:lnTo>
                <a:lnTo>
                  <a:pt x="4385415" y="63500"/>
                </a:lnTo>
                <a:lnTo>
                  <a:pt x="4338789" y="63500"/>
                </a:lnTo>
                <a:lnTo>
                  <a:pt x="4292041" y="50800"/>
                </a:lnTo>
                <a:lnTo>
                  <a:pt x="4245171" y="50800"/>
                </a:lnTo>
                <a:lnTo>
                  <a:pt x="4198182" y="38100"/>
                </a:lnTo>
                <a:lnTo>
                  <a:pt x="4151075" y="38100"/>
                </a:lnTo>
                <a:lnTo>
                  <a:pt x="4103851" y="25400"/>
                </a:lnTo>
                <a:lnTo>
                  <a:pt x="4009062" y="25400"/>
                </a:lnTo>
                <a:lnTo>
                  <a:pt x="3961499" y="12700"/>
                </a:lnTo>
                <a:lnTo>
                  <a:pt x="3818159" y="12700"/>
                </a:lnTo>
                <a:lnTo>
                  <a:pt x="3770167" y="0"/>
                </a:lnTo>
                <a:close/>
              </a:path>
            </a:pathLst>
          </a:custGeom>
          <a:solidFill>
            <a:srgbClr val="1D4D5D"/>
          </a:solidFill>
        </p:spPr>
        <p:txBody>
          <a:bodyPr wrap="square" lIns="0" tIns="0" rIns="0" bIns="0" rtlCol="0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2130851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</p:sldLayoutIdLst>
  <p:hf sldNum="0" hd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457200" rtl="0" eaLnBrk="1" latinLnBrk="0" hangingPunct="1">
        <a:spcBef>
          <a:spcPct val="20000"/>
        </a:spcBef>
        <a:buFont typeface="Arial"/>
        <a:buNone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4890" y="452439"/>
            <a:ext cx="18094325" cy="1239838"/>
          </a:xfrm>
          <a:prstGeom prst="rect">
            <a:avLst/>
          </a:prstGeom>
        </p:spPr>
        <p:txBody>
          <a:bodyPr vert="horz" lIns="91433" tIns="45715" rIns="91433" bIns="45715" rtlCol="0" anchor="ctr">
            <a:normAutofit/>
          </a:bodyPr>
          <a:lstStyle/>
          <a:p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46251" y="2987674"/>
            <a:ext cx="7619999" cy="5376043"/>
          </a:xfrm>
          <a:prstGeom prst="rect">
            <a:avLst/>
          </a:prstGeom>
        </p:spPr>
        <p:txBody>
          <a:bodyPr vert="horz" lIns="91433" tIns="45715" rIns="91433" bIns="45715" rtlCol="0">
            <a:normAutofit/>
          </a:bodyPr>
          <a:lstStyle/>
          <a:p>
            <a:pPr lvl="0"/>
            <a:r>
              <a:rPr lang="en-CA"/>
              <a:t>Click to edit Master text styles</a:t>
            </a:r>
          </a:p>
          <a:p>
            <a:pPr lvl="1"/>
            <a:r>
              <a:rPr lang="en-CA"/>
              <a:t>Second level</a:t>
            </a:r>
          </a:p>
          <a:p>
            <a:pPr lvl="2"/>
            <a:r>
              <a:rPr lang="en-CA"/>
              <a:t>Third level</a:t>
            </a:r>
          </a:p>
          <a:p>
            <a:pPr lvl="3"/>
            <a:r>
              <a:rPr lang="en-CA"/>
              <a:t>Fourth level</a:t>
            </a:r>
          </a:p>
          <a:p>
            <a:pPr lvl="4"/>
            <a:r>
              <a:rPr lang="en-CA"/>
              <a:t>Fifth level</a:t>
            </a:r>
            <a:endParaRPr lang="en-US"/>
          </a:p>
        </p:txBody>
      </p:sp>
      <p:sp>
        <p:nvSpPr>
          <p:cNvPr id="9" name="object 58"/>
          <p:cNvSpPr/>
          <p:nvPr userDrawn="1"/>
        </p:nvSpPr>
        <p:spPr>
          <a:xfrm>
            <a:off x="0" y="2296233"/>
            <a:ext cx="1178561" cy="6245226"/>
          </a:xfrm>
          <a:custGeom>
            <a:avLst/>
            <a:gdLst/>
            <a:ahLst/>
            <a:cxnLst/>
            <a:rect l="l" t="t" r="r" b="b"/>
            <a:pathLst>
              <a:path w="1178560" h="6245225">
                <a:moveTo>
                  <a:pt x="0" y="0"/>
                </a:moveTo>
                <a:lnTo>
                  <a:pt x="0" y="6244701"/>
                </a:lnTo>
                <a:lnTo>
                  <a:pt x="8800" y="6234751"/>
                </a:lnTo>
                <a:lnTo>
                  <a:pt x="38168" y="6200908"/>
                </a:lnTo>
                <a:lnTo>
                  <a:pt x="67220" y="6166784"/>
                </a:lnTo>
                <a:lnTo>
                  <a:pt x="95954" y="6132383"/>
                </a:lnTo>
                <a:lnTo>
                  <a:pt x="124366" y="6097706"/>
                </a:lnTo>
                <a:lnTo>
                  <a:pt x="152454" y="6062756"/>
                </a:lnTo>
                <a:lnTo>
                  <a:pt x="180217" y="6027536"/>
                </a:lnTo>
                <a:lnTo>
                  <a:pt x="207651" y="5992046"/>
                </a:lnTo>
                <a:lnTo>
                  <a:pt x="234756" y="5956291"/>
                </a:lnTo>
                <a:lnTo>
                  <a:pt x="261527" y="5920271"/>
                </a:lnTo>
                <a:lnTo>
                  <a:pt x="287964" y="5883990"/>
                </a:lnTo>
                <a:lnTo>
                  <a:pt x="314063" y="5847449"/>
                </a:lnTo>
                <a:lnTo>
                  <a:pt x="339823" y="5810652"/>
                </a:lnTo>
                <a:lnTo>
                  <a:pt x="365242" y="5773599"/>
                </a:lnTo>
                <a:lnTo>
                  <a:pt x="390316" y="5736294"/>
                </a:lnTo>
                <a:lnTo>
                  <a:pt x="415043" y="5698738"/>
                </a:lnTo>
                <a:lnTo>
                  <a:pt x="439422" y="5660935"/>
                </a:lnTo>
                <a:lnTo>
                  <a:pt x="463450" y="5622886"/>
                </a:lnTo>
                <a:lnTo>
                  <a:pt x="487125" y="5584593"/>
                </a:lnTo>
                <a:lnTo>
                  <a:pt x="510445" y="5546060"/>
                </a:lnTo>
                <a:lnTo>
                  <a:pt x="533406" y="5507287"/>
                </a:lnTo>
                <a:lnTo>
                  <a:pt x="556008" y="5468278"/>
                </a:lnTo>
                <a:lnTo>
                  <a:pt x="578247" y="5429035"/>
                </a:lnTo>
                <a:lnTo>
                  <a:pt x="600121" y="5389560"/>
                </a:lnTo>
                <a:lnTo>
                  <a:pt x="621628" y="5349855"/>
                </a:lnTo>
                <a:lnTo>
                  <a:pt x="642766" y="5309922"/>
                </a:lnTo>
                <a:lnTo>
                  <a:pt x="663533" y="5269765"/>
                </a:lnTo>
                <a:lnTo>
                  <a:pt x="683926" y="5229385"/>
                </a:lnTo>
                <a:lnTo>
                  <a:pt x="703942" y="5188784"/>
                </a:lnTo>
                <a:lnTo>
                  <a:pt x="723581" y="5147965"/>
                </a:lnTo>
                <a:lnTo>
                  <a:pt x="742838" y="5106931"/>
                </a:lnTo>
                <a:lnTo>
                  <a:pt x="761713" y="5065682"/>
                </a:lnTo>
                <a:lnTo>
                  <a:pt x="780202" y="5024222"/>
                </a:lnTo>
                <a:lnTo>
                  <a:pt x="798304" y="4982553"/>
                </a:lnTo>
                <a:lnTo>
                  <a:pt x="816015" y="4940678"/>
                </a:lnTo>
                <a:lnTo>
                  <a:pt x="833335" y="4898597"/>
                </a:lnTo>
                <a:lnTo>
                  <a:pt x="850260" y="4856315"/>
                </a:lnTo>
                <a:lnTo>
                  <a:pt x="866789" y="4813833"/>
                </a:lnTo>
                <a:lnTo>
                  <a:pt x="882919" y="4771153"/>
                </a:lnTo>
                <a:lnTo>
                  <a:pt x="898647" y="4728277"/>
                </a:lnTo>
                <a:lnTo>
                  <a:pt x="913972" y="4685209"/>
                </a:lnTo>
                <a:lnTo>
                  <a:pt x="928890" y="4641950"/>
                </a:lnTo>
                <a:lnTo>
                  <a:pt x="943401" y="4598502"/>
                </a:lnTo>
                <a:lnTo>
                  <a:pt x="957501" y="4554869"/>
                </a:lnTo>
                <a:lnTo>
                  <a:pt x="971189" y="4511051"/>
                </a:lnTo>
                <a:lnTo>
                  <a:pt x="984461" y="4467052"/>
                </a:lnTo>
                <a:lnTo>
                  <a:pt x="997316" y="4422873"/>
                </a:lnTo>
                <a:lnTo>
                  <a:pt x="1009752" y="4378517"/>
                </a:lnTo>
                <a:lnTo>
                  <a:pt x="1021766" y="4333987"/>
                </a:lnTo>
                <a:lnTo>
                  <a:pt x="1033355" y="4289284"/>
                </a:lnTo>
                <a:lnTo>
                  <a:pt x="1044518" y="4244411"/>
                </a:lnTo>
                <a:lnTo>
                  <a:pt x="1055252" y="4199370"/>
                </a:lnTo>
                <a:lnTo>
                  <a:pt x="1065556" y="4154163"/>
                </a:lnTo>
                <a:lnTo>
                  <a:pt x="1075426" y="4108793"/>
                </a:lnTo>
                <a:lnTo>
                  <a:pt x="1084860" y="4063263"/>
                </a:lnTo>
                <a:lnTo>
                  <a:pt x="1093856" y="4017573"/>
                </a:lnTo>
                <a:lnTo>
                  <a:pt x="1102412" y="3971727"/>
                </a:lnTo>
                <a:lnTo>
                  <a:pt x="1110526" y="3925727"/>
                </a:lnTo>
                <a:lnTo>
                  <a:pt x="1118195" y="3879575"/>
                </a:lnTo>
                <a:lnTo>
                  <a:pt x="1125417" y="3833273"/>
                </a:lnTo>
                <a:lnTo>
                  <a:pt x="1132190" y="3786824"/>
                </a:lnTo>
                <a:lnTo>
                  <a:pt x="1138510" y="3740230"/>
                </a:lnTo>
                <a:lnTo>
                  <a:pt x="1144377" y="3693493"/>
                </a:lnTo>
                <a:lnTo>
                  <a:pt x="1149788" y="3646616"/>
                </a:lnTo>
                <a:lnTo>
                  <a:pt x="1154741" y="3599601"/>
                </a:lnTo>
                <a:lnTo>
                  <a:pt x="1159232" y="3552450"/>
                </a:lnTo>
                <a:lnTo>
                  <a:pt x="1163260" y="3505165"/>
                </a:lnTo>
                <a:lnTo>
                  <a:pt x="1166824" y="3457750"/>
                </a:lnTo>
                <a:lnTo>
                  <a:pt x="1169919" y="3410205"/>
                </a:lnTo>
                <a:lnTo>
                  <a:pt x="1172544" y="3362533"/>
                </a:lnTo>
                <a:lnTo>
                  <a:pt x="1174698" y="3314737"/>
                </a:lnTo>
                <a:lnTo>
                  <a:pt x="1176376" y="3266819"/>
                </a:lnTo>
                <a:lnTo>
                  <a:pt x="1177578" y="3218781"/>
                </a:lnTo>
                <a:lnTo>
                  <a:pt x="1178301" y="3170626"/>
                </a:lnTo>
                <a:lnTo>
                  <a:pt x="1178543" y="3122355"/>
                </a:lnTo>
                <a:lnTo>
                  <a:pt x="1178301" y="3074084"/>
                </a:lnTo>
                <a:lnTo>
                  <a:pt x="1177578" y="3025928"/>
                </a:lnTo>
                <a:lnTo>
                  <a:pt x="1176376" y="2977890"/>
                </a:lnTo>
                <a:lnTo>
                  <a:pt x="1174698" y="2929972"/>
                </a:lnTo>
                <a:lnTo>
                  <a:pt x="1172544" y="2882176"/>
                </a:lnTo>
                <a:lnTo>
                  <a:pt x="1169919" y="2834504"/>
                </a:lnTo>
                <a:lnTo>
                  <a:pt x="1166824" y="2786959"/>
                </a:lnTo>
                <a:lnTo>
                  <a:pt x="1163260" y="2739543"/>
                </a:lnTo>
                <a:lnTo>
                  <a:pt x="1159232" y="2692258"/>
                </a:lnTo>
                <a:lnTo>
                  <a:pt x="1154741" y="2645107"/>
                </a:lnTo>
                <a:lnTo>
                  <a:pt x="1149788" y="2598091"/>
                </a:lnTo>
                <a:lnTo>
                  <a:pt x="1144377" y="2551214"/>
                </a:lnTo>
                <a:lnTo>
                  <a:pt x="1138510" y="2504477"/>
                </a:lnTo>
                <a:lnTo>
                  <a:pt x="1132190" y="2457883"/>
                </a:lnTo>
                <a:lnTo>
                  <a:pt x="1125417" y="2411434"/>
                </a:lnTo>
                <a:lnTo>
                  <a:pt x="1118195" y="2365132"/>
                </a:lnTo>
                <a:lnTo>
                  <a:pt x="1110526" y="2318980"/>
                </a:lnTo>
                <a:lnTo>
                  <a:pt x="1102412" y="2272980"/>
                </a:lnTo>
                <a:lnTo>
                  <a:pt x="1093856" y="2227133"/>
                </a:lnTo>
                <a:lnTo>
                  <a:pt x="1084860" y="2181444"/>
                </a:lnTo>
                <a:lnTo>
                  <a:pt x="1075426" y="2135913"/>
                </a:lnTo>
                <a:lnTo>
                  <a:pt x="1065556" y="2090543"/>
                </a:lnTo>
                <a:lnTo>
                  <a:pt x="1055252" y="2045336"/>
                </a:lnTo>
                <a:lnTo>
                  <a:pt x="1044518" y="2000295"/>
                </a:lnTo>
                <a:lnTo>
                  <a:pt x="1033355" y="1955422"/>
                </a:lnTo>
                <a:lnTo>
                  <a:pt x="1021766" y="1910719"/>
                </a:lnTo>
                <a:lnTo>
                  <a:pt x="1009752" y="1866188"/>
                </a:lnTo>
                <a:lnTo>
                  <a:pt x="997316" y="1821832"/>
                </a:lnTo>
                <a:lnTo>
                  <a:pt x="984461" y="1777653"/>
                </a:lnTo>
                <a:lnTo>
                  <a:pt x="971189" y="1733654"/>
                </a:lnTo>
                <a:lnTo>
                  <a:pt x="957501" y="1689836"/>
                </a:lnTo>
                <a:lnTo>
                  <a:pt x="943401" y="1646202"/>
                </a:lnTo>
                <a:lnTo>
                  <a:pt x="928890" y="1602754"/>
                </a:lnTo>
                <a:lnTo>
                  <a:pt x="913972" y="1559495"/>
                </a:lnTo>
                <a:lnTo>
                  <a:pt x="898647" y="1516427"/>
                </a:lnTo>
                <a:lnTo>
                  <a:pt x="882919" y="1473551"/>
                </a:lnTo>
                <a:lnTo>
                  <a:pt x="866789" y="1430871"/>
                </a:lnTo>
                <a:lnTo>
                  <a:pt x="850260" y="1388389"/>
                </a:lnTo>
                <a:lnTo>
                  <a:pt x="833335" y="1346106"/>
                </a:lnTo>
                <a:lnTo>
                  <a:pt x="816015" y="1304026"/>
                </a:lnTo>
                <a:lnTo>
                  <a:pt x="798304" y="1262150"/>
                </a:lnTo>
                <a:lnTo>
                  <a:pt x="780202" y="1220481"/>
                </a:lnTo>
                <a:lnTo>
                  <a:pt x="761713" y="1179021"/>
                </a:lnTo>
                <a:lnTo>
                  <a:pt x="742838" y="1137773"/>
                </a:lnTo>
                <a:lnTo>
                  <a:pt x="723581" y="1096738"/>
                </a:lnTo>
                <a:lnTo>
                  <a:pt x="703942" y="1055919"/>
                </a:lnTo>
                <a:lnTo>
                  <a:pt x="683926" y="1015318"/>
                </a:lnTo>
                <a:lnTo>
                  <a:pt x="663533" y="974938"/>
                </a:lnTo>
                <a:lnTo>
                  <a:pt x="642766" y="934780"/>
                </a:lnTo>
                <a:lnTo>
                  <a:pt x="621628" y="894848"/>
                </a:lnTo>
                <a:lnTo>
                  <a:pt x="600121" y="855143"/>
                </a:lnTo>
                <a:lnTo>
                  <a:pt x="578247" y="815668"/>
                </a:lnTo>
                <a:lnTo>
                  <a:pt x="556008" y="776424"/>
                </a:lnTo>
                <a:lnTo>
                  <a:pt x="533406" y="737415"/>
                </a:lnTo>
                <a:lnTo>
                  <a:pt x="510445" y="698643"/>
                </a:lnTo>
                <a:lnTo>
                  <a:pt x="487125" y="660109"/>
                </a:lnTo>
                <a:lnTo>
                  <a:pt x="463450" y="621816"/>
                </a:lnTo>
                <a:lnTo>
                  <a:pt x="439422" y="583767"/>
                </a:lnTo>
                <a:lnTo>
                  <a:pt x="415043" y="545964"/>
                </a:lnTo>
                <a:lnTo>
                  <a:pt x="390316" y="508408"/>
                </a:lnTo>
                <a:lnTo>
                  <a:pt x="365242" y="471103"/>
                </a:lnTo>
                <a:lnTo>
                  <a:pt x="339823" y="434050"/>
                </a:lnTo>
                <a:lnTo>
                  <a:pt x="314063" y="397252"/>
                </a:lnTo>
                <a:lnTo>
                  <a:pt x="287964" y="360711"/>
                </a:lnTo>
                <a:lnTo>
                  <a:pt x="261527" y="324430"/>
                </a:lnTo>
                <a:lnTo>
                  <a:pt x="234756" y="288410"/>
                </a:lnTo>
                <a:lnTo>
                  <a:pt x="207651" y="252655"/>
                </a:lnTo>
                <a:lnTo>
                  <a:pt x="180217" y="217166"/>
                </a:lnTo>
                <a:lnTo>
                  <a:pt x="152454" y="181945"/>
                </a:lnTo>
                <a:lnTo>
                  <a:pt x="124366" y="146995"/>
                </a:lnTo>
                <a:lnTo>
                  <a:pt x="95954" y="112318"/>
                </a:lnTo>
                <a:lnTo>
                  <a:pt x="67220" y="77917"/>
                </a:lnTo>
                <a:lnTo>
                  <a:pt x="38168" y="43793"/>
                </a:lnTo>
                <a:lnTo>
                  <a:pt x="8800" y="9950"/>
                </a:lnTo>
                <a:lnTo>
                  <a:pt x="0" y="0"/>
                </a:lnTo>
                <a:close/>
              </a:path>
            </a:pathLst>
          </a:custGeom>
          <a:solidFill>
            <a:srgbClr val="1D4D5D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2" name="Picture 11" descr="NSFM_Horiz_Col_RGB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4251" y="9769476"/>
            <a:ext cx="3998401" cy="1102925"/>
          </a:xfrm>
          <a:prstGeom prst="rect">
            <a:avLst/>
          </a:prstGeom>
        </p:spPr>
      </p:pic>
      <p:sp>
        <p:nvSpPr>
          <p:cNvPr id="14" name="Date Placeholder 3"/>
          <p:cNvSpPr>
            <a:spLocks noGrp="1"/>
          </p:cNvSpPr>
          <p:nvPr>
            <p:ph type="dt" sz="half" idx="2"/>
          </p:nvPr>
        </p:nvSpPr>
        <p:spPr>
          <a:xfrm>
            <a:off x="17214850" y="10006014"/>
            <a:ext cx="2133601" cy="601661"/>
          </a:xfrm>
          <a:prstGeom prst="rect">
            <a:avLst/>
          </a:prstGeom>
        </p:spPr>
        <p:txBody>
          <a:bodyPr vert="horz" lIns="91433" tIns="45715" rIns="91433" bIns="45715" rtlCol="0" anchor="ctr"/>
          <a:lstStyle>
            <a:lvl1pPr algn="r">
              <a:defRPr sz="1800">
                <a:solidFill>
                  <a:srgbClr val="000000"/>
                </a:solidFill>
              </a:defRPr>
            </a:lvl1pPr>
          </a:lstStyle>
          <a:p>
            <a:fld id="{DF37449F-7C6E-074A-BA82-51C950AE6EBE}" type="datetime4">
              <a:rPr lang="en-CA" smtClean="0"/>
              <a:pPr/>
              <a:t>February 25, 2025</a:t>
            </a:fld>
            <a:endParaRPr lang="en-US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661650" y="10006014"/>
            <a:ext cx="6553200" cy="601661"/>
          </a:xfrm>
          <a:prstGeom prst="rect">
            <a:avLst/>
          </a:prstGeom>
        </p:spPr>
        <p:txBody>
          <a:bodyPr vert="horz" lIns="91433" tIns="45715" rIns="91433" bIns="45715" rtlCol="0" anchor="ctr"/>
          <a:lstStyle>
            <a:lvl1pPr algn="r">
              <a:defRPr sz="1800">
                <a:solidFill>
                  <a:srgbClr val="000000"/>
                </a:solidFill>
              </a:defRPr>
            </a:lvl1pPr>
          </a:lstStyle>
          <a:p>
            <a:r>
              <a:rPr lang="en-US"/>
              <a:t>Presentation Title</a:t>
            </a:r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5651656" y="10150475"/>
            <a:ext cx="4247994" cy="3112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18494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3" r:id="rId1"/>
  </p:sldLayoutIdLst>
  <p:hf sldNum="0" hdr="0"/>
  <p:txStyles>
    <p:titleStyle>
      <a:lvl1pPr algn="ctr" defTabSz="457166" rtl="0" eaLnBrk="1" latinLnBrk="0" hangingPunct="1">
        <a:spcBef>
          <a:spcPct val="0"/>
        </a:spcBef>
        <a:buNone/>
        <a:defRPr sz="7000" b="1" i="0" kern="1200" cap="all">
          <a:solidFill>
            <a:schemeClr val="accent2"/>
          </a:solidFill>
          <a:latin typeface="Calibri"/>
          <a:ea typeface="+mj-ea"/>
          <a:cs typeface="Calibri"/>
        </a:defRPr>
      </a:lvl1pPr>
    </p:titleStyle>
    <p:bodyStyle>
      <a:lvl1pPr marL="342874" indent="-342874" algn="l" defTabSz="457166" rtl="0" eaLnBrk="1" latinLnBrk="0" hangingPunct="1">
        <a:spcBef>
          <a:spcPct val="20000"/>
        </a:spcBef>
        <a:buFont typeface="Arial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94" indent="-285728" algn="l" defTabSz="457166" rtl="0" eaLnBrk="1" latinLnBrk="0" hangingPunct="1">
        <a:spcBef>
          <a:spcPct val="20000"/>
        </a:spcBef>
        <a:buFont typeface="Arial"/>
        <a:buChar char="–"/>
        <a:defRPr sz="4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11" indent="-228582" algn="l" defTabSz="457166" rtl="0" eaLnBrk="1" latinLnBrk="0" hangingPunct="1">
        <a:spcBef>
          <a:spcPct val="20000"/>
        </a:spcBef>
        <a:buFont typeface="Arial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077" indent="-228582" algn="l" defTabSz="457166" rtl="0" eaLnBrk="1" latinLnBrk="0" hangingPunct="1">
        <a:spcBef>
          <a:spcPct val="20000"/>
        </a:spcBef>
        <a:buFont typeface="Arial"/>
        <a:buChar char="–"/>
        <a:defRPr sz="4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243" indent="-228582" algn="l" defTabSz="457166" rtl="0" eaLnBrk="1" latinLnBrk="0" hangingPunct="1">
        <a:spcBef>
          <a:spcPct val="20000"/>
        </a:spcBef>
        <a:buFont typeface="Arial"/>
        <a:buChar char="»"/>
        <a:defRPr sz="4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407" indent="-228582" algn="l" defTabSz="457166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573" indent="-228582" algn="l" defTabSz="457166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736" indent="-228582" algn="l" defTabSz="457166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902" indent="-228582" algn="l" defTabSz="457166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16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66" algn="l" defTabSz="45716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30" algn="l" defTabSz="45716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95" algn="l" defTabSz="45716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59" algn="l" defTabSz="45716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25" algn="l" defTabSz="45716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989" algn="l" defTabSz="45716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155" algn="l" defTabSz="45716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318" algn="l" defTabSz="45716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Placeholder 1"/>
          <p:cNvSpPr>
            <a:spLocks noGrp="1"/>
          </p:cNvSpPr>
          <p:nvPr>
            <p:ph type="title"/>
          </p:nvPr>
        </p:nvSpPr>
        <p:spPr>
          <a:xfrm>
            <a:off x="1004890" y="452439"/>
            <a:ext cx="18094325" cy="1239838"/>
          </a:xfrm>
          <a:prstGeom prst="rect">
            <a:avLst/>
          </a:prstGeom>
        </p:spPr>
        <p:txBody>
          <a:bodyPr vert="horz" lIns="91433" tIns="45715" rIns="91433" bIns="45715" rtlCol="0" anchor="ctr">
            <a:norm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52271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</p:sldLayoutIdLst>
  <p:hf sldNum="0" hdr="0"/>
  <p:txStyles>
    <p:titleStyle>
      <a:lvl1pPr algn="ctr" defTabSz="457166" rtl="0" eaLnBrk="1" latinLnBrk="0" hangingPunct="1">
        <a:spcBef>
          <a:spcPct val="0"/>
        </a:spcBef>
        <a:buNone/>
        <a:defRPr sz="7000" b="1" i="0" kern="1200" cap="all">
          <a:solidFill>
            <a:srgbClr val="1D4D5D"/>
          </a:solidFill>
          <a:latin typeface="Calibri"/>
          <a:ea typeface="+mj-ea"/>
          <a:cs typeface="Calibri"/>
        </a:defRPr>
      </a:lvl1pPr>
    </p:titleStyle>
    <p:bodyStyle>
      <a:lvl1pPr marL="342874" indent="-342874" algn="l" defTabSz="457166" rtl="0" eaLnBrk="1" latinLnBrk="0" hangingPunct="1">
        <a:spcBef>
          <a:spcPct val="20000"/>
        </a:spcBef>
        <a:buFont typeface="Arial"/>
        <a:buChar char="•"/>
        <a:defRPr sz="33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94" indent="-285728" algn="l" defTabSz="457166" rtl="0" eaLnBrk="1" latinLnBrk="0" hangingPunct="1">
        <a:spcBef>
          <a:spcPct val="20000"/>
        </a:spcBef>
        <a:buFont typeface="Arial"/>
        <a:buChar char="–"/>
        <a:defRPr sz="29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11" indent="-228582" algn="l" defTabSz="457166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077" indent="-228582" algn="l" defTabSz="457166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243" indent="-228582" algn="l" defTabSz="457166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407" indent="-228582" algn="l" defTabSz="457166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573" indent="-228582" algn="l" defTabSz="457166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736" indent="-228582" algn="l" defTabSz="457166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902" indent="-228582" algn="l" defTabSz="457166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16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66" algn="l" defTabSz="45716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30" algn="l" defTabSz="45716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95" algn="l" defTabSz="45716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59" algn="l" defTabSz="45716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25" algn="l" defTabSz="45716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989" algn="l" defTabSz="45716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155" algn="l" defTabSz="45716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318" algn="l" defTabSz="45716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ject 2"/>
          <p:cNvSpPr/>
          <p:nvPr userDrawn="1"/>
        </p:nvSpPr>
        <p:spPr>
          <a:xfrm>
            <a:off x="0" y="5"/>
            <a:ext cx="20104100" cy="11308715"/>
          </a:xfrm>
          <a:custGeom>
            <a:avLst/>
            <a:gdLst/>
            <a:ahLst/>
            <a:cxnLst/>
            <a:rect l="l" t="t" r="r" b="b"/>
            <a:pathLst>
              <a:path w="20104100" h="11308715">
                <a:moveTo>
                  <a:pt x="0" y="11308556"/>
                </a:moveTo>
                <a:lnTo>
                  <a:pt x="20104099" y="11308556"/>
                </a:lnTo>
                <a:lnTo>
                  <a:pt x="20104099" y="0"/>
                </a:lnTo>
                <a:lnTo>
                  <a:pt x="0" y="0"/>
                </a:lnTo>
                <a:lnTo>
                  <a:pt x="0" y="11308556"/>
                </a:lnTo>
                <a:close/>
              </a:path>
            </a:pathLst>
          </a:custGeom>
          <a:solidFill>
            <a:srgbClr val="4D172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val 7"/>
          <p:cNvSpPr>
            <a:spLocks noChangeAspect="1"/>
          </p:cNvSpPr>
          <p:nvPr userDrawn="1"/>
        </p:nvSpPr>
        <p:spPr>
          <a:xfrm>
            <a:off x="5327651" y="1006475"/>
            <a:ext cx="9468000" cy="94680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33" tIns="45715" rIns="91433" bIns="45715"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92321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</p:sldLayoutIdLst>
  <p:hf sldNum="0" hdr="0"/>
  <p:txStyles>
    <p:titleStyle>
      <a:lvl1pPr algn="ctr" defTabSz="457166" rtl="0" eaLnBrk="1" latinLnBrk="0" hangingPunct="1">
        <a:spcBef>
          <a:spcPct val="0"/>
        </a:spcBef>
        <a:buNone/>
        <a:defRPr sz="7900" b="0" i="0" kern="1200">
          <a:solidFill>
            <a:schemeClr val="accent2"/>
          </a:solidFill>
          <a:latin typeface="Calibri Light"/>
          <a:ea typeface="+mj-ea"/>
          <a:cs typeface="Calibri Light"/>
        </a:defRPr>
      </a:lvl1pPr>
    </p:titleStyle>
    <p:bodyStyle>
      <a:lvl1pPr marL="342874" indent="-342874" algn="l" defTabSz="457166" rtl="0" eaLnBrk="1" latinLnBrk="0" hangingPunct="1">
        <a:spcBef>
          <a:spcPct val="20000"/>
        </a:spcBef>
        <a:buFont typeface="Arial"/>
        <a:buChar char="•"/>
        <a:defRPr sz="33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94" indent="-285728" algn="l" defTabSz="457166" rtl="0" eaLnBrk="1" latinLnBrk="0" hangingPunct="1">
        <a:spcBef>
          <a:spcPct val="20000"/>
        </a:spcBef>
        <a:buFont typeface="Arial"/>
        <a:buChar char="–"/>
        <a:defRPr sz="29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11" indent="-228582" algn="l" defTabSz="457166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077" indent="-228582" algn="l" defTabSz="457166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243" indent="-228582" algn="l" defTabSz="457166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407" indent="-228582" algn="l" defTabSz="457166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573" indent="-228582" algn="l" defTabSz="457166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736" indent="-228582" algn="l" defTabSz="457166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902" indent="-228582" algn="l" defTabSz="457166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16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66" algn="l" defTabSz="45716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30" algn="l" defTabSz="45716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95" algn="l" defTabSz="45716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59" algn="l" defTabSz="45716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25" algn="l" defTabSz="45716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989" algn="l" defTabSz="45716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155" algn="l" defTabSz="45716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318" algn="l" defTabSz="45716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val 6"/>
          <p:cNvSpPr>
            <a:spLocks noChangeAspect="1"/>
          </p:cNvSpPr>
          <p:nvPr userDrawn="1"/>
        </p:nvSpPr>
        <p:spPr>
          <a:xfrm>
            <a:off x="5327651" y="1006475"/>
            <a:ext cx="9468000" cy="9468000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33" tIns="45715" rIns="91433" bIns="45715"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93305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</p:sldLayoutIdLst>
  <p:hf sldNum="0" hdr="0"/>
  <p:txStyles>
    <p:titleStyle>
      <a:lvl1pPr algn="ctr" defTabSz="457166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874" indent="-342874" algn="l" defTabSz="457166" rtl="0" eaLnBrk="1" latinLnBrk="0" hangingPunct="1">
        <a:spcBef>
          <a:spcPct val="20000"/>
        </a:spcBef>
        <a:buFont typeface="Arial"/>
        <a:buChar char="•"/>
        <a:defRPr sz="33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94" indent="-285728" algn="l" defTabSz="457166" rtl="0" eaLnBrk="1" latinLnBrk="0" hangingPunct="1">
        <a:spcBef>
          <a:spcPct val="20000"/>
        </a:spcBef>
        <a:buFont typeface="Arial"/>
        <a:buChar char="–"/>
        <a:defRPr sz="29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11" indent="-228582" algn="l" defTabSz="457166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077" indent="-228582" algn="l" defTabSz="457166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243" indent="-228582" algn="l" defTabSz="457166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407" indent="-228582" algn="l" defTabSz="457166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573" indent="-228582" algn="l" defTabSz="457166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736" indent="-228582" algn="l" defTabSz="457166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902" indent="-228582" algn="l" defTabSz="457166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16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66" algn="l" defTabSz="45716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30" algn="l" defTabSz="45716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95" algn="l" defTabSz="45716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59" algn="l" defTabSz="45716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25" algn="l" defTabSz="45716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989" algn="l" defTabSz="45716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155" algn="l" defTabSz="45716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318" algn="l" defTabSz="45716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ject 2"/>
          <p:cNvSpPr/>
          <p:nvPr userDrawn="1"/>
        </p:nvSpPr>
        <p:spPr>
          <a:xfrm>
            <a:off x="0" y="5"/>
            <a:ext cx="20104100" cy="11308715"/>
          </a:xfrm>
          <a:custGeom>
            <a:avLst/>
            <a:gdLst/>
            <a:ahLst/>
            <a:cxnLst/>
            <a:rect l="l" t="t" r="r" b="b"/>
            <a:pathLst>
              <a:path w="20104100" h="11308715">
                <a:moveTo>
                  <a:pt x="0" y="11308556"/>
                </a:moveTo>
                <a:lnTo>
                  <a:pt x="20104099" y="11308556"/>
                </a:lnTo>
                <a:lnTo>
                  <a:pt x="20104099" y="0"/>
                </a:lnTo>
                <a:lnTo>
                  <a:pt x="0" y="0"/>
                </a:lnTo>
                <a:lnTo>
                  <a:pt x="0" y="11308556"/>
                </a:lnTo>
                <a:close/>
              </a:path>
            </a:pathLst>
          </a:custGeom>
          <a:solidFill>
            <a:schemeClr val="accent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 userDrawn="1"/>
        </p:nvSpPr>
        <p:spPr>
          <a:xfrm>
            <a:off x="3544558" y="0"/>
            <a:ext cx="2138679" cy="2107565"/>
          </a:xfrm>
          <a:custGeom>
            <a:avLst/>
            <a:gdLst/>
            <a:ahLst/>
            <a:cxnLst/>
            <a:rect l="l" t="t" r="r" b="b"/>
            <a:pathLst>
              <a:path w="2138679" h="2107565">
                <a:moveTo>
                  <a:pt x="1324854" y="0"/>
                </a:moveTo>
                <a:lnTo>
                  <a:pt x="813640" y="0"/>
                </a:lnTo>
                <a:lnTo>
                  <a:pt x="792359" y="5200"/>
                </a:lnTo>
                <a:lnTo>
                  <a:pt x="748582" y="17918"/>
                </a:lnTo>
                <a:lnTo>
                  <a:pt x="705600" y="32429"/>
                </a:lnTo>
                <a:lnTo>
                  <a:pt x="663455" y="48691"/>
                </a:lnTo>
                <a:lnTo>
                  <a:pt x="622192" y="66660"/>
                </a:lnTo>
                <a:lnTo>
                  <a:pt x="581854" y="86293"/>
                </a:lnTo>
                <a:lnTo>
                  <a:pt x="542484" y="107546"/>
                </a:lnTo>
                <a:lnTo>
                  <a:pt x="504125" y="130375"/>
                </a:lnTo>
                <a:lnTo>
                  <a:pt x="466821" y="154737"/>
                </a:lnTo>
                <a:lnTo>
                  <a:pt x="430616" y="180589"/>
                </a:lnTo>
                <a:lnTo>
                  <a:pt x="395553" y="207887"/>
                </a:lnTo>
                <a:lnTo>
                  <a:pt x="361676" y="236588"/>
                </a:lnTo>
                <a:lnTo>
                  <a:pt x="329027" y="266648"/>
                </a:lnTo>
                <a:lnTo>
                  <a:pt x="297651" y="298024"/>
                </a:lnTo>
                <a:lnTo>
                  <a:pt x="267590" y="330673"/>
                </a:lnTo>
                <a:lnTo>
                  <a:pt x="238889" y="364550"/>
                </a:lnTo>
                <a:lnTo>
                  <a:pt x="211591" y="399613"/>
                </a:lnTo>
                <a:lnTo>
                  <a:pt x="185739" y="435818"/>
                </a:lnTo>
                <a:lnTo>
                  <a:pt x="161376" y="473121"/>
                </a:lnTo>
                <a:lnTo>
                  <a:pt x="138547" y="511479"/>
                </a:lnTo>
                <a:lnTo>
                  <a:pt x="117294" y="550849"/>
                </a:lnTo>
                <a:lnTo>
                  <a:pt x="97662" y="591187"/>
                </a:lnTo>
                <a:lnTo>
                  <a:pt x="79693" y="632450"/>
                </a:lnTo>
                <a:lnTo>
                  <a:pt x="63430" y="674594"/>
                </a:lnTo>
                <a:lnTo>
                  <a:pt x="48919" y="717575"/>
                </a:lnTo>
                <a:lnTo>
                  <a:pt x="36201" y="761351"/>
                </a:lnTo>
                <a:lnTo>
                  <a:pt x="25320" y="805878"/>
                </a:lnTo>
                <a:lnTo>
                  <a:pt x="16321" y="851112"/>
                </a:lnTo>
                <a:lnTo>
                  <a:pt x="9245" y="897011"/>
                </a:lnTo>
                <a:lnTo>
                  <a:pt x="4138" y="943529"/>
                </a:lnTo>
                <a:lnTo>
                  <a:pt x="1041" y="990625"/>
                </a:lnTo>
                <a:lnTo>
                  <a:pt x="0" y="1038254"/>
                </a:lnTo>
                <a:lnTo>
                  <a:pt x="1041" y="1085880"/>
                </a:lnTo>
                <a:lnTo>
                  <a:pt x="4138" y="1132974"/>
                </a:lnTo>
                <a:lnTo>
                  <a:pt x="9245" y="1179490"/>
                </a:lnTo>
                <a:lnTo>
                  <a:pt x="16321" y="1225386"/>
                </a:lnTo>
                <a:lnTo>
                  <a:pt x="25320" y="1270618"/>
                </a:lnTo>
                <a:lnTo>
                  <a:pt x="36201" y="1315142"/>
                </a:lnTo>
                <a:lnTo>
                  <a:pt x="48919" y="1358916"/>
                </a:lnTo>
                <a:lnTo>
                  <a:pt x="63430" y="1401896"/>
                </a:lnTo>
                <a:lnTo>
                  <a:pt x="79693" y="1444038"/>
                </a:lnTo>
                <a:lnTo>
                  <a:pt x="97662" y="1485299"/>
                </a:lnTo>
                <a:lnTo>
                  <a:pt x="117294" y="1525636"/>
                </a:lnTo>
                <a:lnTo>
                  <a:pt x="138547" y="1565004"/>
                </a:lnTo>
                <a:lnTo>
                  <a:pt x="161376" y="1603361"/>
                </a:lnTo>
                <a:lnTo>
                  <a:pt x="185739" y="1640663"/>
                </a:lnTo>
                <a:lnTo>
                  <a:pt x="211591" y="1676866"/>
                </a:lnTo>
                <a:lnTo>
                  <a:pt x="238889" y="1711928"/>
                </a:lnTo>
                <a:lnTo>
                  <a:pt x="267590" y="1745804"/>
                </a:lnTo>
                <a:lnTo>
                  <a:pt x="297651" y="1778451"/>
                </a:lnTo>
                <a:lnTo>
                  <a:pt x="329027" y="1809826"/>
                </a:lnTo>
                <a:lnTo>
                  <a:pt x="361676" y="1839885"/>
                </a:lnTo>
                <a:lnTo>
                  <a:pt x="395553" y="1868585"/>
                </a:lnTo>
                <a:lnTo>
                  <a:pt x="430616" y="1895882"/>
                </a:lnTo>
                <a:lnTo>
                  <a:pt x="466821" y="1921734"/>
                </a:lnTo>
                <a:lnTo>
                  <a:pt x="504125" y="1946095"/>
                </a:lnTo>
                <a:lnTo>
                  <a:pt x="542484" y="1968924"/>
                </a:lnTo>
                <a:lnTo>
                  <a:pt x="581854" y="1990176"/>
                </a:lnTo>
                <a:lnTo>
                  <a:pt x="622192" y="2009808"/>
                </a:lnTo>
                <a:lnTo>
                  <a:pt x="663455" y="2027776"/>
                </a:lnTo>
                <a:lnTo>
                  <a:pt x="705600" y="2044038"/>
                </a:lnTo>
                <a:lnTo>
                  <a:pt x="748582" y="2058549"/>
                </a:lnTo>
                <a:lnTo>
                  <a:pt x="792359" y="2071267"/>
                </a:lnTo>
                <a:lnTo>
                  <a:pt x="836886" y="2082147"/>
                </a:lnTo>
                <a:lnTo>
                  <a:pt x="882121" y="2091146"/>
                </a:lnTo>
                <a:lnTo>
                  <a:pt x="928020" y="2098222"/>
                </a:lnTo>
                <a:lnTo>
                  <a:pt x="974539" y="2103329"/>
                </a:lnTo>
                <a:lnTo>
                  <a:pt x="1021635" y="2106426"/>
                </a:lnTo>
                <a:lnTo>
                  <a:pt x="1069265" y="2107467"/>
                </a:lnTo>
                <a:lnTo>
                  <a:pt x="1116888" y="2106426"/>
                </a:lnTo>
                <a:lnTo>
                  <a:pt x="1163977" y="2103329"/>
                </a:lnTo>
                <a:lnTo>
                  <a:pt x="1210490" y="2098222"/>
                </a:lnTo>
                <a:lnTo>
                  <a:pt x="1256382" y="2091146"/>
                </a:lnTo>
                <a:lnTo>
                  <a:pt x="1301611" y="2082147"/>
                </a:lnTo>
                <a:lnTo>
                  <a:pt x="1346133" y="2071267"/>
                </a:lnTo>
                <a:lnTo>
                  <a:pt x="1389905" y="2058549"/>
                </a:lnTo>
                <a:lnTo>
                  <a:pt x="1432882" y="2044038"/>
                </a:lnTo>
                <a:lnTo>
                  <a:pt x="1475022" y="2027776"/>
                </a:lnTo>
                <a:lnTo>
                  <a:pt x="1516281" y="2009808"/>
                </a:lnTo>
                <a:lnTo>
                  <a:pt x="1556615" y="1990176"/>
                </a:lnTo>
                <a:lnTo>
                  <a:pt x="1595982" y="1968924"/>
                </a:lnTo>
                <a:lnTo>
                  <a:pt x="1634337" y="1946095"/>
                </a:lnTo>
                <a:lnTo>
                  <a:pt x="1671638" y="1921734"/>
                </a:lnTo>
                <a:lnTo>
                  <a:pt x="1707840" y="1895882"/>
                </a:lnTo>
                <a:lnTo>
                  <a:pt x="1742901" y="1868585"/>
                </a:lnTo>
                <a:lnTo>
                  <a:pt x="1776776" y="1839885"/>
                </a:lnTo>
                <a:lnTo>
                  <a:pt x="1809422" y="1809826"/>
                </a:lnTo>
                <a:lnTo>
                  <a:pt x="1840797" y="1778451"/>
                </a:lnTo>
                <a:lnTo>
                  <a:pt x="1870855" y="1745804"/>
                </a:lnTo>
                <a:lnTo>
                  <a:pt x="1899555" y="1711928"/>
                </a:lnTo>
                <a:lnTo>
                  <a:pt x="1926852" y="1676866"/>
                </a:lnTo>
                <a:lnTo>
                  <a:pt x="1952703" y="1640663"/>
                </a:lnTo>
                <a:lnTo>
                  <a:pt x="1977064" y="1603361"/>
                </a:lnTo>
                <a:lnTo>
                  <a:pt x="1999893" y="1565004"/>
                </a:lnTo>
                <a:lnTo>
                  <a:pt x="2021145" y="1525636"/>
                </a:lnTo>
                <a:lnTo>
                  <a:pt x="2040777" y="1485299"/>
                </a:lnTo>
                <a:lnTo>
                  <a:pt x="2058745" y="1444038"/>
                </a:lnTo>
                <a:lnTo>
                  <a:pt x="2075007" y="1401896"/>
                </a:lnTo>
                <a:lnTo>
                  <a:pt x="2089518" y="1358916"/>
                </a:lnTo>
                <a:lnTo>
                  <a:pt x="2102236" y="1315142"/>
                </a:lnTo>
                <a:lnTo>
                  <a:pt x="2113116" y="1270618"/>
                </a:lnTo>
                <a:lnTo>
                  <a:pt x="2122116" y="1225386"/>
                </a:lnTo>
                <a:lnTo>
                  <a:pt x="2129191" y="1179490"/>
                </a:lnTo>
                <a:lnTo>
                  <a:pt x="2134299" y="1132974"/>
                </a:lnTo>
                <a:lnTo>
                  <a:pt x="2137395" y="1085880"/>
                </a:lnTo>
                <a:lnTo>
                  <a:pt x="2138437" y="1038254"/>
                </a:lnTo>
                <a:lnTo>
                  <a:pt x="2137395" y="990625"/>
                </a:lnTo>
                <a:lnTo>
                  <a:pt x="2134299" y="943529"/>
                </a:lnTo>
                <a:lnTo>
                  <a:pt x="2129191" y="897011"/>
                </a:lnTo>
                <a:lnTo>
                  <a:pt x="2122116" y="851112"/>
                </a:lnTo>
                <a:lnTo>
                  <a:pt x="2113116" y="805878"/>
                </a:lnTo>
                <a:lnTo>
                  <a:pt x="2102236" y="761351"/>
                </a:lnTo>
                <a:lnTo>
                  <a:pt x="2089518" y="717575"/>
                </a:lnTo>
                <a:lnTo>
                  <a:pt x="2075007" y="674594"/>
                </a:lnTo>
                <a:lnTo>
                  <a:pt x="2058745" y="632450"/>
                </a:lnTo>
                <a:lnTo>
                  <a:pt x="2040777" y="591187"/>
                </a:lnTo>
                <a:lnTo>
                  <a:pt x="2021145" y="550849"/>
                </a:lnTo>
                <a:lnTo>
                  <a:pt x="1999893" y="511479"/>
                </a:lnTo>
                <a:lnTo>
                  <a:pt x="1977064" y="473121"/>
                </a:lnTo>
                <a:lnTo>
                  <a:pt x="1952703" y="435818"/>
                </a:lnTo>
                <a:lnTo>
                  <a:pt x="1926852" y="399613"/>
                </a:lnTo>
                <a:lnTo>
                  <a:pt x="1899555" y="364550"/>
                </a:lnTo>
                <a:lnTo>
                  <a:pt x="1870855" y="330673"/>
                </a:lnTo>
                <a:lnTo>
                  <a:pt x="1840797" y="298024"/>
                </a:lnTo>
                <a:lnTo>
                  <a:pt x="1809422" y="266648"/>
                </a:lnTo>
                <a:lnTo>
                  <a:pt x="1776776" y="236588"/>
                </a:lnTo>
                <a:lnTo>
                  <a:pt x="1742901" y="207887"/>
                </a:lnTo>
                <a:lnTo>
                  <a:pt x="1707840" y="180589"/>
                </a:lnTo>
                <a:lnTo>
                  <a:pt x="1671638" y="154737"/>
                </a:lnTo>
                <a:lnTo>
                  <a:pt x="1634337" y="130375"/>
                </a:lnTo>
                <a:lnTo>
                  <a:pt x="1595982" y="107546"/>
                </a:lnTo>
                <a:lnTo>
                  <a:pt x="1556615" y="86293"/>
                </a:lnTo>
                <a:lnTo>
                  <a:pt x="1516281" y="66660"/>
                </a:lnTo>
                <a:lnTo>
                  <a:pt x="1475022" y="48691"/>
                </a:lnTo>
                <a:lnTo>
                  <a:pt x="1432882" y="32429"/>
                </a:lnTo>
                <a:lnTo>
                  <a:pt x="1389905" y="17918"/>
                </a:lnTo>
                <a:lnTo>
                  <a:pt x="1346133" y="5200"/>
                </a:lnTo>
                <a:lnTo>
                  <a:pt x="1324854" y="0"/>
                </a:lnTo>
                <a:close/>
              </a:path>
            </a:pathLst>
          </a:custGeom>
          <a:solidFill>
            <a:schemeClr val="accent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10"/>
          <p:cNvSpPr/>
          <p:nvPr userDrawn="1"/>
        </p:nvSpPr>
        <p:spPr>
          <a:xfrm>
            <a:off x="12724352" y="6638458"/>
            <a:ext cx="2139315" cy="2139315"/>
          </a:xfrm>
          <a:custGeom>
            <a:avLst/>
            <a:gdLst/>
            <a:ahLst/>
            <a:cxnLst/>
            <a:rect l="l" t="t" r="r" b="b"/>
            <a:pathLst>
              <a:path w="2139315" h="2139315">
                <a:moveTo>
                  <a:pt x="1059157" y="0"/>
                </a:moveTo>
                <a:lnTo>
                  <a:pt x="1013596" y="1431"/>
                </a:lnTo>
                <a:lnTo>
                  <a:pt x="967889" y="4842"/>
                </a:lnTo>
                <a:lnTo>
                  <a:pt x="922091" y="10260"/>
                </a:lnTo>
                <a:lnTo>
                  <a:pt x="876256" y="17713"/>
                </a:lnTo>
                <a:lnTo>
                  <a:pt x="830439" y="27229"/>
                </a:lnTo>
                <a:lnTo>
                  <a:pt x="784696" y="38836"/>
                </a:lnTo>
                <a:lnTo>
                  <a:pt x="739080" y="52562"/>
                </a:lnTo>
                <a:lnTo>
                  <a:pt x="694101" y="68272"/>
                </a:lnTo>
                <a:lnTo>
                  <a:pt x="650265" y="85772"/>
                </a:lnTo>
                <a:lnTo>
                  <a:pt x="607599" y="105006"/>
                </a:lnTo>
                <a:lnTo>
                  <a:pt x="566132" y="125919"/>
                </a:lnTo>
                <a:lnTo>
                  <a:pt x="525891" y="148457"/>
                </a:lnTo>
                <a:lnTo>
                  <a:pt x="486904" y="172565"/>
                </a:lnTo>
                <a:lnTo>
                  <a:pt x="449199" y="198188"/>
                </a:lnTo>
                <a:lnTo>
                  <a:pt x="412805" y="225271"/>
                </a:lnTo>
                <a:lnTo>
                  <a:pt x="377748" y="253760"/>
                </a:lnTo>
                <a:lnTo>
                  <a:pt x="344057" y="283601"/>
                </a:lnTo>
                <a:lnTo>
                  <a:pt x="311759" y="314737"/>
                </a:lnTo>
                <a:lnTo>
                  <a:pt x="280883" y="347115"/>
                </a:lnTo>
                <a:lnTo>
                  <a:pt x="251457" y="380680"/>
                </a:lnTo>
                <a:lnTo>
                  <a:pt x="223508" y="415376"/>
                </a:lnTo>
                <a:lnTo>
                  <a:pt x="197064" y="451150"/>
                </a:lnTo>
                <a:lnTo>
                  <a:pt x="172153" y="487947"/>
                </a:lnTo>
                <a:lnTo>
                  <a:pt x="148702" y="525890"/>
                </a:lnTo>
                <a:lnTo>
                  <a:pt x="127042" y="564388"/>
                </a:lnTo>
                <a:lnTo>
                  <a:pt x="106898" y="603924"/>
                </a:lnTo>
                <a:lnTo>
                  <a:pt x="88398" y="644262"/>
                </a:lnTo>
                <a:lnTo>
                  <a:pt x="71572" y="685350"/>
                </a:lnTo>
                <a:lnTo>
                  <a:pt x="56445" y="727132"/>
                </a:lnTo>
                <a:lnTo>
                  <a:pt x="43047" y="769553"/>
                </a:lnTo>
                <a:lnTo>
                  <a:pt x="31406" y="812558"/>
                </a:lnTo>
                <a:lnTo>
                  <a:pt x="21548" y="856094"/>
                </a:lnTo>
                <a:lnTo>
                  <a:pt x="13503" y="900104"/>
                </a:lnTo>
                <a:lnTo>
                  <a:pt x="7297" y="944535"/>
                </a:lnTo>
                <a:lnTo>
                  <a:pt x="2960" y="989331"/>
                </a:lnTo>
                <a:lnTo>
                  <a:pt x="518" y="1034438"/>
                </a:lnTo>
                <a:lnTo>
                  <a:pt x="0" y="1079801"/>
                </a:lnTo>
                <a:lnTo>
                  <a:pt x="1433" y="1125365"/>
                </a:lnTo>
                <a:lnTo>
                  <a:pt x="4846" y="1171076"/>
                </a:lnTo>
                <a:lnTo>
                  <a:pt x="10266" y="1216879"/>
                </a:lnTo>
                <a:lnTo>
                  <a:pt x="17721" y="1262719"/>
                </a:lnTo>
                <a:lnTo>
                  <a:pt x="27239" y="1308541"/>
                </a:lnTo>
                <a:lnTo>
                  <a:pt x="38849" y="1354291"/>
                </a:lnTo>
                <a:lnTo>
                  <a:pt x="52577" y="1399913"/>
                </a:lnTo>
                <a:lnTo>
                  <a:pt x="68288" y="1444888"/>
                </a:lnTo>
                <a:lnTo>
                  <a:pt x="85788" y="1488720"/>
                </a:lnTo>
                <a:lnTo>
                  <a:pt x="105022" y="1531382"/>
                </a:lnTo>
                <a:lnTo>
                  <a:pt x="125936" y="1572846"/>
                </a:lnTo>
                <a:lnTo>
                  <a:pt x="148571" y="1613240"/>
                </a:lnTo>
                <a:lnTo>
                  <a:pt x="172583" y="1652068"/>
                </a:lnTo>
                <a:lnTo>
                  <a:pt x="198207" y="1689770"/>
                </a:lnTo>
                <a:lnTo>
                  <a:pt x="225292" y="1726162"/>
                </a:lnTo>
                <a:lnTo>
                  <a:pt x="253782" y="1761217"/>
                </a:lnTo>
                <a:lnTo>
                  <a:pt x="283624" y="1794906"/>
                </a:lnTo>
                <a:lnTo>
                  <a:pt x="314761" y="1827201"/>
                </a:lnTo>
                <a:lnTo>
                  <a:pt x="347140" y="1858076"/>
                </a:lnTo>
                <a:lnTo>
                  <a:pt x="380706" y="1887501"/>
                </a:lnTo>
                <a:lnTo>
                  <a:pt x="415404" y="1915448"/>
                </a:lnTo>
                <a:lnTo>
                  <a:pt x="451178" y="1941891"/>
                </a:lnTo>
                <a:lnTo>
                  <a:pt x="487975" y="1966801"/>
                </a:lnTo>
                <a:lnTo>
                  <a:pt x="525740" y="1990149"/>
                </a:lnTo>
                <a:lnTo>
                  <a:pt x="564418" y="2011909"/>
                </a:lnTo>
                <a:lnTo>
                  <a:pt x="603953" y="2032053"/>
                </a:lnTo>
                <a:lnTo>
                  <a:pt x="644292" y="2050551"/>
                </a:lnTo>
                <a:lnTo>
                  <a:pt x="685380" y="2067377"/>
                </a:lnTo>
                <a:lnTo>
                  <a:pt x="727161" y="2082503"/>
                </a:lnTo>
                <a:lnTo>
                  <a:pt x="769581" y="2095901"/>
                </a:lnTo>
                <a:lnTo>
                  <a:pt x="812586" y="2107542"/>
                </a:lnTo>
                <a:lnTo>
                  <a:pt x="856119" y="2117399"/>
                </a:lnTo>
                <a:lnTo>
                  <a:pt x="900128" y="2125444"/>
                </a:lnTo>
                <a:lnTo>
                  <a:pt x="944556" y="2131649"/>
                </a:lnTo>
                <a:lnTo>
                  <a:pt x="989350" y="2135986"/>
                </a:lnTo>
                <a:lnTo>
                  <a:pt x="1034454" y="2138427"/>
                </a:lnTo>
                <a:lnTo>
                  <a:pt x="1079814" y="2138945"/>
                </a:lnTo>
                <a:lnTo>
                  <a:pt x="1125374" y="2137512"/>
                </a:lnTo>
                <a:lnTo>
                  <a:pt x="1171080" y="2134098"/>
                </a:lnTo>
                <a:lnTo>
                  <a:pt x="1216878" y="2128678"/>
                </a:lnTo>
                <a:lnTo>
                  <a:pt x="1262712" y="2121222"/>
                </a:lnTo>
                <a:lnTo>
                  <a:pt x="1308529" y="2111703"/>
                </a:lnTo>
                <a:lnTo>
                  <a:pt x="1354272" y="2100093"/>
                </a:lnTo>
                <a:lnTo>
                  <a:pt x="1399887" y="2086364"/>
                </a:lnTo>
                <a:lnTo>
                  <a:pt x="1444865" y="2070657"/>
                </a:lnTo>
                <a:lnTo>
                  <a:pt x="1488702" y="2053161"/>
                </a:lnTo>
                <a:lnTo>
                  <a:pt x="1531367" y="2033930"/>
                </a:lnTo>
                <a:lnTo>
                  <a:pt x="1572835" y="2013020"/>
                </a:lnTo>
                <a:lnTo>
                  <a:pt x="1613076" y="1990484"/>
                </a:lnTo>
                <a:lnTo>
                  <a:pt x="1652063" y="1966379"/>
                </a:lnTo>
                <a:lnTo>
                  <a:pt x="1689768" y="1940757"/>
                </a:lnTo>
                <a:lnTo>
                  <a:pt x="1726163" y="1913675"/>
                </a:lnTo>
                <a:lnTo>
                  <a:pt x="1761220" y="1885187"/>
                </a:lnTo>
                <a:lnTo>
                  <a:pt x="1794911" y="1855348"/>
                </a:lnTo>
                <a:lnTo>
                  <a:pt x="1827209" y="1824212"/>
                </a:lnTo>
                <a:lnTo>
                  <a:pt x="1858085" y="1791835"/>
                </a:lnTo>
                <a:lnTo>
                  <a:pt x="1887512" y="1758271"/>
                </a:lnTo>
                <a:lnTo>
                  <a:pt x="1915462" y="1723575"/>
                </a:lnTo>
                <a:lnTo>
                  <a:pt x="1941906" y="1687801"/>
                </a:lnTo>
                <a:lnTo>
                  <a:pt x="1966817" y="1651004"/>
                </a:lnTo>
                <a:lnTo>
                  <a:pt x="1990255" y="1613084"/>
                </a:lnTo>
                <a:lnTo>
                  <a:pt x="2011928" y="1574563"/>
                </a:lnTo>
                <a:lnTo>
                  <a:pt x="2032072" y="1535028"/>
                </a:lnTo>
                <a:lnTo>
                  <a:pt x="2050572" y="1494689"/>
                </a:lnTo>
                <a:lnTo>
                  <a:pt x="2067399" y="1453601"/>
                </a:lnTo>
                <a:lnTo>
                  <a:pt x="2082526" y="1411820"/>
                </a:lnTo>
                <a:lnTo>
                  <a:pt x="2095924" y="1369399"/>
                </a:lnTo>
                <a:lnTo>
                  <a:pt x="2107565" y="1326394"/>
                </a:lnTo>
                <a:lnTo>
                  <a:pt x="2117423" y="1282859"/>
                </a:lnTo>
                <a:lnTo>
                  <a:pt x="2125468" y="1238849"/>
                </a:lnTo>
                <a:lnTo>
                  <a:pt x="2131674" y="1194419"/>
                </a:lnTo>
                <a:lnTo>
                  <a:pt x="2136011" y="1149624"/>
                </a:lnTo>
                <a:lnTo>
                  <a:pt x="2138453" y="1104518"/>
                </a:lnTo>
                <a:lnTo>
                  <a:pt x="2138971" y="1059157"/>
                </a:lnTo>
                <a:lnTo>
                  <a:pt x="2137537" y="1013594"/>
                </a:lnTo>
                <a:lnTo>
                  <a:pt x="2134124" y="967885"/>
                </a:lnTo>
                <a:lnTo>
                  <a:pt x="2128703" y="922085"/>
                </a:lnTo>
                <a:lnTo>
                  <a:pt x="2121248" y="876248"/>
                </a:lnTo>
                <a:lnTo>
                  <a:pt x="2111729" y="830429"/>
                </a:lnTo>
                <a:lnTo>
                  <a:pt x="2100119" y="784683"/>
                </a:lnTo>
                <a:lnTo>
                  <a:pt x="2086389" y="739064"/>
                </a:lnTo>
                <a:lnTo>
                  <a:pt x="2070679" y="694089"/>
                </a:lnTo>
                <a:lnTo>
                  <a:pt x="2053179" y="650256"/>
                </a:lnTo>
                <a:lnTo>
                  <a:pt x="2033945" y="607593"/>
                </a:lnTo>
                <a:lnTo>
                  <a:pt x="2013031" y="566128"/>
                </a:lnTo>
                <a:lnTo>
                  <a:pt x="1990382" y="525711"/>
                </a:lnTo>
                <a:lnTo>
                  <a:pt x="1966384" y="486905"/>
                </a:lnTo>
                <a:lnTo>
                  <a:pt x="1940760" y="449202"/>
                </a:lnTo>
                <a:lnTo>
                  <a:pt x="1913676" y="412810"/>
                </a:lnTo>
                <a:lnTo>
                  <a:pt x="1885186" y="377754"/>
                </a:lnTo>
                <a:lnTo>
                  <a:pt x="1855344" y="344064"/>
                </a:lnTo>
                <a:lnTo>
                  <a:pt x="1824207" y="311768"/>
                </a:lnTo>
                <a:lnTo>
                  <a:pt x="1791828" y="280893"/>
                </a:lnTo>
                <a:lnTo>
                  <a:pt x="1758263" y="251467"/>
                </a:lnTo>
                <a:lnTo>
                  <a:pt x="1723566" y="223519"/>
                </a:lnTo>
                <a:lnTo>
                  <a:pt x="1687791" y="197075"/>
                </a:lnTo>
                <a:lnTo>
                  <a:pt x="1650994" y="172165"/>
                </a:lnTo>
                <a:lnTo>
                  <a:pt x="1613230" y="148815"/>
                </a:lnTo>
                <a:lnTo>
                  <a:pt x="1574552" y="127054"/>
                </a:lnTo>
                <a:lnTo>
                  <a:pt x="1535017" y="106910"/>
                </a:lnTo>
                <a:lnTo>
                  <a:pt x="1494678" y="88410"/>
                </a:lnTo>
                <a:lnTo>
                  <a:pt x="1453591" y="71583"/>
                </a:lnTo>
                <a:lnTo>
                  <a:pt x="1411810" y="56456"/>
                </a:lnTo>
                <a:lnTo>
                  <a:pt x="1369390" y="43057"/>
                </a:lnTo>
                <a:lnTo>
                  <a:pt x="1326385" y="31414"/>
                </a:lnTo>
                <a:lnTo>
                  <a:pt x="1282852" y="21556"/>
                </a:lnTo>
                <a:lnTo>
                  <a:pt x="1238843" y="13509"/>
                </a:lnTo>
                <a:lnTo>
                  <a:pt x="1194414" y="7302"/>
                </a:lnTo>
                <a:lnTo>
                  <a:pt x="1149621" y="2963"/>
                </a:lnTo>
                <a:lnTo>
                  <a:pt x="1104516" y="519"/>
                </a:lnTo>
                <a:lnTo>
                  <a:pt x="1059157" y="0"/>
                </a:lnTo>
                <a:close/>
              </a:path>
            </a:pathLst>
          </a:custGeom>
          <a:solidFill>
            <a:schemeClr val="accent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1"/>
          <p:cNvSpPr/>
          <p:nvPr userDrawn="1"/>
        </p:nvSpPr>
        <p:spPr>
          <a:xfrm>
            <a:off x="561529" y="441191"/>
            <a:ext cx="2139315" cy="2139315"/>
          </a:xfrm>
          <a:custGeom>
            <a:avLst/>
            <a:gdLst/>
            <a:ahLst/>
            <a:cxnLst/>
            <a:rect l="l" t="t" r="r" b="b"/>
            <a:pathLst>
              <a:path w="2139315" h="2139315">
                <a:moveTo>
                  <a:pt x="1059175" y="0"/>
                </a:moveTo>
                <a:lnTo>
                  <a:pt x="1013612" y="1432"/>
                </a:lnTo>
                <a:lnTo>
                  <a:pt x="967902" y="4844"/>
                </a:lnTo>
                <a:lnTo>
                  <a:pt x="922100" y="10263"/>
                </a:lnTo>
                <a:lnTo>
                  <a:pt x="876260" y="17718"/>
                </a:lnTo>
                <a:lnTo>
                  <a:pt x="830439" y="27236"/>
                </a:lnTo>
                <a:lnTo>
                  <a:pt x="784689" y="38845"/>
                </a:lnTo>
                <a:lnTo>
                  <a:pt x="739067" y="52573"/>
                </a:lnTo>
                <a:lnTo>
                  <a:pt x="694094" y="68281"/>
                </a:lnTo>
                <a:lnTo>
                  <a:pt x="650264" y="85778"/>
                </a:lnTo>
                <a:lnTo>
                  <a:pt x="607604" y="105009"/>
                </a:lnTo>
                <a:lnTo>
                  <a:pt x="566141" y="125920"/>
                </a:lnTo>
                <a:lnTo>
                  <a:pt x="525904" y="148456"/>
                </a:lnTo>
                <a:lnTo>
                  <a:pt x="486920" y="172562"/>
                </a:lnTo>
                <a:lnTo>
                  <a:pt x="449218" y="198184"/>
                </a:lnTo>
                <a:lnTo>
                  <a:pt x="412825" y="225267"/>
                </a:lnTo>
                <a:lnTo>
                  <a:pt x="377770" y="253755"/>
                </a:lnTo>
                <a:lnTo>
                  <a:pt x="344080" y="283595"/>
                </a:lnTo>
                <a:lnTo>
                  <a:pt x="311784" y="314731"/>
                </a:lnTo>
                <a:lnTo>
                  <a:pt x="280908" y="347109"/>
                </a:lnTo>
                <a:lnTo>
                  <a:pt x="251481" y="380674"/>
                </a:lnTo>
                <a:lnTo>
                  <a:pt x="223532" y="415370"/>
                </a:lnTo>
                <a:lnTo>
                  <a:pt x="197087" y="451144"/>
                </a:lnTo>
                <a:lnTo>
                  <a:pt x="172176" y="487941"/>
                </a:lnTo>
                <a:lnTo>
                  <a:pt x="148715" y="525900"/>
                </a:lnTo>
                <a:lnTo>
                  <a:pt x="127063" y="564383"/>
                </a:lnTo>
                <a:lnTo>
                  <a:pt x="106917" y="603918"/>
                </a:lnTo>
                <a:lnTo>
                  <a:pt x="88416" y="644257"/>
                </a:lnTo>
                <a:lnTo>
                  <a:pt x="71587" y="685345"/>
                </a:lnTo>
                <a:lnTo>
                  <a:pt x="56459" y="727127"/>
                </a:lnTo>
                <a:lnTo>
                  <a:pt x="43059" y="769548"/>
                </a:lnTo>
                <a:lnTo>
                  <a:pt x="31416" y="812553"/>
                </a:lnTo>
                <a:lnTo>
                  <a:pt x="21556" y="856088"/>
                </a:lnTo>
                <a:lnTo>
                  <a:pt x="13509" y="900098"/>
                </a:lnTo>
                <a:lnTo>
                  <a:pt x="7302" y="944528"/>
                </a:lnTo>
                <a:lnTo>
                  <a:pt x="2963" y="989323"/>
                </a:lnTo>
                <a:lnTo>
                  <a:pt x="519" y="1034429"/>
                </a:lnTo>
                <a:lnTo>
                  <a:pt x="0" y="1079791"/>
                </a:lnTo>
                <a:lnTo>
                  <a:pt x="1432" y="1125353"/>
                </a:lnTo>
                <a:lnTo>
                  <a:pt x="4843" y="1171062"/>
                </a:lnTo>
                <a:lnTo>
                  <a:pt x="10263" y="1216862"/>
                </a:lnTo>
                <a:lnTo>
                  <a:pt x="17718" y="1262699"/>
                </a:lnTo>
                <a:lnTo>
                  <a:pt x="27236" y="1308518"/>
                </a:lnTo>
                <a:lnTo>
                  <a:pt x="38846" y="1354265"/>
                </a:lnTo>
                <a:lnTo>
                  <a:pt x="52575" y="1399883"/>
                </a:lnTo>
                <a:lnTo>
                  <a:pt x="68284" y="1444859"/>
                </a:lnTo>
                <a:lnTo>
                  <a:pt x="85784" y="1488692"/>
                </a:lnTo>
                <a:lnTo>
                  <a:pt x="105017" y="1531354"/>
                </a:lnTo>
                <a:lnTo>
                  <a:pt x="125930" y="1572819"/>
                </a:lnTo>
                <a:lnTo>
                  <a:pt x="148581" y="1613240"/>
                </a:lnTo>
                <a:lnTo>
                  <a:pt x="172576" y="1652042"/>
                </a:lnTo>
                <a:lnTo>
                  <a:pt x="198200" y="1689745"/>
                </a:lnTo>
                <a:lnTo>
                  <a:pt x="225284" y="1726138"/>
                </a:lnTo>
                <a:lnTo>
                  <a:pt x="253774" y="1761193"/>
                </a:lnTo>
                <a:lnTo>
                  <a:pt x="283615" y="1794883"/>
                </a:lnTo>
                <a:lnTo>
                  <a:pt x="314752" y="1827179"/>
                </a:lnTo>
                <a:lnTo>
                  <a:pt x="347131" y="1858054"/>
                </a:lnTo>
                <a:lnTo>
                  <a:pt x="380696" y="1887480"/>
                </a:lnTo>
                <a:lnTo>
                  <a:pt x="415393" y="1915428"/>
                </a:lnTo>
                <a:lnTo>
                  <a:pt x="451168" y="1941872"/>
                </a:lnTo>
                <a:lnTo>
                  <a:pt x="487964" y="1966782"/>
                </a:lnTo>
                <a:lnTo>
                  <a:pt x="525729" y="1990132"/>
                </a:lnTo>
                <a:lnTo>
                  <a:pt x="564406" y="2011893"/>
                </a:lnTo>
                <a:lnTo>
                  <a:pt x="603942" y="2032037"/>
                </a:lnTo>
                <a:lnTo>
                  <a:pt x="644280" y="2050537"/>
                </a:lnTo>
                <a:lnTo>
                  <a:pt x="685368" y="2067365"/>
                </a:lnTo>
                <a:lnTo>
                  <a:pt x="727149" y="2082492"/>
                </a:lnTo>
                <a:lnTo>
                  <a:pt x="769569" y="2095890"/>
                </a:lnTo>
                <a:lnTo>
                  <a:pt x="812573" y="2107533"/>
                </a:lnTo>
                <a:lnTo>
                  <a:pt x="856107" y="2117392"/>
                </a:lnTo>
                <a:lnTo>
                  <a:pt x="900115" y="2125438"/>
                </a:lnTo>
                <a:lnTo>
                  <a:pt x="944544" y="2131645"/>
                </a:lnTo>
                <a:lnTo>
                  <a:pt x="989337" y="2135984"/>
                </a:lnTo>
                <a:lnTo>
                  <a:pt x="1034441" y="2138428"/>
                </a:lnTo>
                <a:lnTo>
                  <a:pt x="1079801" y="2138948"/>
                </a:lnTo>
                <a:lnTo>
                  <a:pt x="1125361" y="2137516"/>
                </a:lnTo>
                <a:lnTo>
                  <a:pt x="1171068" y="2134106"/>
                </a:lnTo>
                <a:lnTo>
                  <a:pt x="1216865" y="2128688"/>
                </a:lnTo>
                <a:lnTo>
                  <a:pt x="1262700" y="2121235"/>
                </a:lnTo>
                <a:lnTo>
                  <a:pt x="1308516" y="2111719"/>
                </a:lnTo>
                <a:lnTo>
                  <a:pt x="1354259" y="2100112"/>
                </a:lnTo>
                <a:lnTo>
                  <a:pt x="1399874" y="2086386"/>
                </a:lnTo>
                <a:lnTo>
                  <a:pt x="1444853" y="2070675"/>
                </a:lnTo>
                <a:lnTo>
                  <a:pt x="1488689" y="2053176"/>
                </a:lnTo>
                <a:lnTo>
                  <a:pt x="1531354" y="2033942"/>
                </a:lnTo>
                <a:lnTo>
                  <a:pt x="1572822" y="2013029"/>
                </a:lnTo>
                <a:lnTo>
                  <a:pt x="1613063" y="1990491"/>
                </a:lnTo>
                <a:lnTo>
                  <a:pt x="1652050" y="1966383"/>
                </a:lnTo>
                <a:lnTo>
                  <a:pt x="1689755" y="1940760"/>
                </a:lnTo>
                <a:lnTo>
                  <a:pt x="1726150" y="1913677"/>
                </a:lnTo>
                <a:lnTo>
                  <a:pt x="1761207" y="1885187"/>
                </a:lnTo>
                <a:lnTo>
                  <a:pt x="1794898" y="1855347"/>
                </a:lnTo>
                <a:lnTo>
                  <a:pt x="1827196" y="1824211"/>
                </a:lnTo>
                <a:lnTo>
                  <a:pt x="1858072" y="1791834"/>
                </a:lnTo>
                <a:lnTo>
                  <a:pt x="1887499" y="1758269"/>
                </a:lnTo>
                <a:lnTo>
                  <a:pt x="1915449" y="1723573"/>
                </a:lnTo>
                <a:lnTo>
                  <a:pt x="1941893" y="1687800"/>
                </a:lnTo>
                <a:lnTo>
                  <a:pt x="1966804" y="1651004"/>
                </a:lnTo>
                <a:lnTo>
                  <a:pt x="1990257" y="1613058"/>
                </a:lnTo>
                <a:lnTo>
                  <a:pt x="2011915" y="1574564"/>
                </a:lnTo>
                <a:lnTo>
                  <a:pt x="2032060" y="1535029"/>
                </a:lnTo>
                <a:lnTo>
                  <a:pt x="2050559" y="1494691"/>
                </a:lnTo>
                <a:lnTo>
                  <a:pt x="2067386" y="1453605"/>
                </a:lnTo>
                <a:lnTo>
                  <a:pt x="2082513" y="1411824"/>
                </a:lnTo>
                <a:lnTo>
                  <a:pt x="2095911" y="1369404"/>
                </a:lnTo>
                <a:lnTo>
                  <a:pt x="2107552" y="1326400"/>
                </a:lnTo>
                <a:lnTo>
                  <a:pt x="2117410" y="1282866"/>
                </a:lnTo>
                <a:lnTo>
                  <a:pt x="2125455" y="1238858"/>
                </a:lnTo>
                <a:lnTo>
                  <a:pt x="2131661" y="1194429"/>
                </a:lnTo>
                <a:lnTo>
                  <a:pt x="2135998" y="1149635"/>
                </a:lnTo>
                <a:lnTo>
                  <a:pt x="2138440" y="1104530"/>
                </a:lnTo>
                <a:lnTo>
                  <a:pt x="2138958" y="1059169"/>
                </a:lnTo>
                <a:lnTo>
                  <a:pt x="2137524" y="1013607"/>
                </a:lnTo>
                <a:lnTo>
                  <a:pt x="2134111" y="967898"/>
                </a:lnTo>
                <a:lnTo>
                  <a:pt x="2128691" y="922098"/>
                </a:lnTo>
                <a:lnTo>
                  <a:pt x="2121235" y="876261"/>
                </a:lnTo>
                <a:lnTo>
                  <a:pt x="2111716" y="830442"/>
                </a:lnTo>
                <a:lnTo>
                  <a:pt x="2100106" y="784695"/>
                </a:lnTo>
                <a:lnTo>
                  <a:pt x="2086377" y="739076"/>
                </a:lnTo>
                <a:lnTo>
                  <a:pt x="2070666" y="694100"/>
                </a:lnTo>
                <a:lnTo>
                  <a:pt x="2053167" y="650267"/>
                </a:lnTo>
                <a:lnTo>
                  <a:pt x="2033933" y="607604"/>
                </a:lnTo>
                <a:lnTo>
                  <a:pt x="2013021" y="566139"/>
                </a:lnTo>
                <a:lnTo>
                  <a:pt x="1990363" y="525705"/>
                </a:lnTo>
                <a:lnTo>
                  <a:pt x="1966377" y="486915"/>
                </a:lnTo>
                <a:lnTo>
                  <a:pt x="1940754" y="449211"/>
                </a:lnTo>
                <a:lnTo>
                  <a:pt x="1913672" y="412818"/>
                </a:lnTo>
                <a:lnTo>
                  <a:pt x="1885184" y="377762"/>
                </a:lnTo>
                <a:lnTo>
                  <a:pt x="1855345" y="344071"/>
                </a:lnTo>
                <a:lnTo>
                  <a:pt x="1824210" y="311774"/>
                </a:lnTo>
                <a:lnTo>
                  <a:pt x="1791833" y="280898"/>
                </a:lnTo>
                <a:lnTo>
                  <a:pt x="1758270" y="251472"/>
                </a:lnTo>
                <a:lnTo>
                  <a:pt x="1723575" y="223522"/>
                </a:lnTo>
                <a:lnTo>
                  <a:pt x="1687803" y="197078"/>
                </a:lnTo>
                <a:lnTo>
                  <a:pt x="1651008" y="172167"/>
                </a:lnTo>
                <a:lnTo>
                  <a:pt x="1613246" y="148816"/>
                </a:lnTo>
                <a:lnTo>
                  <a:pt x="1574570" y="127054"/>
                </a:lnTo>
                <a:lnTo>
                  <a:pt x="1535036" y="106910"/>
                </a:lnTo>
                <a:lnTo>
                  <a:pt x="1494699" y="88409"/>
                </a:lnTo>
                <a:lnTo>
                  <a:pt x="1453613" y="71581"/>
                </a:lnTo>
                <a:lnTo>
                  <a:pt x="1411833" y="56454"/>
                </a:lnTo>
                <a:lnTo>
                  <a:pt x="1369414" y="43055"/>
                </a:lnTo>
                <a:lnTo>
                  <a:pt x="1326410" y="31412"/>
                </a:lnTo>
                <a:lnTo>
                  <a:pt x="1282876" y="21553"/>
                </a:lnTo>
                <a:lnTo>
                  <a:pt x="1238867" y="13507"/>
                </a:lnTo>
                <a:lnTo>
                  <a:pt x="1194438" y="7300"/>
                </a:lnTo>
                <a:lnTo>
                  <a:pt x="1149643" y="2962"/>
                </a:lnTo>
                <a:lnTo>
                  <a:pt x="1104537" y="519"/>
                </a:lnTo>
                <a:lnTo>
                  <a:pt x="1059175" y="0"/>
                </a:lnTo>
                <a:close/>
              </a:path>
            </a:pathLst>
          </a:custGeom>
          <a:solidFill>
            <a:schemeClr val="accent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2"/>
          <p:cNvSpPr/>
          <p:nvPr userDrawn="1"/>
        </p:nvSpPr>
        <p:spPr>
          <a:xfrm>
            <a:off x="13197087" y="9621482"/>
            <a:ext cx="2138679" cy="1687194"/>
          </a:xfrm>
          <a:custGeom>
            <a:avLst/>
            <a:gdLst/>
            <a:ahLst/>
            <a:cxnLst/>
            <a:rect l="l" t="t" r="r" b="b"/>
            <a:pathLst>
              <a:path w="2138680" h="1687195">
                <a:moveTo>
                  <a:pt x="1069171" y="0"/>
                </a:moveTo>
                <a:lnTo>
                  <a:pt x="1021548" y="1041"/>
                </a:lnTo>
                <a:lnTo>
                  <a:pt x="974458" y="4138"/>
                </a:lnTo>
                <a:lnTo>
                  <a:pt x="927945" y="9245"/>
                </a:lnTo>
                <a:lnTo>
                  <a:pt x="882051" y="16321"/>
                </a:lnTo>
                <a:lnTo>
                  <a:pt x="836822" y="25320"/>
                </a:lnTo>
                <a:lnTo>
                  <a:pt x="792300" y="36201"/>
                </a:lnTo>
                <a:lnTo>
                  <a:pt x="748528" y="48919"/>
                </a:lnTo>
                <a:lnTo>
                  <a:pt x="705550" y="63430"/>
                </a:lnTo>
                <a:lnTo>
                  <a:pt x="663410" y="79692"/>
                </a:lnTo>
                <a:lnTo>
                  <a:pt x="622151" y="97662"/>
                </a:lnTo>
                <a:lnTo>
                  <a:pt x="581817" y="117294"/>
                </a:lnTo>
                <a:lnTo>
                  <a:pt x="542450" y="138547"/>
                </a:lnTo>
                <a:lnTo>
                  <a:pt x="504094" y="161376"/>
                </a:lnTo>
                <a:lnTo>
                  <a:pt x="466794" y="185738"/>
                </a:lnTo>
                <a:lnTo>
                  <a:pt x="430592" y="211590"/>
                </a:lnTo>
                <a:lnTo>
                  <a:pt x="395532" y="238888"/>
                </a:lnTo>
                <a:lnTo>
                  <a:pt x="361657" y="267589"/>
                </a:lnTo>
                <a:lnTo>
                  <a:pt x="329010" y="297650"/>
                </a:lnTo>
                <a:lnTo>
                  <a:pt x="297636" y="329026"/>
                </a:lnTo>
                <a:lnTo>
                  <a:pt x="267578" y="361674"/>
                </a:lnTo>
                <a:lnTo>
                  <a:pt x="238878" y="395551"/>
                </a:lnTo>
                <a:lnTo>
                  <a:pt x="211582" y="430614"/>
                </a:lnTo>
                <a:lnTo>
                  <a:pt x="185731" y="466819"/>
                </a:lnTo>
                <a:lnTo>
                  <a:pt x="161370" y="504122"/>
                </a:lnTo>
                <a:lnTo>
                  <a:pt x="138542" y="542480"/>
                </a:lnTo>
                <a:lnTo>
                  <a:pt x="117290" y="581850"/>
                </a:lnTo>
                <a:lnTo>
                  <a:pt x="97658" y="622188"/>
                </a:lnTo>
                <a:lnTo>
                  <a:pt x="79690" y="663451"/>
                </a:lnTo>
                <a:lnTo>
                  <a:pt x="63428" y="705595"/>
                </a:lnTo>
                <a:lnTo>
                  <a:pt x="48917" y="748577"/>
                </a:lnTo>
                <a:lnTo>
                  <a:pt x="36200" y="792353"/>
                </a:lnTo>
                <a:lnTo>
                  <a:pt x="25320" y="836879"/>
                </a:lnTo>
                <a:lnTo>
                  <a:pt x="16320" y="882114"/>
                </a:lnTo>
                <a:lnTo>
                  <a:pt x="9245" y="928012"/>
                </a:lnTo>
                <a:lnTo>
                  <a:pt x="4138" y="974530"/>
                </a:lnTo>
                <a:lnTo>
                  <a:pt x="1041" y="1021626"/>
                </a:lnTo>
                <a:lnTo>
                  <a:pt x="0" y="1069255"/>
                </a:lnTo>
                <a:lnTo>
                  <a:pt x="1041" y="1116881"/>
                </a:lnTo>
                <a:lnTo>
                  <a:pt x="4138" y="1163975"/>
                </a:lnTo>
                <a:lnTo>
                  <a:pt x="9245" y="1210491"/>
                </a:lnTo>
                <a:lnTo>
                  <a:pt x="16320" y="1256387"/>
                </a:lnTo>
                <a:lnTo>
                  <a:pt x="25320" y="1301619"/>
                </a:lnTo>
                <a:lnTo>
                  <a:pt x="36200" y="1346144"/>
                </a:lnTo>
                <a:lnTo>
                  <a:pt x="48917" y="1389918"/>
                </a:lnTo>
                <a:lnTo>
                  <a:pt x="63428" y="1432897"/>
                </a:lnTo>
                <a:lnTo>
                  <a:pt x="79690" y="1475040"/>
                </a:lnTo>
                <a:lnTo>
                  <a:pt x="97658" y="1516300"/>
                </a:lnTo>
                <a:lnTo>
                  <a:pt x="117290" y="1556637"/>
                </a:lnTo>
                <a:lnTo>
                  <a:pt x="138542" y="1596005"/>
                </a:lnTo>
                <a:lnTo>
                  <a:pt x="161370" y="1634362"/>
                </a:lnTo>
                <a:lnTo>
                  <a:pt x="185731" y="1671664"/>
                </a:lnTo>
                <a:lnTo>
                  <a:pt x="196739" y="1687080"/>
                </a:lnTo>
                <a:lnTo>
                  <a:pt x="1941679" y="1687080"/>
                </a:lnTo>
                <a:lnTo>
                  <a:pt x="1977050" y="1634362"/>
                </a:lnTo>
                <a:lnTo>
                  <a:pt x="1999879" y="1596005"/>
                </a:lnTo>
                <a:lnTo>
                  <a:pt x="2021132" y="1556637"/>
                </a:lnTo>
                <a:lnTo>
                  <a:pt x="2040765" y="1516300"/>
                </a:lnTo>
                <a:lnTo>
                  <a:pt x="2058734" y="1475040"/>
                </a:lnTo>
                <a:lnTo>
                  <a:pt x="2074996" y="1432897"/>
                </a:lnTo>
                <a:lnTo>
                  <a:pt x="2089507" y="1389918"/>
                </a:lnTo>
                <a:lnTo>
                  <a:pt x="2102225" y="1346144"/>
                </a:lnTo>
                <a:lnTo>
                  <a:pt x="2113106" y="1301619"/>
                </a:lnTo>
                <a:lnTo>
                  <a:pt x="2122105" y="1256387"/>
                </a:lnTo>
                <a:lnTo>
                  <a:pt x="2129181" y="1210491"/>
                </a:lnTo>
                <a:lnTo>
                  <a:pt x="2134288" y="1163975"/>
                </a:lnTo>
                <a:lnTo>
                  <a:pt x="2137385" y="1116881"/>
                </a:lnTo>
                <a:lnTo>
                  <a:pt x="2138427" y="1069255"/>
                </a:lnTo>
                <a:lnTo>
                  <a:pt x="2137385" y="1021626"/>
                </a:lnTo>
                <a:lnTo>
                  <a:pt x="2134288" y="974530"/>
                </a:lnTo>
                <a:lnTo>
                  <a:pt x="2129181" y="928012"/>
                </a:lnTo>
                <a:lnTo>
                  <a:pt x="2122105" y="882114"/>
                </a:lnTo>
                <a:lnTo>
                  <a:pt x="2113106" y="836879"/>
                </a:lnTo>
                <a:lnTo>
                  <a:pt x="2102225" y="792353"/>
                </a:lnTo>
                <a:lnTo>
                  <a:pt x="2089507" y="748577"/>
                </a:lnTo>
                <a:lnTo>
                  <a:pt x="2074996" y="705595"/>
                </a:lnTo>
                <a:lnTo>
                  <a:pt x="2058734" y="663451"/>
                </a:lnTo>
                <a:lnTo>
                  <a:pt x="2040765" y="622188"/>
                </a:lnTo>
                <a:lnTo>
                  <a:pt x="2021132" y="581850"/>
                </a:lnTo>
                <a:lnTo>
                  <a:pt x="1999879" y="542480"/>
                </a:lnTo>
                <a:lnTo>
                  <a:pt x="1977050" y="504122"/>
                </a:lnTo>
                <a:lnTo>
                  <a:pt x="1952688" y="466819"/>
                </a:lnTo>
                <a:lnTo>
                  <a:pt x="1926836" y="430614"/>
                </a:lnTo>
                <a:lnTo>
                  <a:pt x="1899538" y="395551"/>
                </a:lnTo>
                <a:lnTo>
                  <a:pt x="1870837" y="361674"/>
                </a:lnTo>
                <a:lnTo>
                  <a:pt x="1840776" y="329026"/>
                </a:lnTo>
                <a:lnTo>
                  <a:pt x="1809400" y="297650"/>
                </a:lnTo>
                <a:lnTo>
                  <a:pt x="1776752" y="267589"/>
                </a:lnTo>
                <a:lnTo>
                  <a:pt x="1742875" y="238888"/>
                </a:lnTo>
                <a:lnTo>
                  <a:pt x="1707812" y="211590"/>
                </a:lnTo>
                <a:lnTo>
                  <a:pt x="1671607" y="185738"/>
                </a:lnTo>
                <a:lnTo>
                  <a:pt x="1634304" y="161376"/>
                </a:lnTo>
                <a:lnTo>
                  <a:pt x="1595946" y="138547"/>
                </a:lnTo>
                <a:lnTo>
                  <a:pt x="1556576" y="117294"/>
                </a:lnTo>
                <a:lnTo>
                  <a:pt x="1516238" y="97662"/>
                </a:lnTo>
                <a:lnTo>
                  <a:pt x="1474975" y="79692"/>
                </a:lnTo>
                <a:lnTo>
                  <a:pt x="1432831" y="63430"/>
                </a:lnTo>
                <a:lnTo>
                  <a:pt x="1389849" y="48919"/>
                </a:lnTo>
                <a:lnTo>
                  <a:pt x="1346073" y="36201"/>
                </a:lnTo>
                <a:lnTo>
                  <a:pt x="1301547" y="25320"/>
                </a:lnTo>
                <a:lnTo>
                  <a:pt x="1256312" y="16321"/>
                </a:lnTo>
                <a:lnTo>
                  <a:pt x="1210414" y="9245"/>
                </a:lnTo>
                <a:lnTo>
                  <a:pt x="1163896" y="4138"/>
                </a:lnTo>
                <a:lnTo>
                  <a:pt x="1116800" y="1041"/>
                </a:lnTo>
                <a:lnTo>
                  <a:pt x="1069171" y="0"/>
                </a:lnTo>
                <a:close/>
              </a:path>
            </a:pathLst>
          </a:custGeom>
          <a:solidFill>
            <a:schemeClr val="accent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8"/>
          <p:cNvSpPr/>
          <p:nvPr userDrawn="1"/>
        </p:nvSpPr>
        <p:spPr>
          <a:xfrm>
            <a:off x="16779778" y="6095527"/>
            <a:ext cx="969645" cy="969647"/>
          </a:xfrm>
          <a:custGeom>
            <a:avLst/>
            <a:gdLst/>
            <a:ahLst/>
            <a:cxnLst/>
            <a:rect l="l" t="t" r="r" b="b"/>
            <a:pathLst>
              <a:path w="969644" h="969645">
                <a:moveTo>
                  <a:pt x="470358" y="0"/>
                </a:moveTo>
                <a:lnTo>
                  <a:pt x="425260" y="3487"/>
                </a:lnTo>
                <a:lnTo>
                  <a:pt x="380043" y="11324"/>
                </a:lnTo>
                <a:lnTo>
                  <a:pt x="334965" y="23642"/>
                </a:lnTo>
                <a:lnTo>
                  <a:pt x="291244" y="40181"/>
                </a:lnTo>
                <a:lnTo>
                  <a:pt x="250047" y="60424"/>
                </a:lnTo>
                <a:lnTo>
                  <a:pt x="211504" y="84116"/>
                </a:lnTo>
                <a:lnTo>
                  <a:pt x="175745" y="111001"/>
                </a:lnTo>
                <a:lnTo>
                  <a:pt x="142901" y="140822"/>
                </a:lnTo>
                <a:lnTo>
                  <a:pt x="113102" y="173323"/>
                </a:lnTo>
                <a:lnTo>
                  <a:pt x="86478" y="208249"/>
                </a:lnTo>
                <a:lnTo>
                  <a:pt x="63161" y="245342"/>
                </a:lnTo>
                <a:lnTo>
                  <a:pt x="43281" y="284349"/>
                </a:lnTo>
                <a:lnTo>
                  <a:pt x="26968" y="325011"/>
                </a:lnTo>
                <a:lnTo>
                  <a:pt x="14353" y="367073"/>
                </a:lnTo>
                <a:lnTo>
                  <a:pt x="5566" y="410280"/>
                </a:lnTo>
                <a:lnTo>
                  <a:pt x="738" y="454375"/>
                </a:lnTo>
                <a:lnTo>
                  <a:pt x="0" y="499101"/>
                </a:lnTo>
                <a:lnTo>
                  <a:pt x="3480" y="544204"/>
                </a:lnTo>
                <a:lnTo>
                  <a:pt x="11312" y="589427"/>
                </a:lnTo>
                <a:lnTo>
                  <a:pt x="23624" y="634513"/>
                </a:lnTo>
                <a:lnTo>
                  <a:pt x="40170" y="678234"/>
                </a:lnTo>
                <a:lnTo>
                  <a:pt x="60421" y="719431"/>
                </a:lnTo>
                <a:lnTo>
                  <a:pt x="84120" y="757974"/>
                </a:lnTo>
                <a:lnTo>
                  <a:pt x="111012" y="793733"/>
                </a:lnTo>
                <a:lnTo>
                  <a:pt x="140840" y="826576"/>
                </a:lnTo>
                <a:lnTo>
                  <a:pt x="173349" y="856374"/>
                </a:lnTo>
                <a:lnTo>
                  <a:pt x="208281" y="882997"/>
                </a:lnTo>
                <a:lnTo>
                  <a:pt x="245382" y="906312"/>
                </a:lnTo>
                <a:lnTo>
                  <a:pt x="284395" y="926190"/>
                </a:lnTo>
                <a:lnTo>
                  <a:pt x="325065" y="942501"/>
                </a:lnTo>
                <a:lnTo>
                  <a:pt x="367134" y="955113"/>
                </a:lnTo>
                <a:lnTo>
                  <a:pt x="410347" y="963897"/>
                </a:lnTo>
                <a:lnTo>
                  <a:pt x="454448" y="968721"/>
                </a:lnTo>
                <a:lnTo>
                  <a:pt x="499181" y="969455"/>
                </a:lnTo>
                <a:lnTo>
                  <a:pt x="544290" y="965969"/>
                </a:lnTo>
                <a:lnTo>
                  <a:pt x="589518" y="958131"/>
                </a:lnTo>
                <a:lnTo>
                  <a:pt x="634610" y="945813"/>
                </a:lnTo>
                <a:lnTo>
                  <a:pt x="678318" y="929274"/>
                </a:lnTo>
                <a:lnTo>
                  <a:pt x="719504" y="909030"/>
                </a:lnTo>
                <a:lnTo>
                  <a:pt x="758038" y="885338"/>
                </a:lnTo>
                <a:lnTo>
                  <a:pt x="793788" y="858453"/>
                </a:lnTo>
                <a:lnTo>
                  <a:pt x="826625" y="828632"/>
                </a:lnTo>
                <a:lnTo>
                  <a:pt x="856417" y="796130"/>
                </a:lnTo>
                <a:lnTo>
                  <a:pt x="883035" y="761203"/>
                </a:lnTo>
                <a:lnTo>
                  <a:pt x="906347" y="724108"/>
                </a:lnTo>
                <a:lnTo>
                  <a:pt x="926224" y="685101"/>
                </a:lnTo>
                <a:lnTo>
                  <a:pt x="942534" y="644437"/>
                </a:lnTo>
                <a:lnTo>
                  <a:pt x="955147" y="602372"/>
                </a:lnTo>
                <a:lnTo>
                  <a:pt x="963933" y="559163"/>
                </a:lnTo>
                <a:lnTo>
                  <a:pt x="968760" y="515065"/>
                </a:lnTo>
                <a:lnTo>
                  <a:pt x="969499" y="470335"/>
                </a:lnTo>
                <a:lnTo>
                  <a:pt x="966018" y="425228"/>
                </a:lnTo>
                <a:lnTo>
                  <a:pt x="958188" y="380001"/>
                </a:lnTo>
                <a:lnTo>
                  <a:pt x="945878" y="334910"/>
                </a:lnTo>
                <a:lnTo>
                  <a:pt x="929332" y="291188"/>
                </a:lnTo>
                <a:lnTo>
                  <a:pt x="909081" y="249991"/>
                </a:lnTo>
                <a:lnTo>
                  <a:pt x="885381" y="211449"/>
                </a:lnTo>
                <a:lnTo>
                  <a:pt x="858489" y="175692"/>
                </a:lnTo>
                <a:lnTo>
                  <a:pt x="828661" y="142850"/>
                </a:lnTo>
                <a:lnTo>
                  <a:pt x="796154" y="113055"/>
                </a:lnTo>
                <a:lnTo>
                  <a:pt x="761222" y="86436"/>
                </a:lnTo>
                <a:lnTo>
                  <a:pt x="724123" y="63125"/>
                </a:lnTo>
                <a:lnTo>
                  <a:pt x="685113" y="43250"/>
                </a:lnTo>
                <a:lnTo>
                  <a:pt x="644447" y="26943"/>
                </a:lnTo>
                <a:lnTo>
                  <a:pt x="602383" y="14334"/>
                </a:lnTo>
                <a:lnTo>
                  <a:pt x="559176" y="5554"/>
                </a:lnTo>
                <a:lnTo>
                  <a:pt x="515082" y="732"/>
                </a:lnTo>
                <a:lnTo>
                  <a:pt x="470358" y="0"/>
                </a:lnTo>
                <a:close/>
              </a:path>
            </a:pathLst>
          </a:custGeom>
          <a:solidFill>
            <a:schemeClr val="accent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9"/>
          <p:cNvSpPr/>
          <p:nvPr userDrawn="1"/>
        </p:nvSpPr>
        <p:spPr>
          <a:xfrm>
            <a:off x="15980850" y="4166911"/>
            <a:ext cx="970280" cy="970280"/>
          </a:xfrm>
          <a:custGeom>
            <a:avLst/>
            <a:gdLst/>
            <a:ahLst/>
            <a:cxnLst/>
            <a:rect l="l" t="t" r="r" b="b"/>
            <a:pathLst>
              <a:path w="970280" h="970279">
                <a:moveTo>
                  <a:pt x="483453" y="0"/>
                </a:moveTo>
                <a:lnTo>
                  <a:pt x="439146" y="2133"/>
                </a:lnTo>
                <a:lnTo>
                  <a:pt x="394855" y="8405"/>
                </a:lnTo>
                <a:lnTo>
                  <a:pt x="350853" y="18903"/>
                </a:lnTo>
                <a:lnTo>
                  <a:pt x="307413" y="33718"/>
                </a:lnTo>
                <a:lnTo>
                  <a:pt x="264809" y="52937"/>
                </a:lnTo>
                <a:lnTo>
                  <a:pt x="224220" y="76111"/>
                </a:lnTo>
                <a:lnTo>
                  <a:pt x="186703" y="102550"/>
                </a:lnTo>
                <a:lnTo>
                  <a:pt x="152345" y="131980"/>
                </a:lnTo>
                <a:lnTo>
                  <a:pt x="121236" y="164129"/>
                </a:lnTo>
                <a:lnTo>
                  <a:pt x="93465" y="198721"/>
                </a:lnTo>
                <a:lnTo>
                  <a:pt x="69121" y="235485"/>
                </a:lnTo>
                <a:lnTo>
                  <a:pt x="48292" y="274147"/>
                </a:lnTo>
                <a:lnTo>
                  <a:pt x="31069" y="314434"/>
                </a:lnTo>
                <a:lnTo>
                  <a:pt x="17539" y="356072"/>
                </a:lnTo>
                <a:lnTo>
                  <a:pt x="7791" y="398788"/>
                </a:lnTo>
                <a:lnTo>
                  <a:pt x="1915" y="442309"/>
                </a:lnTo>
                <a:lnTo>
                  <a:pt x="0" y="486362"/>
                </a:lnTo>
                <a:lnTo>
                  <a:pt x="2133" y="530673"/>
                </a:lnTo>
                <a:lnTo>
                  <a:pt x="8406" y="574968"/>
                </a:lnTo>
                <a:lnTo>
                  <a:pt x="18905" y="618976"/>
                </a:lnTo>
                <a:lnTo>
                  <a:pt x="33721" y="662421"/>
                </a:lnTo>
                <a:lnTo>
                  <a:pt x="52941" y="705032"/>
                </a:lnTo>
                <a:lnTo>
                  <a:pt x="76116" y="745623"/>
                </a:lnTo>
                <a:lnTo>
                  <a:pt x="102555" y="783142"/>
                </a:lnTo>
                <a:lnTo>
                  <a:pt x="131985" y="817501"/>
                </a:lnTo>
                <a:lnTo>
                  <a:pt x="164133" y="848610"/>
                </a:lnTo>
                <a:lnTo>
                  <a:pt x="198725" y="876381"/>
                </a:lnTo>
                <a:lnTo>
                  <a:pt x="235488" y="900726"/>
                </a:lnTo>
                <a:lnTo>
                  <a:pt x="274149" y="921554"/>
                </a:lnTo>
                <a:lnTo>
                  <a:pt x="314434" y="938778"/>
                </a:lnTo>
                <a:lnTo>
                  <a:pt x="356070" y="952308"/>
                </a:lnTo>
                <a:lnTo>
                  <a:pt x="398784" y="962056"/>
                </a:lnTo>
                <a:lnTo>
                  <a:pt x="442302" y="967932"/>
                </a:lnTo>
                <a:lnTo>
                  <a:pt x="486352" y="969848"/>
                </a:lnTo>
                <a:lnTo>
                  <a:pt x="530658" y="967714"/>
                </a:lnTo>
                <a:lnTo>
                  <a:pt x="574949" y="961443"/>
                </a:lnTo>
                <a:lnTo>
                  <a:pt x="618951" y="950944"/>
                </a:lnTo>
                <a:lnTo>
                  <a:pt x="662391" y="936130"/>
                </a:lnTo>
                <a:lnTo>
                  <a:pt x="704995" y="916910"/>
                </a:lnTo>
                <a:lnTo>
                  <a:pt x="745584" y="893734"/>
                </a:lnTo>
                <a:lnTo>
                  <a:pt x="783102" y="867294"/>
                </a:lnTo>
                <a:lnTo>
                  <a:pt x="817459" y="837863"/>
                </a:lnTo>
                <a:lnTo>
                  <a:pt x="848568" y="805714"/>
                </a:lnTo>
                <a:lnTo>
                  <a:pt x="876339" y="771121"/>
                </a:lnTo>
                <a:lnTo>
                  <a:pt x="900683" y="734357"/>
                </a:lnTo>
                <a:lnTo>
                  <a:pt x="921512" y="695695"/>
                </a:lnTo>
                <a:lnTo>
                  <a:pt x="938736" y="655408"/>
                </a:lnTo>
                <a:lnTo>
                  <a:pt x="952266" y="613770"/>
                </a:lnTo>
                <a:lnTo>
                  <a:pt x="962013" y="571054"/>
                </a:lnTo>
                <a:lnTo>
                  <a:pt x="967889" y="527533"/>
                </a:lnTo>
                <a:lnTo>
                  <a:pt x="969805" y="483480"/>
                </a:lnTo>
                <a:lnTo>
                  <a:pt x="967671" y="439169"/>
                </a:lnTo>
                <a:lnTo>
                  <a:pt x="961399" y="394872"/>
                </a:lnTo>
                <a:lnTo>
                  <a:pt x="950899" y="350864"/>
                </a:lnTo>
                <a:lnTo>
                  <a:pt x="936084" y="307417"/>
                </a:lnTo>
                <a:lnTo>
                  <a:pt x="916863" y="264805"/>
                </a:lnTo>
                <a:lnTo>
                  <a:pt x="893688" y="224216"/>
                </a:lnTo>
                <a:lnTo>
                  <a:pt x="867249" y="186698"/>
                </a:lnTo>
                <a:lnTo>
                  <a:pt x="837819" y="152341"/>
                </a:lnTo>
                <a:lnTo>
                  <a:pt x="805672" y="121233"/>
                </a:lnTo>
                <a:lnTo>
                  <a:pt x="771079" y="93462"/>
                </a:lnTo>
                <a:lnTo>
                  <a:pt x="734316" y="69119"/>
                </a:lnTo>
                <a:lnTo>
                  <a:pt x="695655" y="48291"/>
                </a:lnTo>
                <a:lnTo>
                  <a:pt x="655370" y="31068"/>
                </a:lnTo>
                <a:lnTo>
                  <a:pt x="613734" y="17538"/>
                </a:lnTo>
                <a:lnTo>
                  <a:pt x="571020" y="7791"/>
                </a:lnTo>
                <a:lnTo>
                  <a:pt x="527502" y="1915"/>
                </a:lnTo>
                <a:lnTo>
                  <a:pt x="483453" y="0"/>
                </a:lnTo>
                <a:close/>
              </a:path>
            </a:pathLst>
          </a:custGeom>
          <a:solidFill>
            <a:schemeClr val="accent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20"/>
          <p:cNvSpPr/>
          <p:nvPr userDrawn="1"/>
        </p:nvSpPr>
        <p:spPr>
          <a:xfrm>
            <a:off x="17430751" y="10205882"/>
            <a:ext cx="969645" cy="970280"/>
          </a:xfrm>
          <a:custGeom>
            <a:avLst/>
            <a:gdLst/>
            <a:ahLst/>
            <a:cxnLst/>
            <a:rect l="l" t="t" r="r" b="b"/>
            <a:pathLst>
              <a:path w="969644" h="970279">
                <a:moveTo>
                  <a:pt x="484770" y="0"/>
                </a:moveTo>
                <a:lnTo>
                  <a:pt x="438095" y="2219"/>
                </a:lnTo>
                <a:lnTo>
                  <a:pt x="392673" y="8742"/>
                </a:lnTo>
                <a:lnTo>
                  <a:pt x="348707" y="19365"/>
                </a:lnTo>
                <a:lnTo>
                  <a:pt x="306400" y="33885"/>
                </a:lnTo>
                <a:lnTo>
                  <a:pt x="265957" y="52098"/>
                </a:lnTo>
                <a:lnTo>
                  <a:pt x="227580" y="73803"/>
                </a:lnTo>
                <a:lnTo>
                  <a:pt x="191473" y="98796"/>
                </a:lnTo>
                <a:lnTo>
                  <a:pt x="157839" y="126873"/>
                </a:lnTo>
                <a:lnTo>
                  <a:pt x="126882" y="157831"/>
                </a:lnTo>
                <a:lnTo>
                  <a:pt x="98805" y="191468"/>
                </a:lnTo>
                <a:lnTo>
                  <a:pt x="73812" y="227580"/>
                </a:lnTo>
                <a:lnTo>
                  <a:pt x="52106" y="265963"/>
                </a:lnTo>
                <a:lnTo>
                  <a:pt x="33890" y="306416"/>
                </a:lnTo>
                <a:lnTo>
                  <a:pt x="19368" y="348735"/>
                </a:lnTo>
                <a:lnTo>
                  <a:pt x="8743" y="392716"/>
                </a:lnTo>
                <a:lnTo>
                  <a:pt x="2219" y="438157"/>
                </a:lnTo>
                <a:lnTo>
                  <a:pt x="0" y="484854"/>
                </a:lnTo>
                <a:lnTo>
                  <a:pt x="2219" y="531542"/>
                </a:lnTo>
                <a:lnTo>
                  <a:pt x="8743" y="576975"/>
                </a:lnTo>
                <a:lnTo>
                  <a:pt x="19368" y="620950"/>
                </a:lnTo>
                <a:lnTo>
                  <a:pt x="33890" y="663262"/>
                </a:lnTo>
                <a:lnTo>
                  <a:pt x="52106" y="703710"/>
                </a:lnTo>
                <a:lnTo>
                  <a:pt x="73812" y="742090"/>
                </a:lnTo>
                <a:lnTo>
                  <a:pt x="98805" y="778198"/>
                </a:lnTo>
                <a:lnTo>
                  <a:pt x="126882" y="811832"/>
                </a:lnTo>
                <a:lnTo>
                  <a:pt x="157839" y="842788"/>
                </a:lnTo>
                <a:lnTo>
                  <a:pt x="191473" y="870863"/>
                </a:lnTo>
                <a:lnTo>
                  <a:pt x="227580" y="895854"/>
                </a:lnTo>
                <a:lnTo>
                  <a:pt x="265957" y="917558"/>
                </a:lnTo>
                <a:lnTo>
                  <a:pt x="306400" y="935772"/>
                </a:lnTo>
                <a:lnTo>
                  <a:pt x="348707" y="950291"/>
                </a:lnTo>
                <a:lnTo>
                  <a:pt x="392673" y="960914"/>
                </a:lnTo>
                <a:lnTo>
                  <a:pt x="438095" y="967436"/>
                </a:lnTo>
                <a:lnTo>
                  <a:pt x="484770" y="969656"/>
                </a:lnTo>
                <a:lnTo>
                  <a:pt x="531472" y="967436"/>
                </a:lnTo>
                <a:lnTo>
                  <a:pt x="576917" y="960914"/>
                </a:lnTo>
                <a:lnTo>
                  <a:pt x="620900" y="950291"/>
                </a:lnTo>
                <a:lnTo>
                  <a:pt x="663221" y="935772"/>
                </a:lnTo>
                <a:lnTo>
                  <a:pt x="703674" y="917558"/>
                </a:lnTo>
                <a:lnTo>
                  <a:pt x="742058" y="895854"/>
                </a:lnTo>
                <a:lnTo>
                  <a:pt x="778170" y="870863"/>
                </a:lnTo>
                <a:lnTo>
                  <a:pt x="811805" y="842788"/>
                </a:lnTo>
                <a:lnTo>
                  <a:pt x="842762" y="811832"/>
                </a:lnTo>
                <a:lnTo>
                  <a:pt x="870838" y="778198"/>
                </a:lnTo>
                <a:lnTo>
                  <a:pt x="895828" y="742090"/>
                </a:lnTo>
                <a:lnTo>
                  <a:pt x="917531" y="703710"/>
                </a:lnTo>
                <a:lnTo>
                  <a:pt x="935743" y="663262"/>
                </a:lnTo>
                <a:lnTo>
                  <a:pt x="950262" y="620950"/>
                </a:lnTo>
                <a:lnTo>
                  <a:pt x="960883" y="576975"/>
                </a:lnTo>
                <a:lnTo>
                  <a:pt x="967405" y="531542"/>
                </a:lnTo>
                <a:lnTo>
                  <a:pt x="969624" y="484854"/>
                </a:lnTo>
                <a:lnTo>
                  <a:pt x="967405" y="438157"/>
                </a:lnTo>
                <a:lnTo>
                  <a:pt x="960883" y="392716"/>
                </a:lnTo>
                <a:lnTo>
                  <a:pt x="950262" y="348735"/>
                </a:lnTo>
                <a:lnTo>
                  <a:pt x="935743" y="306416"/>
                </a:lnTo>
                <a:lnTo>
                  <a:pt x="917531" y="265963"/>
                </a:lnTo>
                <a:lnTo>
                  <a:pt x="895828" y="227580"/>
                </a:lnTo>
                <a:lnTo>
                  <a:pt x="870838" y="191468"/>
                </a:lnTo>
                <a:lnTo>
                  <a:pt x="842762" y="157831"/>
                </a:lnTo>
                <a:lnTo>
                  <a:pt x="811805" y="126873"/>
                </a:lnTo>
                <a:lnTo>
                  <a:pt x="778170" y="98796"/>
                </a:lnTo>
                <a:lnTo>
                  <a:pt x="742058" y="73803"/>
                </a:lnTo>
                <a:lnTo>
                  <a:pt x="703674" y="52098"/>
                </a:lnTo>
                <a:lnTo>
                  <a:pt x="663221" y="33885"/>
                </a:lnTo>
                <a:lnTo>
                  <a:pt x="620900" y="19365"/>
                </a:lnTo>
                <a:lnTo>
                  <a:pt x="576917" y="8742"/>
                </a:lnTo>
                <a:lnTo>
                  <a:pt x="531472" y="2219"/>
                </a:lnTo>
                <a:lnTo>
                  <a:pt x="484770" y="0"/>
                </a:lnTo>
                <a:close/>
              </a:path>
            </a:pathLst>
          </a:custGeom>
          <a:solidFill>
            <a:schemeClr val="accent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21"/>
          <p:cNvSpPr/>
          <p:nvPr userDrawn="1"/>
        </p:nvSpPr>
        <p:spPr>
          <a:xfrm>
            <a:off x="14890428" y="2387413"/>
            <a:ext cx="969645" cy="969647"/>
          </a:xfrm>
          <a:custGeom>
            <a:avLst/>
            <a:gdLst/>
            <a:ahLst/>
            <a:cxnLst/>
            <a:rect l="l" t="t" r="r" b="b"/>
            <a:pathLst>
              <a:path w="969644" h="969645">
                <a:moveTo>
                  <a:pt x="495162" y="0"/>
                </a:moveTo>
                <a:lnTo>
                  <a:pt x="451257" y="1006"/>
                </a:lnTo>
                <a:lnTo>
                  <a:pt x="407446" y="6008"/>
                </a:lnTo>
                <a:lnTo>
                  <a:pt x="364014" y="15049"/>
                </a:lnTo>
                <a:lnTo>
                  <a:pt x="321245" y="28175"/>
                </a:lnTo>
                <a:lnTo>
                  <a:pt x="279422" y="45430"/>
                </a:lnTo>
                <a:lnTo>
                  <a:pt x="238830" y="66860"/>
                </a:lnTo>
                <a:lnTo>
                  <a:pt x="199752" y="92510"/>
                </a:lnTo>
                <a:lnTo>
                  <a:pt x="163284" y="121743"/>
                </a:lnTo>
                <a:lnTo>
                  <a:pt x="130362" y="153721"/>
                </a:lnTo>
                <a:lnTo>
                  <a:pt x="101029" y="188160"/>
                </a:lnTo>
                <a:lnTo>
                  <a:pt x="75331" y="224775"/>
                </a:lnTo>
                <a:lnTo>
                  <a:pt x="53314" y="263283"/>
                </a:lnTo>
                <a:lnTo>
                  <a:pt x="35021" y="303400"/>
                </a:lnTo>
                <a:lnTo>
                  <a:pt x="20498" y="344842"/>
                </a:lnTo>
                <a:lnTo>
                  <a:pt x="9791" y="387325"/>
                </a:lnTo>
                <a:lnTo>
                  <a:pt x="2943" y="430565"/>
                </a:lnTo>
                <a:lnTo>
                  <a:pt x="0" y="474278"/>
                </a:lnTo>
                <a:lnTo>
                  <a:pt x="1006" y="518181"/>
                </a:lnTo>
                <a:lnTo>
                  <a:pt x="6008" y="561990"/>
                </a:lnTo>
                <a:lnTo>
                  <a:pt x="15049" y="605420"/>
                </a:lnTo>
                <a:lnTo>
                  <a:pt x="28175" y="648189"/>
                </a:lnTo>
                <a:lnTo>
                  <a:pt x="45430" y="690011"/>
                </a:lnTo>
                <a:lnTo>
                  <a:pt x="66860" y="730604"/>
                </a:lnTo>
                <a:lnTo>
                  <a:pt x="92510" y="769683"/>
                </a:lnTo>
                <a:lnTo>
                  <a:pt x="121750" y="806151"/>
                </a:lnTo>
                <a:lnTo>
                  <a:pt x="153733" y="839073"/>
                </a:lnTo>
                <a:lnTo>
                  <a:pt x="188175" y="868406"/>
                </a:lnTo>
                <a:lnTo>
                  <a:pt x="224792" y="894104"/>
                </a:lnTo>
                <a:lnTo>
                  <a:pt x="263301" y="916121"/>
                </a:lnTo>
                <a:lnTo>
                  <a:pt x="303418" y="934414"/>
                </a:lnTo>
                <a:lnTo>
                  <a:pt x="344860" y="948937"/>
                </a:lnTo>
                <a:lnTo>
                  <a:pt x="387341" y="959644"/>
                </a:lnTo>
                <a:lnTo>
                  <a:pt x="430579" y="966492"/>
                </a:lnTo>
                <a:lnTo>
                  <a:pt x="474291" y="969435"/>
                </a:lnTo>
                <a:lnTo>
                  <a:pt x="518191" y="968429"/>
                </a:lnTo>
                <a:lnTo>
                  <a:pt x="561998" y="963427"/>
                </a:lnTo>
                <a:lnTo>
                  <a:pt x="605426" y="954386"/>
                </a:lnTo>
                <a:lnTo>
                  <a:pt x="648192" y="941260"/>
                </a:lnTo>
                <a:lnTo>
                  <a:pt x="690013" y="924005"/>
                </a:lnTo>
                <a:lnTo>
                  <a:pt x="730604" y="902575"/>
                </a:lnTo>
                <a:lnTo>
                  <a:pt x="769683" y="876925"/>
                </a:lnTo>
                <a:lnTo>
                  <a:pt x="806151" y="847692"/>
                </a:lnTo>
                <a:lnTo>
                  <a:pt x="839073" y="815714"/>
                </a:lnTo>
                <a:lnTo>
                  <a:pt x="868406" y="781275"/>
                </a:lnTo>
                <a:lnTo>
                  <a:pt x="894104" y="744660"/>
                </a:lnTo>
                <a:lnTo>
                  <a:pt x="916121" y="706152"/>
                </a:lnTo>
                <a:lnTo>
                  <a:pt x="934414" y="666035"/>
                </a:lnTo>
                <a:lnTo>
                  <a:pt x="948937" y="624593"/>
                </a:lnTo>
                <a:lnTo>
                  <a:pt x="959644" y="582110"/>
                </a:lnTo>
                <a:lnTo>
                  <a:pt x="966492" y="538870"/>
                </a:lnTo>
                <a:lnTo>
                  <a:pt x="969435" y="495157"/>
                </a:lnTo>
                <a:lnTo>
                  <a:pt x="968429" y="451254"/>
                </a:lnTo>
                <a:lnTo>
                  <a:pt x="963427" y="407445"/>
                </a:lnTo>
                <a:lnTo>
                  <a:pt x="954386" y="364014"/>
                </a:lnTo>
                <a:lnTo>
                  <a:pt x="941260" y="321246"/>
                </a:lnTo>
                <a:lnTo>
                  <a:pt x="924005" y="279424"/>
                </a:lnTo>
                <a:lnTo>
                  <a:pt x="902575" y="238831"/>
                </a:lnTo>
                <a:lnTo>
                  <a:pt x="876925" y="199752"/>
                </a:lnTo>
                <a:lnTo>
                  <a:pt x="847697" y="163284"/>
                </a:lnTo>
                <a:lnTo>
                  <a:pt x="815722" y="130362"/>
                </a:lnTo>
                <a:lnTo>
                  <a:pt x="781286" y="101029"/>
                </a:lnTo>
                <a:lnTo>
                  <a:pt x="744671" y="75331"/>
                </a:lnTo>
                <a:lnTo>
                  <a:pt x="706164" y="53314"/>
                </a:lnTo>
                <a:lnTo>
                  <a:pt x="666047" y="35021"/>
                </a:lnTo>
                <a:lnTo>
                  <a:pt x="624604" y="20498"/>
                </a:lnTo>
                <a:lnTo>
                  <a:pt x="582119" y="9791"/>
                </a:lnTo>
                <a:lnTo>
                  <a:pt x="538877" y="2943"/>
                </a:lnTo>
                <a:lnTo>
                  <a:pt x="495162" y="0"/>
                </a:lnTo>
                <a:close/>
              </a:path>
            </a:pathLst>
          </a:custGeom>
          <a:solidFill>
            <a:schemeClr val="accent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22"/>
          <p:cNvSpPr/>
          <p:nvPr userDrawn="1"/>
        </p:nvSpPr>
        <p:spPr>
          <a:xfrm>
            <a:off x="17267177" y="8125234"/>
            <a:ext cx="969645" cy="969647"/>
          </a:xfrm>
          <a:custGeom>
            <a:avLst/>
            <a:gdLst/>
            <a:ahLst/>
            <a:cxnLst/>
            <a:rect l="l" t="t" r="r" b="b"/>
            <a:pathLst>
              <a:path w="969644" h="969645">
                <a:moveTo>
                  <a:pt x="501159" y="0"/>
                </a:moveTo>
                <a:lnTo>
                  <a:pt x="455272" y="665"/>
                </a:lnTo>
                <a:lnTo>
                  <a:pt x="408820" y="5777"/>
                </a:lnTo>
                <a:lnTo>
                  <a:pt x="363049" y="15273"/>
                </a:lnTo>
                <a:lnTo>
                  <a:pt x="319191" y="28822"/>
                </a:lnTo>
                <a:lnTo>
                  <a:pt x="277415" y="46194"/>
                </a:lnTo>
                <a:lnTo>
                  <a:pt x="237890" y="67155"/>
                </a:lnTo>
                <a:lnTo>
                  <a:pt x="200785" y="91472"/>
                </a:lnTo>
                <a:lnTo>
                  <a:pt x="166269" y="118913"/>
                </a:lnTo>
                <a:lnTo>
                  <a:pt x="134511" y="149246"/>
                </a:lnTo>
                <a:lnTo>
                  <a:pt x="105679" y="182238"/>
                </a:lnTo>
                <a:lnTo>
                  <a:pt x="79944" y="217656"/>
                </a:lnTo>
                <a:lnTo>
                  <a:pt x="57473" y="255268"/>
                </a:lnTo>
                <a:lnTo>
                  <a:pt x="38435" y="294842"/>
                </a:lnTo>
                <a:lnTo>
                  <a:pt x="23000" y="336144"/>
                </a:lnTo>
                <a:lnTo>
                  <a:pt x="11337" y="378943"/>
                </a:lnTo>
                <a:lnTo>
                  <a:pt x="3613" y="423006"/>
                </a:lnTo>
                <a:lnTo>
                  <a:pt x="0" y="468099"/>
                </a:lnTo>
                <a:lnTo>
                  <a:pt x="664" y="513992"/>
                </a:lnTo>
                <a:lnTo>
                  <a:pt x="5775" y="560451"/>
                </a:lnTo>
                <a:lnTo>
                  <a:pt x="15271" y="606221"/>
                </a:lnTo>
                <a:lnTo>
                  <a:pt x="28821" y="650078"/>
                </a:lnTo>
                <a:lnTo>
                  <a:pt x="46193" y="691853"/>
                </a:lnTo>
                <a:lnTo>
                  <a:pt x="67154" y="731377"/>
                </a:lnTo>
                <a:lnTo>
                  <a:pt x="91471" y="768481"/>
                </a:lnTo>
                <a:lnTo>
                  <a:pt x="118913" y="802996"/>
                </a:lnTo>
                <a:lnTo>
                  <a:pt x="149247" y="834753"/>
                </a:lnTo>
                <a:lnTo>
                  <a:pt x="182240" y="863584"/>
                </a:lnTo>
                <a:lnTo>
                  <a:pt x="217659" y="889318"/>
                </a:lnTo>
                <a:lnTo>
                  <a:pt x="255273" y="911787"/>
                </a:lnTo>
                <a:lnTo>
                  <a:pt x="294849" y="930822"/>
                </a:lnTo>
                <a:lnTo>
                  <a:pt x="336154" y="946255"/>
                </a:lnTo>
                <a:lnTo>
                  <a:pt x="378956" y="957915"/>
                </a:lnTo>
                <a:lnTo>
                  <a:pt x="423022" y="965634"/>
                </a:lnTo>
                <a:lnTo>
                  <a:pt x="468119" y="969243"/>
                </a:lnTo>
                <a:lnTo>
                  <a:pt x="514017" y="968573"/>
                </a:lnTo>
                <a:lnTo>
                  <a:pt x="560481" y="963454"/>
                </a:lnTo>
                <a:lnTo>
                  <a:pt x="606238" y="953959"/>
                </a:lnTo>
                <a:lnTo>
                  <a:pt x="650085" y="940410"/>
                </a:lnTo>
                <a:lnTo>
                  <a:pt x="691850" y="923040"/>
                </a:lnTo>
                <a:lnTo>
                  <a:pt x="731367" y="902082"/>
                </a:lnTo>
                <a:lnTo>
                  <a:pt x="768464" y="877767"/>
                </a:lnTo>
                <a:lnTo>
                  <a:pt x="802974" y="850328"/>
                </a:lnTo>
                <a:lnTo>
                  <a:pt x="834728" y="819997"/>
                </a:lnTo>
                <a:lnTo>
                  <a:pt x="863555" y="787008"/>
                </a:lnTo>
                <a:lnTo>
                  <a:pt x="889288" y="751591"/>
                </a:lnTo>
                <a:lnTo>
                  <a:pt x="911757" y="713981"/>
                </a:lnTo>
                <a:lnTo>
                  <a:pt x="930793" y="674408"/>
                </a:lnTo>
                <a:lnTo>
                  <a:pt x="946228" y="633105"/>
                </a:lnTo>
                <a:lnTo>
                  <a:pt x="957891" y="590305"/>
                </a:lnTo>
                <a:lnTo>
                  <a:pt x="965614" y="546240"/>
                </a:lnTo>
                <a:lnTo>
                  <a:pt x="969228" y="501143"/>
                </a:lnTo>
                <a:lnTo>
                  <a:pt x="968564" y="455246"/>
                </a:lnTo>
                <a:lnTo>
                  <a:pt x="963453" y="408780"/>
                </a:lnTo>
                <a:lnTo>
                  <a:pt x="953957" y="363009"/>
                </a:lnTo>
                <a:lnTo>
                  <a:pt x="940407" y="319152"/>
                </a:lnTo>
                <a:lnTo>
                  <a:pt x="923036" y="277378"/>
                </a:lnTo>
                <a:lnTo>
                  <a:pt x="902075" y="237855"/>
                </a:lnTo>
                <a:lnTo>
                  <a:pt x="877759" y="200753"/>
                </a:lnTo>
                <a:lnTo>
                  <a:pt x="850318" y="166240"/>
                </a:lnTo>
                <a:lnTo>
                  <a:pt x="819986" y="134486"/>
                </a:lnTo>
                <a:lnTo>
                  <a:pt x="786996" y="105658"/>
                </a:lnTo>
                <a:lnTo>
                  <a:pt x="751580" y="79926"/>
                </a:lnTo>
                <a:lnTo>
                  <a:pt x="713970" y="57459"/>
                </a:lnTo>
                <a:lnTo>
                  <a:pt x="674399" y="38425"/>
                </a:lnTo>
                <a:lnTo>
                  <a:pt x="633100" y="22993"/>
                </a:lnTo>
                <a:lnTo>
                  <a:pt x="590305" y="11332"/>
                </a:lnTo>
                <a:lnTo>
                  <a:pt x="546247" y="3612"/>
                </a:lnTo>
                <a:lnTo>
                  <a:pt x="501159" y="0"/>
                </a:lnTo>
                <a:close/>
              </a:path>
            </a:pathLst>
          </a:custGeom>
          <a:solidFill>
            <a:schemeClr val="accent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21"/>
          <p:cNvSpPr/>
          <p:nvPr userDrawn="1"/>
        </p:nvSpPr>
        <p:spPr>
          <a:xfrm>
            <a:off x="13557252" y="798829"/>
            <a:ext cx="969645" cy="969647"/>
          </a:xfrm>
          <a:custGeom>
            <a:avLst/>
            <a:gdLst/>
            <a:ahLst/>
            <a:cxnLst/>
            <a:rect l="l" t="t" r="r" b="b"/>
            <a:pathLst>
              <a:path w="969644" h="969645">
                <a:moveTo>
                  <a:pt x="495162" y="0"/>
                </a:moveTo>
                <a:lnTo>
                  <a:pt x="451257" y="1006"/>
                </a:lnTo>
                <a:lnTo>
                  <a:pt x="407446" y="6008"/>
                </a:lnTo>
                <a:lnTo>
                  <a:pt x="364014" y="15049"/>
                </a:lnTo>
                <a:lnTo>
                  <a:pt x="321245" y="28175"/>
                </a:lnTo>
                <a:lnTo>
                  <a:pt x="279422" y="45430"/>
                </a:lnTo>
                <a:lnTo>
                  <a:pt x="238830" y="66860"/>
                </a:lnTo>
                <a:lnTo>
                  <a:pt x="199752" y="92510"/>
                </a:lnTo>
                <a:lnTo>
                  <a:pt x="163284" y="121743"/>
                </a:lnTo>
                <a:lnTo>
                  <a:pt x="130362" y="153721"/>
                </a:lnTo>
                <a:lnTo>
                  <a:pt x="101029" y="188160"/>
                </a:lnTo>
                <a:lnTo>
                  <a:pt x="75331" y="224775"/>
                </a:lnTo>
                <a:lnTo>
                  <a:pt x="53314" y="263283"/>
                </a:lnTo>
                <a:lnTo>
                  <a:pt x="35021" y="303400"/>
                </a:lnTo>
                <a:lnTo>
                  <a:pt x="20498" y="344842"/>
                </a:lnTo>
                <a:lnTo>
                  <a:pt x="9791" y="387325"/>
                </a:lnTo>
                <a:lnTo>
                  <a:pt x="2943" y="430565"/>
                </a:lnTo>
                <a:lnTo>
                  <a:pt x="0" y="474278"/>
                </a:lnTo>
                <a:lnTo>
                  <a:pt x="1006" y="518181"/>
                </a:lnTo>
                <a:lnTo>
                  <a:pt x="6008" y="561990"/>
                </a:lnTo>
                <a:lnTo>
                  <a:pt x="15049" y="605420"/>
                </a:lnTo>
                <a:lnTo>
                  <a:pt x="28175" y="648189"/>
                </a:lnTo>
                <a:lnTo>
                  <a:pt x="45430" y="690011"/>
                </a:lnTo>
                <a:lnTo>
                  <a:pt x="66860" y="730604"/>
                </a:lnTo>
                <a:lnTo>
                  <a:pt x="92510" y="769683"/>
                </a:lnTo>
                <a:lnTo>
                  <a:pt x="121750" y="806151"/>
                </a:lnTo>
                <a:lnTo>
                  <a:pt x="153733" y="839073"/>
                </a:lnTo>
                <a:lnTo>
                  <a:pt x="188175" y="868406"/>
                </a:lnTo>
                <a:lnTo>
                  <a:pt x="224792" y="894104"/>
                </a:lnTo>
                <a:lnTo>
                  <a:pt x="263301" y="916121"/>
                </a:lnTo>
                <a:lnTo>
                  <a:pt x="303418" y="934414"/>
                </a:lnTo>
                <a:lnTo>
                  <a:pt x="344860" y="948937"/>
                </a:lnTo>
                <a:lnTo>
                  <a:pt x="387341" y="959644"/>
                </a:lnTo>
                <a:lnTo>
                  <a:pt x="430579" y="966492"/>
                </a:lnTo>
                <a:lnTo>
                  <a:pt x="474291" y="969435"/>
                </a:lnTo>
                <a:lnTo>
                  <a:pt x="518191" y="968429"/>
                </a:lnTo>
                <a:lnTo>
                  <a:pt x="561998" y="963427"/>
                </a:lnTo>
                <a:lnTo>
                  <a:pt x="605426" y="954386"/>
                </a:lnTo>
                <a:lnTo>
                  <a:pt x="648192" y="941260"/>
                </a:lnTo>
                <a:lnTo>
                  <a:pt x="690013" y="924005"/>
                </a:lnTo>
                <a:lnTo>
                  <a:pt x="730604" y="902575"/>
                </a:lnTo>
                <a:lnTo>
                  <a:pt x="769683" y="876925"/>
                </a:lnTo>
                <a:lnTo>
                  <a:pt x="806151" y="847692"/>
                </a:lnTo>
                <a:lnTo>
                  <a:pt x="839073" y="815714"/>
                </a:lnTo>
                <a:lnTo>
                  <a:pt x="868406" y="781275"/>
                </a:lnTo>
                <a:lnTo>
                  <a:pt x="894104" y="744660"/>
                </a:lnTo>
                <a:lnTo>
                  <a:pt x="916121" y="706152"/>
                </a:lnTo>
                <a:lnTo>
                  <a:pt x="934414" y="666035"/>
                </a:lnTo>
                <a:lnTo>
                  <a:pt x="948937" y="624593"/>
                </a:lnTo>
                <a:lnTo>
                  <a:pt x="959644" y="582110"/>
                </a:lnTo>
                <a:lnTo>
                  <a:pt x="966492" y="538870"/>
                </a:lnTo>
                <a:lnTo>
                  <a:pt x="969435" y="495157"/>
                </a:lnTo>
                <a:lnTo>
                  <a:pt x="968429" y="451254"/>
                </a:lnTo>
                <a:lnTo>
                  <a:pt x="963427" y="407445"/>
                </a:lnTo>
                <a:lnTo>
                  <a:pt x="954386" y="364014"/>
                </a:lnTo>
                <a:lnTo>
                  <a:pt x="941260" y="321246"/>
                </a:lnTo>
                <a:lnTo>
                  <a:pt x="924005" y="279424"/>
                </a:lnTo>
                <a:lnTo>
                  <a:pt x="902575" y="238831"/>
                </a:lnTo>
                <a:lnTo>
                  <a:pt x="876925" y="199752"/>
                </a:lnTo>
                <a:lnTo>
                  <a:pt x="847697" y="163284"/>
                </a:lnTo>
                <a:lnTo>
                  <a:pt x="815722" y="130362"/>
                </a:lnTo>
                <a:lnTo>
                  <a:pt x="781286" y="101029"/>
                </a:lnTo>
                <a:lnTo>
                  <a:pt x="744671" y="75331"/>
                </a:lnTo>
                <a:lnTo>
                  <a:pt x="706164" y="53314"/>
                </a:lnTo>
                <a:lnTo>
                  <a:pt x="666047" y="35021"/>
                </a:lnTo>
                <a:lnTo>
                  <a:pt x="624604" y="20498"/>
                </a:lnTo>
                <a:lnTo>
                  <a:pt x="582119" y="9791"/>
                </a:lnTo>
                <a:lnTo>
                  <a:pt x="538877" y="2943"/>
                </a:lnTo>
                <a:lnTo>
                  <a:pt x="495162" y="0"/>
                </a:lnTo>
                <a:close/>
              </a:path>
            </a:pathLst>
          </a:custGeom>
          <a:solidFill>
            <a:schemeClr val="accent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21"/>
          <p:cNvSpPr/>
          <p:nvPr userDrawn="1"/>
        </p:nvSpPr>
        <p:spPr>
          <a:xfrm>
            <a:off x="11958043" y="3"/>
            <a:ext cx="966938" cy="451910"/>
          </a:xfrm>
          <a:custGeom>
            <a:avLst/>
            <a:gdLst/>
            <a:ahLst/>
            <a:cxnLst/>
            <a:rect l="l" t="t" r="r" b="b"/>
            <a:pathLst>
              <a:path w="966939" h="451911">
                <a:moveTo>
                  <a:pt x="0" y="0"/>
                </a:moveTo>
                <a:lnTo>
                  <a:pt x="966939" y="0"/>
                </a:lnTo>
                <a:lnTo>
                  <a:pt x="965502" y="21346"/>
                </a:lnTo>
                <a:lnTo>
                  <a:pt x="958654" y="64586"/>
                </a:lnTo>
                <a:lnTo>
                  <a:pt x="947947" y="107069"/>
                </a:lnTo>
                <a:lnTo>
                  <a:pt x="933424" y="148511"/>
                </a:lnTo>
                <a:lnTo>
                  <a:pt x="915131" y="188628"/>
                </a:lnTo>
                <a:lnTo>
                  <a:pt x="893114" y="227136"/>
                </a:lnTo>
                <a:lnTo>
                  <a:pt x="867416" y="263751"/>
                </a:lnTo>
                <a:lnTo>
                  <a:pt x="838083" y="298190"/>
                </a:lnTo>
                <a:lnTo>
                  <a:pt x="805161" y="330168"/>
                </a:lnTo>
                <a:lnTo>
                  <a:pt x="768693" y="359401"/>
                </a:lnTo>
                <a:lnTo>
                  <a:pt x="729614" y="385051"/>
                </a:lnTo>
                <a:lnTo>
                  <a:pt x="689023" y="406481"/>
                </a:lnTo>
                <a:lnTo>
                  <a:pt x="647202" y="423736"/>
                </a:lnTo>
                <a:lnTo>
                  <a:pt x="604436" y="436862"/>
                </a:lnTo>
                <a:lnTo>
                  <a:pt x="561008" y="445903"/>
                </a:lnTo>
                <a:lnTo>
                  <a:pt x="517201" y="450905"/>
                </a:lnTo>
                <a:lnTo>
                  <a:pt x="473301" y="451911"/>
                </a:lnTo>
                <a:lnTo>
                  <a:pt x="429588" y="448968"/>
                </a:lnTo>
                <a:lnTo>
                  <a:pt x="386350" y="442120"/>
                </a:lnTo>
                <a:lnTo>
                  <a:pt x="343869" y="431413"/>
                </a:lnTo>
                <a:lnTo>
                  <a:pt x="302427" y="416890"/>
                </a:lnTo>
                <a:lnTo>
                  <a:pt x="262310" y="398597"/>
                </a:lnTo>
                <a:lnTo>
                  <a:pt x="223801" y="376580"/>
                </a:lnTo>
                <a:lnTo>
                  <a:pt x="187184" y="350882"/>
                </a:lnTo>
                <a:lnTo>
                  <a:pt x="152742" y="321549"/>
                </a:lnTo>
                <a:lnTo>
                  <a:pt x="120759" y="288627"/>
                </a:lnTo>
                <a:lnTo>
                  <a:pt x="91519" y="252159"/>
                </a:lnTo>
                <a:lnTo>
                  <a:pt x="65869" y="213080"/>
                </a:lnTo>
                <a:lnTo>
                  <a:pt x="44439" y="172487"/>
                </a:lnTo>
                <a:lnTo>
                  <a:pt x="27184" y="130665"/>
                </a:lnTo>
                <a:lnTo>
                  <a:pt x="14058" y="87896"/>
                </a:lnTo>
                <a:lnTo>
                  <a:pt x="5017" y="44466"/>
                </a:lnTo>
                <a:lnTo>
                  <a:pt x="15" y="657"/>
                </a:lnTo>
                <a:close/>
              </a:path>
            </a:pathLst>
          </a:custGeom>
          <a:solidFill>
            <a:schemeClr val="accent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0"/>
          <p:cNvSpPr/>
          <p:nvPr userDrawn="1"/>
        </p:nvSpPr>
        <p:spPr>
          <a:xfrm>
            <a:off x="11347449" y="3972560"/>
            <a:ext cx="2139315" cy="2139315"/>
          </a:xfrm>
          <a:custGeom>
            <a:avLst/>
            <a:gdLst/>
            <a:ahLst/>
            <a:cxnLst/>
            <a:rect l="l" t="t" r="r" b="b"/>
            <a:pathLst>
              <a:path w="2139315" h="2139315">
                <a:moveTo>
                  <a:pt x="1059157" y="0"/>
                </a:moveTo>
                <a:lnTo>
                  <a:pt x="1013596" y="1431"/>
                </a:lnTo>
                <a:lnTo>
                  <a:pt x="967889" y="4842"/>
                </a:lnTo>
                <a:lnTo>
                  <a:pt x="922091" y="10260"/>
                </a:lnTo>
                <a:lnTo>
                  <a:pt x="876256" y="17713"/>
                </a:lnTo>
                <a:lnTo>
                  <a:pt x="830439" y="27229"/>
                </a:lnTo>
                <a:lnTo>
                  <a:pt x="784696" y="38836"/>
                </a:lnTo>
                <a:lnTo>
                  <a:pt x="739080" y="52562"/>
                </a:lnTo>
                <a:lnTo>
                  <a:pt x="694101" y="68272"/>
                </a:lnTo>
                <a:lnTo>
                  <a:pt x="650265" y="85772"/>
                </a:lnTo>
                <a:lnTo>
                  <a:pt x="607599" y="105006"/>
                </a:lnTo>
                <a:lnTo>
                  <a:pt x="566132" y="125919"/>
                </a:lnTo>
                <a:lnTo>
                  <a:pt x="525891" y="148457"/>
                </a:lnTo>
                <a:lnTo>
                  <a:pt x="486904" y="172565"/>
                </a:lnTo>
                <a:lnTo>
                  <a:pt x="449199" y="198188"/>
                </a:lnTo>
                <a:lnTo>
                  <a:pt x="412805" y="225271"/>
                </a:lnTo>
                <a:lnTo>
                  <a:pt x="377748" y="253760"/>
                </a:lnTo>
                <a:lnTo>
                  <a:pt x="344057" y="283601"/>
                </a:lnTo>
                <a:lnTo>
                  <a:pt x="311759" y="314737"/>
                </a:lnTo>
                <a:lnTo>
                  <a:pt x="280883" y="347115"/>
                </a:lnTo>
                <a:lnTo>
                  <a:pt x="251457" y="380680"/>
                </a:lnTo>
                <a:lnTo>
                  <a:pt x="223508" y="415376"/>
                </a:lnTo>
                <a:lnTo>
                  <a:pt x="197064" y="451150"/>
                </a:lnTo>
                <a:lnTo>
                  <a:pt x="172153" y="487947"/>
                </a:lnTo>
                <a:lnTo>
                  <a:pt x="148702" y="525890"/>
                </a:lnTo>
                <a:lnTo>
                  <a:pt x="127042" y="564388"/>
                </a:lnTo>
                <a:lnTo>
                  <a:pt x="106898" y="603924"/>
                </a:lnTo>
                <a:lnTo>
                  <a:pt x="88398" y="644262"/>
                </a:lnTo>
                <a:lnTo>
                  <a:pt x="71572" y="685350"/>
                </a:lnTo>
                <a:lnTo>
                  <a:pt x="56445" y="727132"/>
                </a:lnTo>
                <a:lnTo>
                  <a:pt x="43047" y="769553"/>
                </a:lnTo>
                <a:lnTo>
                  <a:pt x="31406" y="812558"/>
                </a:lnTo>
                <a:lnTo>
                  <a:pt x="21548" y="856094"/>
                </a:lnTo>
                <a:lnTo>
                  <a:pt x="13503" y="900104"/>
                </a:lnTo>
                <a:lnTo>
                  <a:pt x="7297" y="944535"/>
                </a:lnTo>
                <a:lnTo>
                  <a:pt x="2960" y="989331"/>
                </a:lnTo>
                <a:lnTo>
                  <a:pt x="518" y="1034438"/>
                </a:lnTo>
                <a:lnTo>
                  <a:pt x="0" y="1079801"/>
                </a:lnTo>
                <a:lnTo>
                  <a:pt x="1433" y="1125365"/>
                </a:lnTo>
                <a:lnTo>
                  <a:pt x="4846" y="1171076"/>
                </a:lnTo>
                <a:lnTo>
                  <a:pt x="10266" y="1216879"/>
                </a:lnTo>
                <a:lnTo>
                  <a:pt x="17721" y="1262719"/>
                </a:lnTo>
                <a:lnTo>
                  <a:pt x="27239" y="1308541"/>
                </a:lnTo>
                <a:lnTo>
                  <a:pt x="38849" y="1354291"/>
                </a:lnTo>
                <a:lnTo>
                  <a:pt x="52577" y="1399913"/>
                </a:lnTo>
                <a:lnTo>
                  <a:pt x="68288" y="1444888"/>
                </a:lnTo>
                <a:lnTo>
                  <a:pt x="85788" y="1488720"/>
                </a:lnTo>
                <a:lnTo>
                  <a:pt x="105022" y="1531382"/>
                </a:lnTo>
                <a:lnTo>
                  <a:pt x="125936" y="1572846"/>
                </a:lnTo>
                <a:lnTo>
                  <a:pt x="148571" y="1613240"/>
                </a:lnTo>
                <a:lnTo>
                  <a:pt x="172583" y="1652068"/>
                </a:lnTo>
                <a:lnTo>
                  <a:pt x="198207" y="1689770"/>
                </a:lnTo>
                <a:lnTo>
                  <a:pt x="225292" y="1726162"/>
                </a:lnTo>
                <a:lnTo>
                  <a:pt x="253782" y="1761217"/>
                </a:lnTo>
                <a:lnTo>
                  <a:pt x="283624" y="1794906"/>
                </a:lnTo>
                <a:lnTo>
                  <a:pt x="314761" y="1827201"/>
                </a:lnTo>
                <a:lnTo>
                  <a:pt x="347140" y="1858076"/>
                </a:lnTo>
                <a:lnTo>
                  <a:pt x="380706" y="1887501"/>
                </a:lnTo>
                <a:lnTo>
                  <a:pt x="415404" y="1915448"/>
                </a:lnTo>
                <a:lnTo>
                  <a:pt x="451178" y="1941891"/>
                </a:lnTo>
                <a:lnTo>
                  <a:pt x="487975" y="1966801"/>
                </a:lnTo>
                <a:lnTo>
                  <a:pt x="525740" y="1990149"/>
                </a:lnTo>
                <a:lnTo>
                  <a:pt x="564418" y="2011909"/>
                </a:lnTo>
                <a:lnTo>
                  <a:pt x="603953" y="2032053"/>
                </a:lnTo>
                <a:lnTo>
                  <a:pt x="644292" y="2050551"/>
                </a:lnTo>
                <a:lnTo>
                  <a:pt x="685380" y="2067377"/>
                </a:lnTo>
                <a:lnTo>
                  <a:pt x="727161" y="2082503"/>
                </a:lnTo>
                <a:lnTo>
                  <a:pt x="769581" y="2095901"/>
                </a:lnTo>
                <a:lnTo>
                  <a:pt x="812586" y="2107542"/>
                </a:lnTo>
                <a:lnTo>
                  <a:pt x="856119" y="2117399"/>
                </a:lnTo>
                <a:lnTo>
                  <a:pt x="900128" y="2125444"/>
                </a:lnTo>
                <a:lnTo>
                  <a:pt x="944556" y="2131649"/>
                </a:lnTo>
                <a:lnTo>
                  <a:pt x="989350" y="2135986"/>
                </a:lnTo>
                <a:lnTo>
                  <a:pt x="1034454" y="2138427"/>
                </a:lnTo>
                <a:lnTo>
                  <a:pt x="1079814" y="2138945"/>
                </a:lnTo>
                <a:lnTo>
                  <a:pt x="1125374" y="2137512"/>
                </a:lnTo>
                <a:lnTo>
                  <a:pt x="1171080" y="2134098"/>
                </a:lnTo>
                <a:lnTo>
                  <a:pt x="1216878" y="2128678"/>
                </a:lnTo>
                <a:lnTo>
                  <a:pt x="1262712" y="2121222"/>
                </a:lnTo>
                <a:lnTo>
                  <a:pt x="1308529" y="2111703"/>
                </a:lnTo>
                <a:lnTo>
                  <a:pt x="1354272" y="2100093"/>
                </a:lnTo>
                <a:lnTo>
                  <a:pt x="1399887" y="2086364"/>
                </a:lnTo>
                <a:lnTo>
                  <a:pt x="1444865" y="2070657"/>
                </a:lnTo>
                <a:lnTo>
                  <a:pt x="1488702" y="2053161"/>
                </a:lnTo>
                <a:lnTo>
                  <a:pt x="1531367" y="2033930"/>
                </a:lnTo>
                <a:lnTo>
                  <a:pt x="1572835" y="2013020"/>
                </a:lnTo>
                <a:lnTo>
                  <a:pt x="1613076" y="1990484"/>
                </a:lnTo>
                <a:lnTo>
                  <a:pt x="1652063" y="1966379"/>
                </a:lnTo>
                <a:lnTo>
                  <a:pt x="1689768" y="1940757"/>
                </a:lnTo>
                <a:lnTo>
                  <a:pt x="1726163" y="1913675"/>
                </a:lnTo>
                <a:lnTo>
                  <a:pt x="1761220" y="1885187"/>
                </a:lnTo>
                <a:lnTo>
                  <a:pt x="1794911" y="1855348"/>
                </a:lnTo>
                <a:lnTo>
                  <a:pt x="1827209" y="1824212"/>
                </a:lnTo>
                <a:lnTo>
                  <a:pt x="1858085" y="1791835"/>
                </a:lnTo>
                <a:lnTo>
                  <a:pt x="1887512" y="1758271"/>
                </a:lnTo>
                <a:lnTo>
                  <a:pt x="1915462" y="1723575"/>
                </a:lnTo>
                <a:lnTo>
                  <a:pt x="1941906" y="1687801"/>
                </a:lnTo>
                <a:lnTo>
                  <a:pt x="1966817" y="1651004"/>
                </a:lnTo>
                <a:lnTo>
                  <a:pt x="1990255" y="1613084"/>
                </a:lnTo>
                <a:lnTo>
                  <a:pt x="2011928" y="1574563"/>
                </a:lnTo>
                <a:lnTo>
                  <a:pt x="2032072" y="1535028"/>
                </a:lnTo>
                <a:lnTo>
                  <a:pt x="2050572" y="1494689"/>
                </a:lnTo>
                <a:lnTo>
                  <a:pt x="2067399" y="1453601"/>
                </a:lnTo>
                <a:lnTo>
                  <a:pt x="2082526" y="1411820"/>
                </a:lnTo>
                <a:lnTo>
                  <a:pt x="2095924" y="1369399"/>
                </a:lnTo>
                <a:lnTo>
                  <a:pt x="2107565" y="1326394"/>
                </a:lnTo>
                <a:lnTo>
                  <a:pt x="2117423" y="1282859"/>
                </a:lnTo>
                <a:lnTo>
                  <a:pt x="2125468" y="1238849"/>
                </a:lnTo>
                <a:lnTo>
                  <a:pt x="2131674" y="1194419"/>
                </a:lnTo>
                <a:lnTo>
                  <a:pt x="2136011" y="1149624"/>
                </a:lnTo>
                <a:lnTo>
                  <a:pt x="2138453" y="1104518"/>
                </a:lnTo>
                <a:lnTo>
                  <a:pt x="2138971" y="1059157"/>
                </a:lnTo>
                <a:lnTo>
                  <a:pt x="2137537" y="1013594"/>
                </a:lnTo>
                <a:lnTo>
                  <a:pt x="2134124" y="967885"/>
                </a:lnTo>
                <a:lnTo>
                  <a:pt x="2128703" y="922085"/>
                </a:lnTo>
                <a:lnTo>
                  <a:pt x="2121248" y="876248"/>
                </a:lnTo>
                <a:lnTo>
                  <a:pt x="2111729" y="830429"/>
                </a:lnTo>
                <a:lnTo>
                  <a:pt x="2100119" y="784683"/>
                </a:lnTo>
                <a:lnTo>
                  <a:pt x="2086389" y="739064"/>
                </a:lnTo>
                <a:lnTo>
                  <a:pt x="2070679" y="694089"/>
                </a:lnTo>
                <a:lnTo>
                  <a:pt x="2053179" y="650256"/>
                </a:lnTo>
                <a:lnTo>
                  <a:pt x="2033945" y="607593"/>
                </a:lnTo>
                <a:lnTo>
                  <a:pt x="2013031" y="566128"/>
                </a:lnTo>
                <a:lnTo>
                  <a:pt x="1990382" y="525711"/>
                </a:lnTo>
                <a:lnTo>
                  <a:pt x="1966384" y="486905"/>
                </a:lnTo>
                <a:lnTo>
                  <a:pt x="1940760" y="449202"/>
                </a:lnTo>
                <a:lnTo>
                  <a:pt x="1913676" y="412810"/>
                </a:lnTo>
                <a:lnTo>
                  <a:pt x="1885186" y="377754"/>
                </a:lnTo>
                <a:lnTo>
                  <a:pt x="1855344" y="344064"/>
                </a:lnTo>
                <a:lnTo>
                  <a:pt x="1824207" y="311768"/>
                </a:lnTo>
                <a:lnTo>
                  <a:pt x="1791828" y="280893"/>
                </a:lnTo>
                <a:lnTo>
                  <a:pt x="1758263" y="251467"/>
                </a:lnTo>
                <a:lnTo>
                  <a:pt x="1723566" y="223519"/>
                </a:lnTo>
                <a:lnTo>
                  <a:pt x="1687791" y="197075"/>
                </a:lnTo>
                <a:lnTo>
                  <a:pt x="1650994" y="172165"/>
                </a:lnTo>
                <a:lnTo>
                  <a:pt x="1613230" y="148815"/>
                </a:lnTo>
                <a:lnTo>
                  <a:pt x="1574552" y="127054"/>
                </a:lnTo>
                <a:lnTo>
                  <a:pt x="1535017" y="106910"/>
                </a:lnTo>
                <a:lnTo>
                  <a:pt x="1494678" y="88410"/>
                </a:lnTo>
                <a:lnTo>
                  <a:pt x="1453591" y="71583"/>
                </a:lnTo>
                <a:lnTo>
                  <a:pt x="1411810" y="56456"/>
                </a:lnTo>
                <a:lnTo>
                  <a:pt x="1369390" y="43057"/>
                </a:lnTo>
                <a:lnTo>
                  <a:pt x="1326385" y="31414"/>
                </a:lnTo>
                <a:lnTo>
                  <a:pt x="1282852" y="21556"/>
                </a:lnTo>
                <a:lnTo>
                  <a:pt x="1238843" y="13509"/>
                </a:lnTo>
                <a:lnTo>
                  <a:pt x="1194414" y="7302"/>
                </a:lnTo>
                <a:lnTo>
                  <a:pt x="1149621" y="2963"/>
                </a:lnTo>
                <a:lnTo>
                  <a:pt x="1104516" y="519"/>
                </a:lnTo>
                <a:lnTo>
                  <a:pt x="1059157" y="0"/>
                </a:lnTo>
                <a:close/>
              </a:path>
            </a:pathLst>
          </a:custGeom>
          <a:solidFill>
            <a:schemeClr val="accent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10"/>
          <p:cNvSpPr/>
          <p:nvPr userDrawn="1"/>
        </p:nvSpPr>
        <p:spPr>
          <a:xfrm>
            <a:off x="9213851" y="1838960"/>
            <a:ext cx="2139315" cy="2139315"/>
          </a:xfrm>
          <a:custGeom>
            <a:avLst/>
            <a:gdLst/>
            <a:ahLst/>
            <a:cxnLst/>
            <a:rect l="l" t="t" r="r" b="b"/>
            <a:pathLst>
              <a:path w="2139315" h="2139315">
                <a:moveTo>
                  <a:pt x="1059157" y="0"/>
                </a:moveTo>
                <a:lnTo>
                  <a:pt x="1013596" y="1431"/>
                </a:lnTo>
                <a:lnTo>
                  <a:pt x="967889" y="4842"/>
                </a:lnTo>
                <a:lnTo>
                  <a:pt x="922091" y="10260"/>
                </a:lnTo>
                <a:lnTo>
                  <a:pt x="876256" y="17713"/>
                </a:lnTo>
                <a:lnTo>
                  <a:pt x="830439" y="27229"/>
                </a:lnTo>
                <a:lnTo>
                  <a:pt x="784696" y="38836"/>
                </a:lnTo>
                <a:lnTo>
                  <a:pt x="739080" y="52562"/>
                </a:lnTo>
                <a:lnTo>
                  <a:pt x="694101" y="68272"/>
                </a:lnTo>
                <a:lnTo>
                  <a:pt x="650265" y="85772"/>
                </a:lnTo>
                <a:lnTo>
                  <a:pt x="607599" y="105006"/>
                </a:lnTo>
                <a:lnTo>
                  <a:pt x="566132" y="125919"/>
                </a:lnTo>
                <a:lnTo>
                  <a:pt x="525891" y="148457"/>
                </a:lnTo>
                <a:lnTo>
                  <a:pt x="486904" y="172565"/>
                </a:lnTo>
                <a:lnTo>
                  <a:pt x="449199" y="198188"/>
                </a:lnTo>
                <a:lnTo>
                  <a:pt x="412805" y="225271"/>
                </a:lnTo>
                <a:lnTo>
                  <a:pt x="377748" y="253760"/>
                </a:lnTo>
                <a:lnTo>
                  <a:pt x="344057" y="283601"/>
                </a:lnTo>
                <a:lnTo>
                  <a:pt x="311759" y="314737"/>
                </a:lnTo>
                <a:lnTo>
                  <a:pt x="280883" y="347115"/>
                </a:lnTo>
                <a:lnTo>
                  <a:pt x="251457" y="380680"/>
                </a:lnTo>
                <a:lnTo>
                  <a:pt x="223508" y="415376"/>
                </a:lnTo>
                <a:lnTo>
                  <a:pt x="197064" y="451150"/>
                </a:lnTo>
                <a:lnTo>
                  <a:pt x="172153" y="487947"/>
                </a:lnTo>
                <a:lnTo>
                  <a:pt x="148702" y="525890"/>
                </a:lnTo>
                <a:lnTo>
                  <a:pt x="127042" y="564388"/>
                </a:lnTo>
                <a:lnTo>
                  <a:pt x="106898" y="603924"/>
                </a:lnTo>
                <a:lnTo>
                  <a:pt x="88398" y="644262"/>
                </a:lnTo>
                <a:lnTo>
                  <a:pt x="71572" y="685350"/>
                </a:lnTo>
                <a:lnTo>
                  <a:pt x="56445" y="727132"/>
                </a:lnTo>
                <a:lnTo>
                  <a:pt x="43047" y="769553"/>
                </a:lnTo>
                <a:lnTo>
                  <a:pt x="31406" y="812558"/>
                </a:lnTo>
                <a:lnTo>
                  <a:pt x="21548" y="856094"/>
                </a:lnTo>
                <a:lnTo>
                  <a:pt x="13503" y="900104"/>
                </a:lnTo>
                <a:lnTo>
                  <a:pt x="7297" y="944535"/>
                </a:lnTo>
                <a:lnTo>
                  <a:pt x="2960" y="989331"/>
                </a:lnTo>
                <a:lnTo>
                  <a:pt x="518" y="1034438"/>
                </a:lnTo>
                <a:lnTo>
                  <a:pt x="0" y="1079801"/>
                </a:lnTo>
                <a:lnTo>
                  <a:pt x="1433" y="1125365"/>
                </a:lnTo>
                <a:lnTo>
                  <a:pt x="4846" y="1171076"/>
                </a:lnTo>
                <a:lnTo>
                  <a:pt x="10266" y="1216879"/>
                </a:lnTo>
                <a:lnTo>
                  <a:pt x="17721" y="1262719"/>
                </a:lnTo>
                <a:lnTo>
                  <a:pt x="27239" y="1308541"/>
                </a:lnTo>
                <a:lnTo>
                  <a:pt x="38849" y="1354291"/>
                </a:lnTo>
                <a:lnTo>
                  <a:pt x="52577" y="1399913"/>
                </a:lnTo>
                <a:lnTo>
                  <a:pt x="68288" y="1444888"/>
                </a:lnTo>
                <a:lnTo>
                  <a:pt x="85788" y="1488720"/>
                </a:lnTo>
                <a:lnTo>
                  <a:pt x="105022" y="1531382"/>
                </a:lnTo>
                <a:lnTo>
                  <a:pt x="125936" y="1572846"/>
                </a:lnTo>
                <a:lnTo>
                  <a:pt x="148571" y="1613240"/>
                </a:lnTo>
                <a:lnTo>
                  <a:pt x="172583" y="1652068"/>
                </a:lnTo>
                <a:lnTo>
                  <a:pt x="198207" y="1689770"/>
                </a:lnTo>
                <a:lnTo>
                  <a:pt x="225292" y="1726162"/>
                </a:lnTo>
                <a:lnTo>
                  <a:pt x="253782" y="1761217"/>
                </a:lnTo>
                <a:lnTo>
                  <a:pt x="283624" y="1794906"/>
                </a:lnTo>
                <a:lnTo>
                  <a:pt x="314761" y="1827201"/>
                </a:lnTo>
                <a:lnTo>
                  <a:pt x="347140" y="1858076"/>
                </a:lnTo>
                <a:lnTo>
                  <a:pt x="380706" y="1887501"/>
                </a:lnTo>
                <a:lnTo>
                  <a:pt x="415404" y="1915448"/>
                </a:lnTo>
                <a:lnTo>
                  <a:pt x="451178" y="1941891"/>
                </a:lnTo>
                <a:lnTo>
                  <a:pt x="487975" y="1966801"/>
                </a:lnTo>
                <a:lnTo>
                  <a:pt x="525740" y="1990149"/>
                </a:lnTo>
                <a:lnTo>
                  <a:pt x="564418" y="2011909"/>
                </a:lnTo>
                <a:lnTo>
                  <a:pt x="603953" y="2032053"/>
                </a:lnTo>
                <a:lnTo>
                  <a:pt x="644292" y="2050551"/>
                </a:lnTo>
                <a:lnTo>
                  <a:pt x="685380" y="2067377"/>
                </a:lnTo>
                <a:lnTo>
                  <a:pt x="727161" y="2082503"/>
                </a:lnTo>
                <a:lnTo>
                  <a:pt x="769581" y="2095901"/>
                </a:lnTo>
                <a:lnTo>
                  <a:pt x="812586" y="2107542"/>
                </a:lnTo>
                <a:lnTo>
                  <a:pt x="856119" y="2117399"/>
                </a:lnTo>
                <a:lnTo>
                  <a:pt x="900128" y="2125444"/>
                </a:lnTo>
                <a:lnTo>
                  <a:pt x="944556" y="2131649"/>
                </a:lnTo>
                <a:lnTo>
                  <a:pt x="989350" y="2135986"/>
                </a:lnTo>
                <a:lnTo>
                  <a:pt x="1034454" y="2138427"/>
                </a:lnTo>
                <a:lnTo>
                  <a:pt x="1079814" y="2138945"/>
                </a:lnTo>
                <a:lnTo>
                  <a:pt x="1125374" y="2137512"/>
                </a:lnTo>
                <a:lnTo>
                  <a:pt x="1171080" y="2134098"/>
                </a:lnTo>
                <a:lnTo>
                  <a:pt x="1216878" y="2128678"/>
                </a:lnTo>
                <a:lnTo>
                  <a:pt x="1262712" y="2121222"/>
                </a:lnTo>
                <a:lnTo>
                  <a:pt x="1308529" y="2111703"/>
                </a:lnTo>
                <a:lnTo>
                  <a:pt x="1354272" y="2100093"/>
                </a:lnTo>
                <a:lnTo>
                  <a:pt x="1399887" y="2086364"/>
                </a:lnTo>
                <a:lnTo>
                  <a:pt x="1444865" y="2070657"/>
                </a:lnTo>
                <a:lnTo>
                  <a:pt x="1488702" y="2053161"/>
                </a:lnTo>
                <a:lnTo>
                  <a:pt x="1531367" y="2033930"/>
                </a:lnTo>
                <a:lnTo>
                  <a:pt x="1572835" y="2013020"/>
                </a:lnTo>
                <a:lnTo>
                  <a:pt x="1613076" y="1990484"/>
                </a:lnTo>
                <a:lnTo>
                  <a:pt x="1652063" y="1966379"/>
                </a:lnTo>
                <a:lnTo>
                  <a:pt x="1689768" y="1940757"/>
                </a:lnTo>
                <a:lnTo>
                  <a:pt x="1726163" y="1913675"/>
                </a:lnTo>
                <a:lnTo>
                  <a:pt x="1761220" y="1885187"/>
                </a:lnTo>
                <a:lnTo>
                  <a:pt x="1794911" y="1855348"/>
                </a:lnTo>
                <a:lnTo>
                  <a:pt x="1827209" y="1824212"/>
                </a:lnTo>
                <a:lnTo>
                  <a:pt x="1858085" y="1791835"/>
                </a:lnTo>
                <a:lnTo>
                  <a:pt x="1887512" y="1758271"/>
                </a:lnTo>
                <a:lnTo>
                  <a:pt x="1915462" y="1723575"/>
                </a:lnTo>
                <a:lnTo>
                  <a:pt x="1941906" y="1687801"/>
                </a:lnTo>
                <a:lnTo>
                  <a:pt x="1966817" y="1651004"/>
                </a:lnTo>
                <a:lnTo>
                  <a:pt x="1990255" y="1613084"/>
                </a:lnTo>
                <a:lnTo>
                  <a:pt x="2011928" y="1574563"/>
                </a:lnTo>
                <a:lnTo>
                  <a:pt x="2032072" y="1535028"/>
                </a:lnTo>
                <a:lnTo>
                  <a:pt x="2050572" y="1494689"/>
                </a:lnTo>
                <a:lnTo>
                  <a:pt x="2067399" y="1453601"/>
                </a:lnTo>
                <a:lnTo>
                  <a:pt x="2082526" y="1411820"/>
                </a:lnTo>
                <a:lnTo>
                  <a:pt x="2095924" y="1369399"/>
                </a:lnTo>
                <a:lnTo>
                  <a:pt x="2107565" y="1326394"/>
                </a:lnTo>
                <a:lnTo>
                  <a:pt x="2117423" y="1282859"/>
                </a:lnTo>
                <a:lnTo>
                  <a:pt x="2125468" y="1238849"/>
                </a:lnTo>
                <a:lnTo>
                  <a:pt x="2131674" y="1194419"/>
                </a:lnTo>
                <a:lnTo>
                  <a:pt x="2136011" y="1149624"/>
                </a:lnTo>
                <a:lnTo>
                  <a:pt x="2138453" y="1104518"/>
                </a:lnTo>
                <a:lnTo>
                  <a:pt x="2138971" y="1059157"/>
                </a:lnTo>
                <a:lnTo>
                  <a:pt x="2137537" y="1013594"/>
                </a:lnTo>
                <a:lnTo>
                  <a:pt x="2134124" y="967885"/>
                </a:lnTo>
                <a:lnTo>
                  <a:pt x="2128703" y="922085"/>
                </a:lnTo>
                <a:lnTo>
                  <a:pt x="2121248" y="876248"/>
                </a:lnTo>
                <a:lnTo>
                  <a:pt x="2111729" y="830429"/>
                </a:lnTo>
                <a:lnTo>
                  <a:pt x="2100119" y="784683"/>
                </a:lnTo>
                <a:lnTo>
                  <a:pt x="2086389" y="739064"/>
                </a:lnTo>
                <a:lnTo>
                  <a:pt x="2070679" y="694089"/>
                </a:lnTo>
                <a:lnTo>
                  <a:pt x="2053179" y="650256"/>
                </a:lnTo>
                <a:lnTo>
                  <a:pt x="2033945" y="607593"/>
                </a:lnTo>
                <a:lnTo>
                  <a:pt x="2013031" y="566128"/>
                </a:lnTo>
                <a:lnTo>
                  <a:pt x="1990382" y="525711"/>
                </a:lnTo>
                <a:lnTo>
                  <a:pt x="1966384" y="486905"/>
                </a:lnTo>
                <a:lnTo>
                  <a:pt x="1940760" y="449202"/>
                </a:lnTo>
                <a:lnTo>
                  <a:pt x="1913676" y="412810"/>
                </a:lnTo>
                <a:lnTo>
                  <a:pt x="1885186" y="377754"/>
                </a:lnTo>
                <a:lnTo>
                  <a:pt x="1855344" y="344064"/>
                </a:lnTo>
                <a:lnTo>
                  <a:pt x="1824207" y="311768"/>
                </a:lnTo>
                <a:lnTo>
                  <a:pt x="1791828" y="280893"/>
                </a:lnTo>
                <a:lnTo>
                  <a:pt x="1758263" y="251467"/>
                </a:lnTo>
                <a:lnTo>
                  <a:pt x="1723566" y="223519"/>
                </a:lnTo>
                <a:lnTo>
                  <a:pt x="1687791" y="197075"/>
                </a:lnTo>
                <a:lnTo>
                  <a:pt x="1650994" y="172165"/>
                </a:lnTo>
                <a:lnTo>
                  <a:pt x="1613230" y="148815"/>
                </a:lnTo>
                <a:lnTo>
                  <a:pt x="1574552" y="127054"/>
                </a:lnTo>
                <a:lnTo>
                  <a:pt x="1535017" y="106910"/>
                </a:lnTo>
                <a:lnTo>
                  <a:pt x="1494678" y="88410"/>
                </a:lnTo>
                <a:lnTo>
                  <a:pt x="1453591" y="71583"/>
                </a:lnTo>
                <a:lnTo>
                  <a:pt x="1411810" y="56456"/>
                </a:lnTo>
                <a:lnTo>
                  <a:pt x="1369390" y="43057"/>
                </a:lnTo>
                <a:lnTo>
                  <a:pt x="1326385" y="31414"/>
                </a:lnTo>
                <a:lnTo>
                  <a:pt x="1282852" y="21556"/>
                </a:lnTo>
                <a:lnTo>
                  <a:pt x="1238843" y="13509"/>
                </a:lnTo>
                <a:lnTo>
                  <a:pt x="1194414" y="7302"/>
                </a:lnTo>
                <a:lnTo>
                  <a:pt x="1149621" y="2963"/>
                </a:lnTo>
                <a:lnTo>
                  <a:pt x="1104516" y="519"/>
                </a:lnTo>
                <a:lnTo>
                  <a:pt x="1059157" y="0"/>
                </a:lnTo>
                <a:close/>
              </a:path>
            </a:pathLst>
          </a:custGeom>
          <a:solidFill>
            <a:schemeClr val="accent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10"/>
          <p:cNvSpPr/>
          <p:nvPr userDrawn="1"/>
        </p:nvSpPr>
        <p:spPr>
          <a:xfrm>
            <a:off x="6541136" y="467361"/>
            <a:ext cx="2139315" cy="2139315"/>
          </a:xfrm>
          <a:custGeom>
            <a:avLst/>
            <a:gdLst/>
            <a:ahLst/>
            <a:cxnLst/>
            <a:rect l="l" t="t" r="r" b="b"/>
            <a:pathLst>
              <a:path w="2139315" h="2139315">
                <a:moveTo>
                  <a:pt x="1059157" y="0"/>
                </a:moveTo>
                <a:lnTo>
                  <a:pt x="1013596" y="1431"/>
                </a:lnTo>
                <a:lnTo>
                  <a:pt x="967889" y="4842"/>
                </a:lnTo>
                <a:lnTo>
                  <a:pt x="922091" y="10260"/>
                </a:lnTo>
                <a:lnTo>
                  <a:pt x="876256" y="17713"/>
                </a:lnTo>
                <a:lnTo>
                  <a:pt x="830439" y="27229"/>
                </a:lnTo>
                <a:lnTo>
                  <a:pt x="784696" y="38836"/>
                </a:lnTo>
                <a:lnTo>
                  <a:pt x="739080" y="52562"/>
                </a:lnTo>
                <a:lnTo>
                  <a:pt x="694101" y="68272"/>
                </a:lnTo>
                <a:lnTo>
                  <a:pt x="650265" y="85772"/>
                </a:lnTo>
                <a:lnTo>
                  <a:pt x="607599" y="105006"/>
                </a:lnTo>
                <a:lnTo>
                  <a:pt x="566132" y="125919"/>
                </a:lnTo>
                <a:lnTo>
                  <a:pt x="525891" y="148457"/>
                </a:lnTo>
                <a:lnTo>
                  <a:pt x="486904" y="172565"/>
                </a:lnTo>
                <a:lnTo>
                  <a:pt x="449199" y="198188"/>
                </a:lnTo>
                <a:lnTo>
                  <a:pt x="412805" y="225271"/>
                </a:lnTo>
                <a:lnTo>
                  <a:pt x="377748" y="253760"/>
                </a:lnTo>
                <a:lnTo>
                  <a:pt x="344057" y="283601"/>
                </a:lnTo>
                <a:lnTo>
                  <a:pt x="311759" y="314737"/>
                </a:lnTo>
                <a:lnTo>
                  <a:pt x="280883" y="347115"/>
                </a:lnTo>
                <a:lnTo>
                  <a:pt x="251457" y="380680"/>
                </a:lnTo>
                <a:lnTo>
                  <a:pt x="223508" y="415376"/>
                </a:lnTo>
                <a:lnTo>
                  <a:pt x="197064" y="451150"/>
                </a:lnTo>
                <a:lnTo>
                  <a:pt x="172153" y="487947"/>
                </a:lnTo>
                <a:lnTo>
                  <a:pt x="148702" y="525890"/>
                </a:lnTo>
                <a:lnTo>
                  <a:pt x="127042" y="564388"/>
                </a:lnTo>
                <a:lnTo>
                  <a:pt x="106898" y="603924"/>
                </a:lnTo>
                <a:lnTo>
                  <a:pt x="88398" y="644262"/>
                </a:lnTo>
                <a:lnTo>
                  <a:pt x="71572" y="685350"/>
                </a:lnTo>
                <a:lnTo>
                  <a:pt x="56445" y="727132"/>
                </a:lnTo>
                <a:lnTo>
                  <a:pt x="43047" y="769553"/>
                </a:lnTo>
                <a:lnTo>
                  <a:pt x="31406" y="812558"/>
                </a:lnTo>
                <a:lnTo>
                  <a:pt x="21548" y="856094"/>
                </a:lnTo>
                <a:lnTo>
                  <a:pt x="13503" y="900104"/>
                </a:lnTo>
                <a:lnTo>
                  <a:pt x="7297" y="944535"/>
                </a:lnTo>
                <a:lnTo>
                  <a:pt x="2960" y="989331"/>
                </a:lnTo>
                <a:lnTo>
                  <a:pt x="518" y="1034438"/>
                </a:lnTo>
                <a:lnTo>
                  <a:pt x="0" y="1079801"/>
                </a:lnTo>
                <a:lnTo>
                  <a:pt x="1433" y="1125365"/>
                </a:lnTo>
                <a:lnTo>
                  <a:pt x="4846" y="1171076"/>
                </a:lnTo>
                <a:lnTo>
                  <a:pt x="10266" y="1216879"/>
                </a:lnTo>
                <a:lnTo>
                  <a:pt x="17721" y="1262719"/>
                </a:lnTo>
                <a:lnTo>
                  <a:pt x="27239" y="1308541"/>
                </a:lnTo>
                <a:lnTo>
                  <a:pt x="38849" y="1354291"/>
                </a:lnTo>
                <a:lnTo>
                  <a:pt x="52577" y="1399913"/>
                </a:lnTo>
                <a:lnTo>
                  <a:pt x="68288" y="1444888"/>
                </a:lnTo>
                <a:lnTo>
                  <a:pt x="85788" y="1488720"/>
                </a:lnTo>
                <a:lnTo>
                  <a:pt x="105022" y="1531382"/>
                </a:lnTo>
                <a:lnTo>
                  <a:pt x="125936" y="1572846"/>
                </a:lnTo>
                <a:lnTo>
                  <a:pt x="148571" y="1613240"/>
                </a:lnTo>
                <a:lnTo>
                  <a:pt x="172583" y="1652068"/>
                </a:lnTo>
                <a:lnTo>
                  <a:pt x="198207" y="1689770"/>
                </a:lnTo>
                <a:lnTo>
                  <a:pt x="225292" y="1726162"/>
                </a:lnTo>
                <a:lnTo>
                  <a:pt x="253782" y="1761217"/>
                </a:lnTo>
                <a:lnTo>
                  <a:pt x="283624" y="1794906"/>
                </a:lnTo>
                <a:lnTo>
                  <a:pt x="314761" y="1827201"/>
                </a:lnTo>
                <a:lnTo>
                  <a:pt x="347140" y="1858076"/>
                </a:lnTo>
                <a:lnTo>
                  <a:pt x="380706" y="1887501"/>
                </a:lnTo>
                <a:lnTo>
                  <a:pt x="415404" y="1915448"/>
                </a:lnTo>
                <a:lnTo>
                  <a:pt x="451178" y="1941891"/>
                </a:lnTo>
                <a:lnTo>
                  <a:pt x="487975" y="1966801"/>
                </a:lnTo>
                <a:lnTo>
                  <a:pt x="525740" y="1990149"/>
                </a:lnTo>
                <a:lnTo>
                  <a:pt x="564418" y="2011909"/>
                </a:lnTo>
                <a:lnTo>
                  <a:pt x="603953" y="2032053"/>
                </a:lnTo>
                <a:lnTo>
                  <a:pt x="644292" y="2050551"/>
                </a:lnTo>
                <a:lnTo>
                  <a:pt x="685380" y="2067377"/>
                </a:lnTo>
                <a:lnTo>
                  <a:pt x="727161" y="2082503"/>
                </a:lnTo>
                <a:lnTo>
                  <a:pt x="769581" y="2095901"/>
                </a:lnTo>
                <a:lnTo>
                  <a:pt x="812586" y="2107542"/>
                </a:lnTo>
                <a:lnTo>
                  <a:pt x="856119" y="2117399"/>
                </a:lnTo>
                <a:lnTo>
                  <a:pt x="900128" y="2125444"/>
                </a:lnTo>
                <a:lnTo>
                  <a:pt x="944556" y="2131649"/>
                </a:lnTo>
                <a:lnTo>
                  <a:pt x="989350" y="2135986"/>
                </a:lnTo>
                <a:lnTo>
                  <a:pt x="1034454" y="2138427"/>
                </a:lnTo>
                <a:lnTo>
                  <a:pt x="1079814" y="2138945"/>
                </a:lnTo>
                <a:lnTo>
                  <a:pt x="1125374" y="2137512"/>
                </a:lnTo>
                <a:lnTo>
                  <a:pt x="1171080" y="2134098"/>
                </a:lnTo>
                <a:lnTo>
                  <a:pt x="1216878" y="2128678"/>
                </a:lnTo>
                <a:lnTo>
                  <a:pt x="1262712" y="2121222"/>
                </a:lnTo>
                <a:lnTo>
                  <a:pt x="1308529" y="2111703"/>
                </a:lnTo>
                <a:lnTo>
                  <a:pt x="1354272" y="2100093"/>
                </a:lnTo>
                <a:lnTo>
                  <a:pt x="1399887" y="2086364"/>
                </a:lnTo>
                <a:lnTo>
                  <a:pt x="1444865" y="2070657"/>
                </a:lnTo>
                <a:lnTo>
                  <a:pt x="1488702" y="2053161"/>
                </a:lnTo>
                <a:lnTo>
                  <a:pt x="1531367" y="2033930"/>
                </a:lnTo>
                <a:lnTo>
                  <a:pt x="1572835" y="2013020"/>
                </a:lnTo>
                <a:lnTo>
                  <a:pt x="1613076" y="1990484"/>
                </a:lnTo>
                <a:lnTo>
                  <a:pt x="1652063" y="1966379"/>
                </a:lnTo>
                <a:lnTo>
                  <a:pt x="1689768" y="1940757"/>
                </a:lnTo>
                <a:lnTo>
                  <a:pt x="1726163" y="1913675"/>
                </a:lnTo>
                <a:lnTo>
                  <a:pt x="1761220" y="1885187"/>
                </a:lnTo>
                <a:lnTo>
                  <a:pt x="1794911" y="1855348"/>
                </a:lnTo>
                <a:lnTo>
                  <a:pt x="1827209" y="1824212"/>
                </a:lnTo>
                <a:lnTo>
                  <a:pt x="1858085" y="1791835"/>
                </a:lnTo>
                <a:lnTo>
                  <a:pt x="1887512" y="1758271"/>
                </a:lnTo>
                <a:lnTo>
                  <a:pt x="1915462" y="1723575"/>
                </a:lnTo>
                <a:lnTo>
                  <a:pt x="1941906" y="1687801"/>
                </a:lnTo>
                <a:lnTo>
                  <a:pt x="1966817" y="1651004"/>
                </a:lnTo>
                <a:lnTo>
                  <a:pt x="1990255" y="1613084"/>
                </a:lnTo>
                <a:lnTo>
                  <a:pt x="2011928" y="1574563"/>
                </a:lnTo>
                <a:lnTo>
                  <a:pt x="2032072" y="1535028"/>
                </a:lnTo>
                <a:lnTo>
                  <a:pt x="2050572" y="1494689"/>
                </a:lnTo>
                <a:lnTo>
                  <a:pt x="2067399" y="1453601"/>
                </a:lnTo>
                <a:lnTo>
                  <a:pt x="2082526" y="1411820"/>
                </a:lnTo>
                <a:lnTo>
                  <a:pt x="2095924" y="1369399"/>
                </a:lnTo>
                <a:lnTo>
                  <a:pt x="2107565" y="1326394"/>
                </a:lnTo>
                <a:lnTo>
                  <a:pt x="2117423" y="1282859"/>
                </a:lnTo>
                <a:lnTo>
                  <a:pt x="2125468" y="1238849"/>
                </a:lnTo>
                <a:lnTo>
                  <a:pt x="2131674" y="1194419"/>
                </a:lnTo>
                <a:lnTo>
                  <a:pt x="2136011" y="1149624"/>
                </a:lnTo>
                <a:lnTo>
                  <a:pt x="2138453" y="1104518"/>
                </a:lnTo>
                <a:lnTo>
                  <a:pt x="2138971" y="1059157"/>
                </a:lnTo>
                <a:lnTo>
                  <a:pt x="2137537" y="1013594"/>
                </a:lnTo>
                <a:lnTo>
                  <a:pt x="2134124" y="967885"/>
                </a:lnTo>
                <a:lnTo>
                  <a:pt x="2128703" y="922085"/>
                </a:lnTo>
                <a:lnTo>
                  <a:pt x="2121248" y="876248"/>
                </a:lnTo>
                <a:lnTo>
                  <a:pt x="2111729" y="830429"/>
                </a:lnTo>
                <a:lnTo>
                  <a:pt x="2100119" y="784683"/>
                </a:lnTo>
                <a:lnTo>
                  <a:pt x="2086389" y="739064"/>
                </a:lnTo>
                <a:lnTo>
                  <a:pt x="2070679" y="694089"/>
                </a:lnTo>
                <a:lnTo>
                  <a:pt x="2053179" y="650256"/>
                </a:lnTo>
                <a:lnTo>
                  <a:pt x="2033945" y="607593"/>
                </a:lnTo>
                <a:lnTo>
                  <a:pt x="2013031" y="566128"/>
                </a:lnTo>
                <a:lnTo>
                  <a:pt x="1990382" y="525711"/>
                </a:lnTo>
                <a:lnTo>
                  <a:pt x="1966384" y="486905"/>
                </a:lnTo>
                <a:lnTo>
                  <a:pt x="1940760" y="449202"/>
                </a:lnTo>
                <a:lnTo>
                  <a:pt x="1913676" y="412810"/>
                </a:lnTo>
                <a:lnTo>
                  <a:pt x="1885186" y="377754"/>
                </a:lnTo>
                <a:lnTo>
                  <a:pt x="1855344" y="344064"/>
                </a:lnTo>
                <a:lnTo>
                  <a:pt x="1824207" y="311768"/>
                </a:lnTo>
                <a:lnTo>
                  <a:pt x="1791828" y="280893"/>
                </a:lnTo>
                <a:lnTo>
                  <a:pt x="1758263" y="251467"/>
                </a:lnTo>
                <a:lnTo>
                  <a:pt x="1723566" y="223519"/>
                </a:lnTo>
                <a:lnTo>
                  <a:pt x="1687791" y="197075"/>
                </a:lnTo>
                <a:lnTo>
                  <a:pt x="1650994" y="172165"/>
                </a:lnTo>
                <a:lnTo>
                  <a:pt x="1613230" y="148815"/>
                </a:lnTo>
                <a:lnTo>
                  <a:pt x="1574552" y="127054"/>
                </a:lnTo>
                <a:lnTo>
                  <a:pt x="1535017" y="106910"/>
                </a:lnTo>
                <a:lnTo>
                  <a:pt x="1494678" y="88410"/>
                </a:lnTo>
                <a:lnTo>
                  <a:pt x="1453591" y="71583"/>
                </a:lnTo>
                <a:lnTo>
                  <a:pt x="1411810" y="56456"/>
                </a:lnTo>
                <a:lnTo>
                  <a:pt x="1369390" y="43057"/>
                </a:lnTo>
                <a:lnTo>
                  <a:pt x="1326385" y="31414"/>
                </a:lnTo>
                <a:lnTo>
                  <a:pt x="1282852" y="21556"/>
                </a:lnTo>
                <a:lnTo>
                  <a:pt x="1238843" y="13509"/>
                </a:lnTo>
                <a:lnTo>
                  <a:pt x="1194414" y="7302"/>
                </a:lnTo>
                <a:lnTo>
                  <a:pt x="1149621" y="2963"/>
                </a:lnTo>
                <a:lnTo>
                  <a:pt x="1104516" y="519"/>
                </a:lnTo>
                <a:lnTo>
                  <a:pt x="1059157" y="0"/>
                </a:lnTo>
                <a:close/>
              </a:path>
            </a:pathLst>
          </a:custGeom>
          <a:solidFill>
            <a:schemeClr val="accent2"/>
          </a:solidFill>
        </p:spPr>
        <p:txBody>
          <a:bodyPr wrap="square" lIns="0" tIns="0" rIns="0" bIns="0" rtlCol="0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6376715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</p:sldLayoutIdLst>
  <p:hf sldNum="0" hdr="0"/>
  <p:txStyles>
    <p:titleStyle>
      <a:lvl1pPr algn="ctr" defTabSz="457166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874" indent="-342874" algn="l" defTabSz="457166" rtl="0" eaLnBrk="1" latinLnBrk="0" hangingPunct="1">
        <a:spcBef>
          <a:spcPct val="20000"/>
        </a:spcBef>
        <a:buFont typeface="Arial"/>
        <a:buChar char="•"/>
        <a:defRPr sz="33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94" indent="-285728" algn="l" defTabSz="457166" rtl="0" eaLnBrk="1" latinLnBrk="0" hangingPunct="1">
        <a:spcBef>
          <a:spcPct val="20000"/>
        </a:spcBef>
        <a:buFont typeface="Arial"/>
        <a:buChar char="–"/>
        <a:defRPr sz="29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11" indent="-228582" algn="l" defTabSz="457166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077" indent="-228582" algn="l" defTabSz="457166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243" indent="-228582" algn="l" defTabSz="457166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407" indent="-228582" algn="l" defTabSz="457166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573" indent="-228582" algn="l" defTabSz="457166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736" indent="-228582" algn="l" defTabSz="457166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902" indent="-228582" algn="l" defTabSz="457166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16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66" algn="l" defTabSz="45716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30" algn="l" defTabSz="45716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95" algn="l" defTabSz="45716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59" algn="l" defTabSz="45716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25" algn="l" defTabSz="45716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989" algn="l" defTabSz="45716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155" algn="l" defTabSz="45716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318" algn="l" defTabSz="45716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ject 2"/>
          <p:cNvSpPr/>
          <p:nvPr userDrawn="1"/>
        </p:nvSpPr>
        <p:spPr>
          <a:xfrm>
            <a:off x="0" y="5"/>
            <a:ext cx="20104100" cy="11308715"/>
          </a:xfrm>
          <a:custGeom>
            <a:avLst/>
            <a:gdLst/>
            <a:ahLst/>
            <a:cxnLst/>
            <a:rect l="l" t="t" r="r" b="b"/>
            <a:pathLst>
              <a:path w="20104100" h="11308715">
                <a:moveTo>
                  <a:pt x="0" y="11308556"/>
                </a:moveTo>
                <a:lnTo>
                  <a:pt x="20104099" y="11308556"/>
                </a:lnTo>
                <a:lnTo>
                  <a:pt x="20104099" y="0"/>
                </a:lnTo>
                <a:lnTo>
                  <a:pt x="0" y="0"/>
                </a:lnTo>
                <a:lnTo>
                  <a:pt x="0" y="11308556"/>
                </a:lnTo>
                <a:close/>
              </a:path>
            </a:pathLst>
          </a:custGeom>
          <a:solidFill>
            <a:srgbClr val="1D4D5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3"/>
          <p:cNvSpPr/>
          <p:nvPr userDrawn="1"/>
        </p:nvSpPr>
        <p:spPr>
          <a:xfrm>
            <a:off x="2487161" y="0"/>
            <a:ext cx="3401696" cy="3088641"/>
          </a:xfrm>
          <a:custGeom>
            <a:avLst/>
            <a:gdLst/>
            <a:ahLst/>
            <a:cxnLst/>
            <a:rect l="l" t="t" r="r" b="b"/>
            <a:pathLst>
              <a:path w="3401695" h="3088640">
                <a:moveTo>
                  <a:pt x="2683995" y="0"/>
                </a:moveTo>
                <a:lnTo>
                  <a:pt x="717344" y="0"/>
                </a:lnTo>
                <a:lnTo>
                  <a:pt x="703583" y="9699"/>
                </a:lnTo>
                <a:lnTo>
                  <a:pt x="667411" y="36656"/>
                </a:lnTo>
                <a:lnTo>
                  <a:pt x="631986" y="64541"/>
                </a:lnTo>
                <a:lnTo>
                  <a:pt x="597327" y="93335"/>
                </a:lnTo>
                <a:lnTo>
                  <a:pt x="563452" y="123021"/>
                </a:lnTo>
                <a:lnTo>
                  <a:pt x="530378" y="153580"/>
                </a:lnTo>
                <a:lnTo>
                  <a:pt x="498124" y="184994"/>
                </a:lnTo>
                <a:lnTo>
                  <a:pt x="466708" y="217246"/>
                </a:lnTo>
                <a:lnTo>
                  <a:pt x="436148" y="250318"/>
                </a:lnTo>
                <a:lnTo>
                  <a:pt x="406461" y="284192"/>
                </a:lnTo>
                <a:lnTo>
                  <a:pt x="377665" y="318849"/>
                </a:lnTo>
                <a:lnTo>
                  <a:pt x="349779" y="354272"/>
                </a:lnTo>
                <a:lnTo>
                  <a:pt x="322820" y="390443"/>
                </a:lnTo>
                <a:lnTo>
                  <a:pt x="296807" y="427344"/>
                </a:lnTo>
                <a:lnTo>
                  <a:pt x="271757" y="464957"/>
                </a:lnTo>
                <a:lnTo>
                  <a:pt x="247688" y="503263"/>
                </a:lnTo>
                <a:lnTo>
                  <a:pt x="224618" y="542246"/>
                </a:lnTo>
                <a:lnTo>
                  <a:pt x="202565" y="581888"/>
                </a:lnTo>
                <a:lnTo>
                  <a:pt x="181547" y="622169"/>
                </a:lnTo>
                <a:lnTo>
                  <a:pt x="161583" y="663073"/>
                </a:lnTo>
                <a:lnTo>
                  <a:pt x="142689" y="704580"/>
                </a:lnTo>
                <a:lnTo>
                  <a:pt x="124884" y="746675"/>
                </a:lnTo>
                <a:lnTo>
                  <a:pt x="108186" y="789337"/>
                </a:lnTo>
                <a:lnTo>
                  <a:pt x="92613" y="832551"/>
                </a:lnTo>
                <a:lnTo>
                  <a:pt x="78182" y="876296"/>
                </a:lnTo>
                <a:lnTo>
                  <a:pt x="64913" y="920557"/>
                </a:lnTo>
                <a:lnTo>
                  <a:pt x="52821" y="965314"/>
                </a:lnTo>
                <a:lnTo>
                  <a:pt x="41927" y="1010549"/>
                </a:lnTo>
                <a:lnTo>
                  <a:pt x="32247" y="1056246"/>
                </a:lnTo>
                <a:lnTo>
                  <a:pt x="23799" y="1102385"/>
                </a:lnTo>
                <a:lnTo>
                  <a:pt x="16602" y="1148949"/>
                </a:lnTo>
                <a:lnTo>
                  <a:pt x="10673" y="1195920"/>
                </a:lnTo>
                <a:lnTo>
                  <a:pt x="6030" y="1243280"/>
                </a:lnTo>
                <a:lnTo>
                  <a:pt x="2692" y="1291011"/>
                </a:lnTo>
                <a:lnTo>
                  <a:pt x="676" y="1339095"/>
                </a:lnTo>
                <a:lnTo>
                  <a:pt x="0" y="1387514"/>
                </a:lnTo>
                <a:lnTo>
                  <a:pt x="676" y="1435933"/>
                </a:lnTo>
                <a:lnTo>
                  <a:pt x="2692" y="1484017"/>
                </a:lnTo>
                <a:lnTo>
                  <a:pt x="6030" y="1531748"/>
                </a:lnTo>
                <a:lnTo>
                  <a:pt x="10673" y="1579108"/>
                </a:lnTo>
                <a:lnTo>
                  <a:pt x="16602" y="1626079"/>
                </a:lnTo>
                <a:lnTo>
                  <a:pt x="23799" y="1672643"/>
                </a:lnTo>
                <a:lnTo>
                  <a:pt x="32247" y="1718782"/>
                </a:lnTo>
                <a:lnTo>
                  <a:pt x="41927" y="1764478"/>
                </a:lnTo>
                <a:lnTo>
                  <a:pt x="52821" y="1809714"/>
                </a:lnTo>
                <a:lnTo>
                  <a:pt x="64913" y="1854471"/>
                </a:lnTo>
                <a:lnTo>
                  <a:pt x="78182" y="1898731"/>
                </a:lnTo>
                <a:lnTo>
                  <a:pt x="92613" y="1942477"/>
                </a:lnTo>
                <a:lnTo>
                  <a:pt x="108186" y="1985690"/>
                </a:lnTo>
                <a:lnTo>
                  <a:pt x="124884" y="2028353"/>
                </a:lnTo>
                <a:lnTo>
                  <a:pt x="142689" y="2070447"/>
                </a:lnTo>
                <a:lnTo>
                  <a:pt x="161583" y="2111955"/>
                </a:lnTo>
                <a:lnTo>
                  <a:pt x="181547" y="2152859"/>
                </a:lnTo>
                <a:lnTo>
                  <a:pt x="202565" y="2193140"/>
                </a:lnTo>
                <a:lnTo>
                  <a:pt x="224618" y="2232781"/>
                </a:lnTo>
                <a:lnTo>
                  <a:pt x="247688" y="2271764"/>
                </a:lnTo>
                <a:lnTo>
                  <a:pt x="271757" y="2310071"/>
                </a:lnTo>
                <a:lnTo>
                  <a:pt x="296807" y="2347684"/>
                </a:lnTo>
                <a:lnTo>
                  <a:pt x="322820" y="2384585"/>
                </a:lnTo>
                <a:lnTo>
                  <a:pt x="349779" y="2420756"/>
                </a:lnTo>
                <a:lnTo>
                  <a:pt x="377665" y="2456179"/>
                </a:lnTo>
                <a:lnTo>
                  <a:pt x="406461" y="2490836"/>
                </a:lnTo>
                <a:lnTo>
                  <a:pt x="436148" y="2524710"/>
                </a:lnTo>
                <a:lnTo>
                  <a:pt x="466708" y="2557781"/>
                </a:lnTo>
                <a:lnTo>
                  <a:pt x="498124" y="2590033"/>
                </a:lnTo>
                <a:lnTo>
                  <a:pt x="530378" y="2621448"/>
                </a:lnTo>
                <a:lnTo>
                  <a:pt x="563452" y="2652007"/>
                </a:lnTo>
                <a:lnTo>
                  <a:pt x="597327" y="2681692"/>
                </a:lnTo>
                <a:lnTo>
                  <a:pt x="631986" y="2710487"/>
                </a:lnTo>
                <a:lnTo>
                  <a:pt x="667411" y="2738371"/>
                </a:lnTo>
                <a:lnTo>
                  <a:pt x="703583" y="2765329"/>
                </a:lnTo>
                <a:lnTo>
                  <a:pt x="740486" y="2791341"/>
                </a:lnTo>
                <a:lnTo>
                  <a:pt x="778101" y="2816390"/>
                </a:lnTo>
                <a:lnTo>
                  <a:pt x="816410" y="2840457"/>
                </a:lnTo>
                <a:lnTo>
                  <a:pt x="855395" y="2863526"/>
                </a:lnTo>
                <a:lnTo>
                  <a:pt x="895038" y="2885577"/>
                </a:lnTo>
                <a:lnTo>
                  <a:pt x="935321" y="2906594"/>
                </a:lnTo>
                <a:lnTo>
                  <a:pt x="976227" y="2926558"/>
                </a:lnTo>
                <a:lnTo>
                  <a:pt x="1017736" y="2945450"/>
                </a:lnTo>
                <a:lnTo>
                  <a:pt x="1059833" y="2963254"/>
                </a:lnTo>
                <a:lnTo>
                  <a:pt x="1102498" y="2979951"/>
                </a:lnTo>
                <a:lnTo>
                  <a:pt x="1145713" y="2995524"/>
                </a:lnTo>
                <a:lnTo>
                  <a:pt x="1189461" y="3009953"/>
                </a:lnTo>
                <a:lnTo>
                  <a:pt x="1233723" y="3023223"/>
                </a:lnTo>
                <a:lnTo>
                  <a:pt x="1278482" y="3035313"/>
                </a:lnTo>
                <a:lnTo>
                  <a:pt x="1323720" y="3046207"/>
                </a:lnTo>
                <a:lnTo>
                  <a:pt x="1369418" y="3055887"/>
                </a:lnTo>
                <a:lnTo>
                  <a:pt x="1415560" y="3064334"/>
                </a:lnTo>
                <a:lnTo>
                  <a:pt x="1462126" y="3071531"/>
                </a:lnTo>
                <a:lnTo>
                  <a:pt x="1509099" y="3077460"/>
                </a:lnTo>
                <a:lnTo>
                  <a:pt x="1556461" y="3082102"/>
                </a:lnTo>
                <a:lnTo>
                  <a:pt x="1604194" y="3085440"/>
                </a:lnTo>
                <a:lnTo>
                  <a:pt x="1652280" y="3087456"/>
                </a:lnTo>
                <a:lnTo>
                  <a:pt x="1700702" y="3088132"/>
                </a:lnTo>
                <a:lnTo>
                  <a:pt x="1749119" y="3087456"/>
                </a:lnTo>
                <a:lnTo>
                  <a:pt x="1797201" y="3085440"/>
                </a:lnTo>
                <a:lnTo>
                  <a:pt x="1844930" y="3082102"/>
                </a:lnTo>
                <a:lnTo>
                  <a:pt x="1892288" y="3077460"/>
                </a:lnTo>
                <a:lnTo>
                  <a:pt x="1939258" y="3071531"/>
                </a:lnTo>
                <a:lnTo>
                  <a:pt x="1985820" y="3064334"/>
                </a:lnTo>
                <a:lnTo>
                  <a:pt x="2031958" y="3055887"/>
                </a:lnTo>
                <a:lnTo>
                  <a:pt x="2077653" y="3046207"/>
                </a:lnTo>
                <a:lnTo>
                  <a:pt x="2122888" y="3035313"/>
                </a:lnTo>
                <a:lnTo>
                  <a:pt x="2167644" y="3023223"/>
                </a:lnTo>
                <a:lnTo>
                  <a:pt x="2211904" y="3009953"/>
                </a:lnTo>
                <a:lnTo>
                  <a:pt x="2255649" y="2995524"/>
                </a:lnTo>
                <a:lnTo>
                  <a:pt x="2298861" y="2979951"/>
                </a:lnTo>
                <a:lnTo>
                  <a:pt x="2341523" y="2963254"/>
                </a:lnTo>
                <a:lnTo>
                  <a:pt x="2383617" y="2945450"/>
                </a:lnTo>
                <a:lnTo>
                  <a:pt x="2425125" y="2926558"/>
                </a:lnTo>
                <a:lnTo>
                  <a:pt x="2466028" y="2906594"/>
                </a:lnTo>
                <a:lnTo>
                  <a:pt x="2506309" y="2885577"/>
                </a:lnTo>
                <a:lnTo>
                  <a:pt x="2545950" y="2863526"/>
                </a:lnTo>
                <a:lnTo>
                  <a:pt x="2584933" y="2840457"/>
                </a:lnTo>
                <a:lnTo>
                  <a:pt x="2623240" y="2816390"/>
                </a:lnTo>
                <a:lnTo>
                  <a:pt x="2660853" y="2791341"/>
                </a:lnTo>
                <a:lnTo>
                  <a:pt x="2697754" y="2765329"/>
                </a:lnTo>
                <a:lnTo>
                  <a:pt x="2733926" y="2738371"/>
                </a:lnTo>
                <a:lnTo>
                  <a:pt x="2769349" y="2710487"/>
                </a:lnTo>
                <a:lnTo>
                  <a:pt x="2804007" y="2681692"/>
                </a:lnTo>
                <a:lnTo>
                  <a:pt x="2837881" y="2652007"/>
                </a:lnTo>
                <a:lnTo>
                  <a:pt x="2870953" y="2621448"/>
                </a:lnTo>
                <a:lnTo>
                  <a:pt x="2903206" y="2590033"/>
                </a:lnTo>
                <a:lnTo>
                  <a:pt x="2934621" y="2557781"/>
                </a:lnTo>
                <a:lnTo>
                  <a:pt x="2965180" y="2524710"/>
                </a:lnTo>
                <a:lnTo>
                  <a:pt x="2994866" y="2490836"/>
                </a:lnTo>
                <a:lnTo>
                  <a:pt x="3023661" y="2456179"/>
                </a:lnTo>
                <a:lnTo>
                  <a:pt x="3051546" y="2420756"/>
                </a:lnTo>
                <a:lnTo>
                  <a:pt x="3078504" y="2384585"/>
                </a:lnTo>
                <a:lnTo>
                  <a:pt x="3104517" y="2347684"/>
                </a:lnTo>
                <a:lnTo>
                  <a:pt x="3129567" y="2310071"/>
                </a:lnTo>
                <a:lnTo>
                  <a:pt x="3153635" y="2271764"/>
                </a:lnTo>
                <a:lnTo>
                  <a:pt x="3176705" y="2232781"/>
                </a:lnTo>
                <a:lnTo>
                  <a:pt x="3198757" y="2193140"/>
                </a:lnTo>
                <a:lnTo>
                  <a:pt x="3219774" y="2152859"/>
                </a:lnTo>
                <a:lnTo>
                  <a:pt x="3239738" y="2111955"/>
                </a:lnTo>
                <a:lnTo>
                  <a:pt x="3258632" y="2070447"/>
                </a:lnTo>
                <a:lnTo>
                  <a:pt x="3276436" y="2028353"/>
                </a:lnTo>
                <a:lnTo>
                  <a:pt x="3293134" y="1985690"/>
                </a:lnTo>
                <a:lnTo>
                  <a:pt x="3308707" y="1942477"/>
                </a:lnTo>
                <a:lnTo>
                  <a:pt x="3323138" y="1898731"/>
                </a:lnTo>
                <a:lnTo>
                  <a:pt x="3336407" y="1854471"/>
                </a:lnTo>
                <a:lnTo>
                  <a:pt x="3348498" y="1809714"/>
                </a:lnTo>
                <a:lnTo>
                  <a:pt x="3359393" y="1764478"/>
                </a:lnTo>
                <a:lnTo>
                  <a:pt x="3369073" y="1718782"/>
                </a:lnTo>
                <a:lnTo>
                  <a:pt x="3377521" y="1672643"/>
                </a:lnTo>
                <a:lnTo>
                  <a:pt x="3384718" y="1626079"/>
                </a:lnTo>
                <a:lnTo>
                  <a:pt x="3390647" y="1579108"/>
                </a:lnTo>
                <a:lnTo>
                  <a:pt x="3395289" y="1531748"/>
                </a:lnTo>
                <a:lnTo>
                  <a:pt x="3398628" y="1484017"/>
                </a:lnTo>
                <a:lnTo>
                  <a:pt x="3400644" y="1435933"/>
                </a:lnTo>
                <a:lnTo>
                  <a:pt x="3401320" y="1387514"/>
                </a:lnTo>
                <a:lnTo>
                  <a:pt x="3400644" y="1339095"/>
                </a:lnTo>
                <a:lnTo>
                  <a:pt x="3398628" y="1291011"/>
                </a:lnTo>
                <a:lnTo>
                  <a:pt x="3395289" y="1243280"/>
                </a:lnTo>
                <a:lnTo>
                  <a:pt x="3390647" y="1195920"/>
                </a:lnTo>
                <a:lnTo>
                  <a:pt x="3384718" y="1148949"/>
                </a:lnTo>
                <a:lnTo>
                  <a:pt x="3377521" y="1102385"/>
                </a:lnTo>
                <a:lnTo>
                  <a:pt x="3369073" y="1056246"/>
                </a:lnTo>
                <a:lnTo>
                  <a:pt x="3359393" y="1010549"/>
                </a:lnTo>
                <a:lnTo>
                  <a:pt x="3348498" y="965314"/>
                </a:lnTo>
                <a:lnTo>
                  <a:pt x="3336407" y="920557"/>
                </a:lnTo>
                <a:lnTo>
                  <a:pt x="3323138" y="876296"/>
                </a:lnTo>
                <a:lnTo>
                  <a:pt x="3308707" y="832551"/>
                </a:lnTo>
                <a:lnTo>
                  <a:pt x="3293134" y="789337"/>
                </a:lnTo>
                <a:lnTo>
                  <a:pt x="3276436" y="746675"/>
                </a:lnTo>
                <a:lnTo>
                  <a:pt x="3258632" y="704580"/>
                </a:lnTo>
                <a:lnTo>
                  <a:pt x="3239738" y="663073"/>
                </a:lnTo>
                <a:lnTo>
                  <a:pt x="3219774" y="622169"/>
                </a:lnTo>
                <a:lnTo>
                  <a:pt x="3198757" y="581888"/>
                </a:lnTo>
                <a:lnTo>
                  <a:pt x="3176705" y="542246"/>
                </a:lnTo>
                <a:lnTo>
                  <a:pt x="3153635" y="503263"/>
                </a:lnTo>
                <a:lnTo>
                  <a:pt x="3129567" y="464957"/>
                </a:lnTo>
                <a:lnTo>
                  <a:pt x="3104517" y="427344"/>
                </a:lnTo>
                <a:lnTo>
                  <a:pt x="3078504" y="390443"/>
                </a:lnTo>
                <a:lnTo>
                  <a:pt x="3051546" y="354272"/>
                </a:lnTo>
                <a:lnTo>
                  <a:pt x="3023661" y="318849"/>
                </a:lnTo>
                <a:lnTo>
                  <a:pt x="2994866" y="284192"/>
                </a:lnTo>
                <a:lnTo>
                  <a:pt x="2965180" y="250318"/>
                </a:lnTo>
                <a:lnTo>
                  <a:pt x="2934621" y="217246"/>
                </a:lnTo>
                <a:lnTo>
                  <a:pt x="2903206" y="184994"/>
                </a:lnTo>
                <a:lnTo>
                  <a:pt x="2870953" y="153580"/>
                </a:lnTo>
                <a:lnTo>
                  <a:pt x="2837881" y="123021"/>
                </a:lnTo>
                <a:lnTo>
                  <a:pt x="2804007" y="93335"/>
                </a:lnTo>
                <a:lnTo>
                  <a:pt x="2769349" y="64541"/>
                </a:lnTo>
                <a:lnTo>
                  <a:pt x="2733926" y="36656"/>
                </a:lnTo>
                <a:lnTo>
                  <a:pt x="2697754" y="9699"/>
                </a:lnTo>
                <a:lnTo>
                  <a:pt x="2683995" y="0"/>
                </a:lnTo>
                <a:close/>
              </a:path>
            </a:pathLst>
          </a:custGeom>
          <a:solidFill>
            <a:srgbClr val="4D172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4"/>
          <p:cNvSpPr/>
          <p:nvPr userDrawn="1"/>
        </p:nvSpPr>
        <p:spPr>
          <a:xfrm>
            <a:off x="0" y="918230"/>
            <a:ext cx="2098675" cy="3401695"/>
          </a:xfrm>
          <a:custGeom>
            <a:avLst/>
            <a:gdLst/>
            <a:ahLst/>
            <a:cxnLst/>
            <a:rect l="l" t="t" r="r" b="b"/>
            <a:pathLst>
              <a:path w="2098675" h="3401695">
                <a:moveTo>
                  <a:pt x="394578" y="0"/>
                </a:moveTo>
                <a:lnTo>
                  <a:pt x="349435" y="645"/>
                </a:lnTo>
                <a:lnTo>
                  <a:pt x="304281" y="2488"/>
                </a:lnTo>
                <a:lnTo>
                  <a:pt x="259143" y="5533"/>
                </a:lnTo>
                <a:lnTo>
                  <a:pt x="214045" y="9783"/>
                </a:lnTo>
                <a:lnTo>
                  <a:pt x="169013" y="15243"/>
                </a:lnTo>
                <a:lnTo>
                  <a:pt x="124071" y="21917"/>
                </a:lnTo>
                <a:lnTo>
                  <a:pt x="79244" y="29808"/>
                </a:lnTo>
                <a:lnTo>
                  <a:pt x="34558" y="38921"/>
                </a:lnTo>
                <a:lnTo>
                  <a:pt x="0" y="46946"/>
                </a:lnTo>
                <a:lnTo>
                  <a:pt x="0" y="3354212"/>
                </a:lnTo>
                <a:lnTo>
                  <a:pt x="43214" y="3364006"/>
                </a:lnTo>
                <a:lnTo>
                  <a:pt x="87375" y="3372799"/>
                </a:lnTo>
                <a:lnTo>
                  <a:pt x="131746" y="3380426"/>
                </a:lnTo>
                <a:lnTo>
                  <a:pt x="176302" y="3386883"/>
                </a:lnTo>
                <a:lnTo>
                  <a:pt x="221019" y="3392166"/>
                </a:lnTo>
                <a:lnTo>
                  <a:pt x="265871" y="3396272"/>
                </a:lnTo>
                <a:lnTo>
                  <a:pt x="310833" y="3399195"/>
                </a:lnTo>
                <a:lnTo>
                  <a:pt x="355880" y="3400933"/>
                </a:lnTo>
                <a:lnTo>
                  <a:pt x="400987" y="3401481"/>
                </a:lnTo>
                <a:lnTo>
                  <a:pt x="446129" y="3400835"/>
                </a:lnTo>
                <a:lnTo>
                  <a:pt x="491281" y="3398991"/>
                </a:lnTo>
                <a:lnTo>
                  <a:pt x="536418" y="3395946"/>
                </a:lnTo>
                <a:lnTo>
                  <a:pt x="581514" y="3391695"/>
                </a:lnTo>
                <a:lnTo>
                  <a:pt x="626545" y="3386235"/>
                </a:lnTo>
                <a:lnTo>
                  <a:pt x="671486" y="3379561"/>
                </a:lnTo>
                <a:lnTo>
                  <a:pt x="716311" y="3371669"/>
                </a:lnTo>
                <a:lnTo>
                  <a:pt x="760996" y="3362556"/>
                </a:lnTo>
                <a:lnTo>
                  <a:pt x="805515" y="3352217"/>
                </a:lnTo>
                <a:lnTo>
                  <a:pt x="849844" y="3340649"/>
                </a:lnTo>
                <a:lnTo>
                  <a:pt x="893957" y="3327847"/>
                </a:lnTo>
                <a:lnTo>
                  <a:pt x="937829" y="3313808"/>
                </a:lnTo>
                <a:lnTo>
                  <a:pt x="981435" y="3298527"/>
                </a:lnTo>
                <a:lnTo>
                  <a:pt x="1024751" y="3282002"/>
                </a:lnTo>
                <a:lnTo>
                  <a:pt x="1067751" y="3264226"/>
                </a:lnTo>
                <a:lnTo>
                  <a:pt x="1110409" y="3245198"/>
                </a:lnTo>
                <a:lnTo>
                  <a:pt x="1152702" y="3224912"/>
                </a:lnTo>
                <a:lnTo>
                  <a:pt x="1194604" y="3203365"/>
                </a:lnTo>
                <a:lnTo>
                  <a:pt x="1236089" y="3180553"/>
                </a:lnTo>
                <a:lnTo>
                  <a:pt x="1277134" y="3156471"/>
                </a:lnTo>
                <a:lnTo>
                  <a:pt x="1317712" y="3131117"/>
                </a:lnTo>
                <a:lnTo>
                  <a:pt x="1357798" y="3104485"/>
                </a:lnTo>
                <a:lnTo>
                  <a:pt x="1397368" y="3076572"/>
                </a:lnTo>
                <a:lnTo>
                  <a:pt x="1436145" y="3047566"/>
                </a:lnTo>
                <a:lnTo>
                  <a:pt x="1473862" y="3017673"/>
                </a:lnTo>
                <a:lnTo>
                  <a:pt x="1510516" y="2986918"/>
                </a:lnTo>
                <a:lnTo>
                  <a:pt x="1546104" y="2955325"/>
                </a:lnTo>
                <a:lnTo>
                  <a:pt x="1580621" y="2922921"/>
                </a:lnTo>
                <a:lnTo>
                  <a:pt x="1614063" y="2889729"/>
                </a:lnTo>
                <a:lnTo>
                  <a:pt x="1646426" y="2855776"/>
                </a:lnTo>
                <a:lnTo>
                  <a:pt x="1677707" y="2821085"/>
                </a:lnTo>
                <a:lnTo>
                  <a:pt x="1707901" y="2785684"/>
                </a:lnTo>
                <a:lnTo>
                  <a:pt x="1737005" y="2749595"/>
                </a:lnTo>
                <a:lnTo>
                  <a:pt x="1765013" y="2712845"/>
                </a:lnTo>
                <a:lnTo>
                  <a:pt x="1791924" y="2675458"/>
                </a:lnTo>
                <a:lnTo>
                  <a:pt x="1817731" y="2637460"/>
                </a:lnTo>
                <a:lnTo>
                  <a:pt x="1842433" y="2598875"/>
                </a:lnTo>
                <a:lnTo>
                  <a:pt x="1866023" y="2559729"/>
                </a:lnTo>
                <a:lnTo>
                  <a:pt x="1888500" y="2520047"/>
                </a:lnTo>
                <a:lnTo>
                  <a:pt x="1909857" y="2479853"/>
                </a:lnTo>
                <a:lnTo>
                  <a:pt x="1930093" y="2439174"/>
                </a:lnTo>
                <a:lnTo>
                  <a:pt x="1949202" y="2398033"/>
                </a:lnTo>
                <a:lnTo>
                  <a:pt x="1967181" y="2356457"/>
                </a:lnTo>
                <a:lnTo>
                  <a:pt x="1984025" y="2314469"/>
                </a:lnTo>
                <a:lnTo>
                  <a:pt x="1999732" y="2272096"/>
                </a:lnTo>
                <a:lnTo>
                  <a:pt x="2014296" y="2229362"/>
                </a:lnTo>
                <a:lnTo>
                  <a:pt x="2027714" y="2186292"/>
                </a:lnTo>
                <a:lnTo>
                  <a:pt x="2039981" y="2142911"/>
                </a:lnTo>
                <a:lnTo>
                  <a:pt x="2051095" y="2099245"/>
                </a:lnTo>
                <a:lnTo>
                  <a:pt x="2061050" y="2055319"/>
                </a:lnTo>
                <a:lnTo>
                  <a:pt x="2069844" y="2011157"/>
                </a:lnTo>
                <a:lnTo>
                  <a:pt x="2077471" y="1966784"/>
                </a:lnTo>
                <a:lnTo>
                  <a:pt x="2083928" y="1922227"/>
                </a:lnTo>
                <a:lnTo>
                  <a:pt x="2089211" y="1877509"/>
                </a:lnTo>
                <a:lnTo>
                  <a:pt x="2093317" y="1832656"/>
                </a:lnTo>
                <a:lnTo>
                  <a:pt x="2096240" y="1787692"/>
                </a:lnTo>
                <a:lnTo>
                  <a:pt x="2097978" y="1742644"/>
                </a:lnTo>
                <a:lnTo>
                  <a:pt x="2098525" y="1697536"/>
                </a:lnTo>
                <a:lnTo>
                  <a:pt x="2097879" y="1652393"/>
                </a:lnTo>
                <a:lnTo>
                  <a:pt x="2096035" y="1607240"/>
                </a:lnTo>
                <a:lnTo>
                  <a:pt x="2092989" y="1562102"/>
                </a:lnTo>
                <a:lnTo>
                  <a:pt x="2088738" y="1517005"/>
                </a:lnTo>
                <a:lnTo>
                  <a:pt x="2083276" y="1471973"/>
                </a:lnTo>
                <a:lnTo>
                  <a:pt x="2076601" y="1427032"/>
                </a:lnTo>
                <a:lnTo>
                  <a:pt x="2068709" y="1382206"/>
                </a:lnTo>
                <a:lnTo>
                  <a:pt x="2059595" y="1337520"/>
                </a:lnTo>
                <a:lnTo>
                  <a:pt x="2049255" y="1293001"/>
                </a:lnTo>
                <a:lnTo>
                  <a:pt x="2037685" y="1248672"/>
                </a:lnTo>
                <a:lnTo>
                  <a:pt x="2024883" y="1204559"/>
                </a:lnTo>
                <a:lnTo>
                  <a:pt x="2010842" y="1160686"/>
                </a:lnTo>
                <a:lnTo>
                  <a:pt x="1995560" y="1117080"/>
                </a:lnTo>
                <a:lnTo>
                  <a:pt x="1979033" y="1073765"/>
                </a:lnTo>
                <a:lnTo>
                  <a:pt x="1961256" y="1030765"/>
                </a:lnTo>
                <a:lnTo>
                  <a:pt x="1942226" y="988107"/>
                </a:lnTo>
                <a:lnTo>
                  <a:pt x="1921939" y="945815"/>
                </a:lnTo>
                <a:lnTo>
                  <a:pt x="1900390" y="903915"/>
                </a:lnTo>
                <a:lnTo>
                  <a:pt x="1877576" y="862430"/>
                </a:lnTo>
                <a:lnTo>
                  <a:pt x="1853493" y="821387"/>
                </a:lnTo>
                <a:lnTo>
                  <a:pt x="1828136" y="780811"/>
                </a:lnTo>
                <a:lnTo>
                  <a:pt x="1801502" y="740726"/>
                </a:lnTo>
                <a:lnTo>
                  <a:pt x="1773587" y="701158"/>
                </a:lnTo>
                <a:lnTo>
                  <a:pt x="1744583" y="662382"/>
                </a:lnTo>
                <a:lnTo>
                  <a:pt x="1714691" y="624665"/>
                </a:lnTo>
                <a:lnTo>
                  <a:pt x="1683937" y="588012"/>
                </a:lnTo>
                <a:lnTo>
                  <a:pt x="1652346" y="552424"/>
                </a:lnTo>
                <a:lnTo>
                  <a:pt x="1619943" y="517908"/>
                </a:lnTo>
                <a:lnTo>
                  <a:pt x="1586753" y="484466"/>
                </a:lnTo>
                <a:lnTo>
                  <a:pt x="1552801" y="452103"/>
                </a:lnTo>
                <a:lnTo>
                  <a:pt x="1518112" y="420823"/>
                </a:lnTo>
                <a:lnTo>
                  <a:pt x="1482711" y="390629"/>
                </a:lnTo>
                <a:lnTo>
                  <a:pt x="1446624" y="361526"/>
                </a:lnTo>
                <a:lnTo>
                  <a:pt x="1409875" y="333518"/>
                </a:lnTo>
                <a:lnTo>
                  <a:pt x="1372489" y="306608"/>
                </a:lnTo>
                <a:lnTo>
                  <a:pt x="1334492" y="280800"/>
                </a:lnTo>
                <a:lnTo>
                  <a:pt x="1295909" y="256099"/>
                </a:lnTo>
                <a:lnTo>
                  <a:pt x="1256764" y="232508"/>
                </a:lnTo>
                <a:lnTo>
                  <a:pt x="1217082" y="210032"/>
                </a:lnTo>
                <a:lnTo>
                  <a:pt x="1176890" y="188674"/>
                </a:lnTo>
                <a:lnTo>
                  <a:pt x="1136211" y="168439"/>
                </a:lnTo>
                <a:lnTo>
                  <a:pt x="1095071" y="149330"/>
                </a:lnTo>
                <a:lnTo>
                  <a:pt x="1053495" y="131351"/>
                </a:lnTo>
                <a:lnTo>
                  <a:pt x="1011508" y="114506"/>
                </a:lnTo>
                <a:lnTo>
                  <a:pt x="969136" y="98800"/>
                </a:lnTo>
                <a:lnTo>
                  <a:pt x="926402" y="84235"/>
                </a:lnTo>
                <a:lnTo>
                  <a:pt x="883333" y="70817"/>
                </a:lnTo>
                <a:lnTo>
                  <a:pt x="839953" y="58549"/>
                </a:lnTo>
                <a:lnTo>
                  <a:pt x="796287" y="47436"/>
                </a:lnTo>
                <a:lnTo>
                  <a:pt x="752361" y="37480"/>
                </a:lnTo>
                <a:lnTo>
                  <a:pt x="708199" y="28686"/>
                </a:lnTo>
                <a:lnTo>
                  <a:pt x="663827" y="21058"/>
                </a:lnTo>
                <a:lnTo>
                  <a:pt x="619269" y="14600"/>
                </a:lnTo>
                <a:lnTo>
                  <a:pt x="574551" y="9316"/>
                </a:lnTo>
                <a:lnTo>
                  <a:pt x="529698" y="5210"/>
                </a:lnTo>
                <a:lnTo>
                  <a:pt x="484735" y="2286"/>
                </a:lnTo>
                <a:lnTo>
                  <a:pt x="439686" y="548"/>
                </a:lnTo>
                <a:lnTo>
                  <a:pt x="394578" y="0"/>
                </a:lnTo>
                <a:close/>
              </a:path>
            </a:pathLst>
          </a:custGeom>
          <a:solidFill>
            <a:srgbClr val="4D172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5"/>
          <p:cNvSpPr/>
          <p:nvPr userDrawn="1"/>
        </p:nvSpPr>
        <p:spPr>
          <a:xfrm>
            <a:off x="8619191" y="8127028"/>
            <a:ext cx="3402329" cy="3181983"/>
          </a:xfrm>
          <a:custGeom>
            <a:avLst/>
            <a:gdLst/>
            <a:ahLst/>
            <a:cxnLst/>
            <a:rect l="l" t="t" r="r" b="b"/>
            <a:pathLst>
              <a:path w="3402329" h="3181984">
                <a:moveTo>
                  <a:pt x="1716184" y="0"/>
                </a:moveTo>
                <a:lnTo>
                  <a:pt x="1670122" y="205"/>
                </a:lnTo>
                <a:lnTo>
                  <a:pt x="1624213" y="1662"/>
                </a:lnTo>
                <a:lnTo>
                  <a:pt x="1578480" y="4358"/>
                </a:lnTo>
                <a:lnTo>
                  <a:pt x="1532945" y="8283"/>
                </a:lnTo>
                <a:lnTo>
                  <a:pt x="1487632" y="13425"/>
                </a:lnTo>
                <a:lnTo>
                  <a:pt x="1442562" y="19772"/>
                </a:lnTo>
                <a:lnTo>
                  <a:pt x="1397759" y="27313"/>
                </a:lnTo>
                <a:lnTo>
                  <a:pt x="1353244" y="36035"/>
                </a:lnTo>
                <a:lnTo>
                  <a:pt x="1309042" y="45929"/>
                </a:lnTo>
                <a:lnTo>
                  <a:pt x="1265173" y="56982"/>
                </a:lnTo>
                <a:lnTo>
                  <a:pt x="1221661" y="69182"/>
                </a:lnTo>
                <a:lnTo>
                  <a:pt x="1178529" y="82518"/>
                </a:lnTo>
                <a:lnTo>
                  <a:pt x="1135798" y="96979"/>
                </a:lnTo>
                <a:lnTo>
                  <a:pt x="1093492" y="112553"/>
                </a:lnTo>
                <a:lnTo>
                  <a:pt x="1051633" y="129228"/>
                </a:lnTo>
                <a:lnTo>
                  <a:pt x="1010245" y="146994"/>
                </a:lnTo>
                <a:lnTo>
                  <a:pt x="969348" y="165838"/>
                </a:lnTo>
                <a:lnTo>
                  <a:pt x="928967" y="185749"/>
                </a:lnTo>
                <a:lnTo>
                  <a:pt x="889123" y="206715"/>
                </a:lnTo>
                <a:lnTo>
                  <a:pt x="849840" y="228725"/>
                </a:lnTo>
                <a:lnTo>
                  <a:pt x="811139" y="251768"/>
                </a:lnTo>
                <a:lnTo>
                  <a:pt x="773044" y="275832"/>
                </a:lnTo>
                <a:lnTo>
                  <a:pt x="735577" y="300905"/>
                </a:lnTo>
                <a:lnTo>
                  <a:pt x="698761" y="326975"/>
                </a:lnTo>
                <a:lnTo>
                  <a:pt x="662618" y="354032"/>
                </a:lnTo>
                <a:lnTo>
                  <a:pt x="627172" y="382064"/>
                </a:lnTo>
                <a:lnTo>
                  <a:pt x="592443" y="411059"/>
                </a:lnTo>
                <a:lnTo>
                  <a:pt x="558456" y="441006"/>
                </a:lnTo>
                <a:lnTo>
                  <a:pt x="525233" y="471893"/>
                </a:lnTo>
                <a:lnTo>
                  <a:pt x="492795" y="503708"/>
                </a:lnTo>
                <a:lnTo>
                  <a:pt x="461167" y="536441"/>
                </a:lnTo>
                <a:lnTo>
                  <a:pt x="430371" y="570079"/>
                </a:lnTo>
                <a:lnTo>
                  <a:pt x="400429" y="604612"/>
                </a:lnTo>
                <a:lnTo>
                  <a:pt x="371363" y="640027"/>
                </a:lnTo>
                <a:lnTo>
                  <a:pt x="343197" y="676313"/>
                </a:lnTo>
                <a:lnTo>
                  <a:pt x="315953" y="713459"/>
                </a:lnTo>
                <a:lnTo>
                  <a:pt x="289654" y="751452"/>
                </a:lnTo>
                <a:lnTo>
                  <a:pt x="264322" y="790283"/>
                </a:lnTo>
                <a:lnTo>
                  <a:pt x="239980" y="829938"/>
                </a:lnTo>
                <a:lnTo>
                  <a:pt x="216650" y="870406"/>
                </a:lnTo>
                <a:lnTo>
                  <a:pt x="194355" y="911677"/>
                </a:lnTo>
                <a:lnTo>
                  <a:pt x="173118" y="953738"/>
                </a:lnTo>
                <a:lnTo>
                  <a:pt x="152962" y="996577"/>
                </a:lnTo>
                <a:lnTo>
                  <a:pt x="133908" y="1040185"/>
                </a:lnTo>
                <a:lnTo>
                  <a:pt x="115980" y="1084548"/>
                </a:lnTo>
                <a:lnTo>
                  <a:pt x="99200" y="1129655"/>
                </a:lnTo>
                <a:lnTo>
                  <a:pt x="83591" y="1175495"/>
                </a:lnTo>
                <a:lnTo>
                  <a:pt x="69275" y="1221753"/>
                </a:lnTo>
                <a:lnTo>
                  <a:pt x="56338" y="1268107"/>
                </a:lnTo>
                <a:lnTo>
                  <a:pt x="44766" y="1314533"/>
                </a:lnTo>
                <a:lnTo>
                  <a:pt x="34550" y="1361010"/>
                </a:lnTo>
                <a:lnTo>
                  <a:pt x="25676" y="1407514"/>
                </a:lnTo>
                <a:lnTo>
                  <a:pt x="18135" y="1454023"/>
                </a:lnTo>
                <a:lnTo>
                  <a:pt x="11913" y="1500514"/>
                </a:lnTo>
                <a:lnTo>
                  <a:pt x="7000" y="1546965"/>
                </a:lnTo>
                <a:lnTo>
                  <a:pt x="3385" y="1593353"/>
                </a:lnTo>
                <a:lnTo>
                  <a:pt x="1055" y="1639656"/>
                </a:lnTo>
                <a:lnTo>
                  <a:pt x="0" y="1685850"/>
                </a:lnTo>
                <a:lnTo>
                  <a:pt x="206" y="1731913"/>
                </a:lnTo>
                <a:lnTo>
                  <a:pt x="1665" y="1777824"/>
                </a:lnTo>
                <a:lnTo>
                  <a:pt x="4362" y="1823558"/>
                </a:lnTo>
                <a:lnTo>
                  <a:pt x="8288" y="1869093"/>
                </a:lnTo>
                <a:lnTo>
                  <a:pt x="13431" y="1914408"/>
                </a:lnTo>
                <a:lnTo>
                  <a:pt x="19778" y="1959478"/>
                </a:lnTo>
                <a:lnTo>
                  <a:pt x="27319" y="2004282"/>
                </a:lnTo>
                <a:lnTo>
                  <a:pt x="36043" y="2048797"/>
                </a:lnTo>
                <a:lnTo>
                  <a:pt x="45936" y="2093001"/>
                </a:lnTo>
                <a:lnTo>
                  <a:pt x="56989" y="2136870"/>
                </a:lnTo>
                <a:lnTo>
                  <a:pt x="69189" y="2180382"/>
                </a:lnTo>
                <a:lnTo>
                  <a:pt x="82525" y="2223515"/>
                </a:lnTo>
                <a:lnTo>
                  <a:pt x="96986" y="2266245"/>
                </a:lnTo>
                <a:lnTo>
                  <a:pt x="112560" y="2308551"/>
                </a:lnTo>
                <a:lnTo>
                  <a:pt x="129235" y="2350410"/>
                </a:lnTo>
                <a:lnTo>
                  <a:pt x="147000" y="2391799"/>
                </a:lnTo>
                <a:lnTo>
                  <a:pt x="165844" y="2432695"/>
                </a:lnTo>
                <a:lnTo>
                  <a:pt x="185754" y="2473076"/>
                </a:lnTo>
                <a:lnTo>
                  <a:pt x="206720" y="2512919"/>
                </a:lnTo>
                <a:lnTo>
                  <a:pt x="228729" y="2552202"/>
                </a:lnTo>
                <a:lnTo>
                  <a:pt x="251771" y="2590902"/>
                </a:lnTo>
                <a:lnTo>
                  <a:pt x="275834" y="2628996"/>
                </a:lnTo>
                <a:lnTo>
                  <a:pt x="300907" y="2666462"/>
                </a:lnTo>
                <a:lnTo>
                  <a:pt x="326977" y="2703277"/>
                </a:lnTo>
                <a:lnTo>
                  <a:pt x="354033" y="2739419"/>
                </a:lnTo>
                <a:lnTo>
                  <a:pt x="382064" y="2774865"/>
                </a:lnTo>
                <a:lnTo>
                  <a:pt x="411059" y="2809592"/>
                </a:lnTo>
                <a:lnTo>
                  <a:pt x="441005" y="2843577"/>
                </a:lnTo>
                <a:lnTo>
                  <a:pt x="471891" y="2876799"/>
                </a:lnTo>
                <a:lnTo>
                  <a:pt x="503707" y="2909235"/>
                </a:lnTo>
                <a:lnTo>
                  <a:pt x="536439" y="2940861"/>
                </a:lnTo>
                <a:lnTo>
                  <a:pt x="570077" y="2971656"/>
                </a:lnTo>
                <a:lnTo>
                  <a:pt x="604610" y="3001596"/>
                </a:lnTo>
                <a:lnTo>
                  <a:pt x="640025" y="3030659"/>
                </a:lnTo>
                <a:lnTo>
                  <a:pt x="676311" y="3058823"/>
                </a:lnTo>
                <a:lnTo>
                  <a:pt x="713457" y="3086065"/>
                </a:lnTo>
                <a:lnTo>
                  <a:pt x="751451" y="3112361"/>
                </a:lnTo>
                <a:lnTo>
                  <a:pt x="790281" y="3137691"/>
                </a:lnTo>
                <a:lnTo>
                  <a:pt x="829937" y="3162030"/>
                </a:lnTo>
                <a:lnTo>
                  <a:pt x="863771" y="3181532"/>
                </a:lnTo>
                <a:lnTo>
                  <a:pt x="2537499" y="3181532"/>
                </a:lnTo>
                <a:lnTo>
                  <a:pt x="2590920" y="3150242"/>
                </a:lnTo>
                <a:lnTo>
                  <a:pt x="2629016" y="3126178"/>
                </a:lnTo>
                <a:lnTo>
                  <a:pt x="2666484" y="3101106"/>
                </a:lnTo>
                <a:lnTo>
                  <a:pt x="2703301" y="3075035"/>
                </a:lnTo>
                <a:lnTo>
                  <a:pt x="2739444" y="3047978"/>
                </a:lnTo>
                <a:lnTo>
                  <a:pt x="2774891" y="3019946"/>
                </a:lnTo>
                <a:lnTo>
                  <a:pt x="2809620" y="2990951"/>
                </a:lnTo>
                <a:lnTo>
                  <a:pt x="2843607" y="2961004"/>
                </a:lnTo>
                <a:lnTo>
                  <a:pt x="2876830" y="2930117"/>
                </a:lnTo>
                <a:lnTo>
                  <a:pt x="2909267" y="2898302"/>
                </a:lnTo>
                <a:lnTo>
                  <a:pt x="2940894" y="2865569"/>
                </a:lnTo>
                <a:lnTo>
                  <a:pt x="2971690" y="2831930"/>
                </a:lnTo>
                <a:lnTo>
                  <a:pt x="3001632" y="2797398"/>
                </a:lnTo>
                <a:lnTo>
                  <a:pt x="3030696" y="2761982"/>
                </a:lnTo>
                <a:lnTo>
                  <a:pt x="3058861" y="2725696"/>
                </a:lnTo>
                <a:lnTo>
                  <a:pt x="3086104" y="2688550"/>
                </a:lnTo>
                <a:lnTo>
                  <a:pt x="3112401" y="2650556"/>
                </a:lnTo>
                <a:lnTo>
                  <a:pt x="3137731" y="2611726"/>
                </a:lnTo>
                <a:lnTo>
                  <a:pt x="3162072" y="2572070"/>
                </a:lnTo>
                <a:lnTo>
                  <a:pt x="3185399" y="2531602"/>
                </a:lnTo>
                <a:lnTo>
                  <a:pt x="3207691" y="2490331"/>
                </a:lnTo>
                <a:lnTo>
                  <a:pt x="3228925" y="2448269"/>
                </a:lnTo>
                <a:lnTo>
                  <a:pt x="3249079" y="2405429"/>
                </a:lnTo>
                <a:lnTo>
                  <a:pt x="3268129" y="2361822"/>
                </a:lnTo>
                <a:lnTo>
                  <a:pt x="3286054" y="2317458"/>
                </a:lnTo>
                <a:lnTo>
                  <a:pt x="3302830" y="2272351"/>
                </a:lnTo>
                <a:lnTo>
                  <a:pt x="3318435" y="2226510"/>
                </a:lnTo>
                <a:lnTo>
                  <a:pt x="3332750" y="2180252"/>
                </a:lnTo>
                <a:lnTo>
                  <a:pt x="3345688" y="2133899"/>
                </a:lnTo>
                <a:lnTo>
                  <a:pt x="3357259" y="2087473"/>
                </a:lnTo>
                <a:lnTo>
                  <a:pt x="3367476" y="2040997"/>
                </a:lnTo>
                <a:lnTo>
                  <a:pt x="3376349" y="1994493"/>
                </a:lnTo>
                <a:lnTo>
                  <a:pt x="3383891" y="1947985"/>
                </a:lnTo>
                <a:lnTo>
                  <a:pt x="3390113" y="1901494"/>
                </a:lnTo>
                <a:lnTo>
                  <a:pt x="3395026" y="1855044"/>
                </a:lnTo>
                <a:lnTo>
                  <a:pt x="3398641" y="1808656"/>
                </a:lnTo>
                <a:lnTo>
                  <a:pt x="3400971" y="1762354"/>
                </a:lnTo>
                <a:lnTo>
                  <a:pt x="3402027" y="1716160"/>
                </a:lnTo>
                <a:lnTo>
                  <a:pt x="3401820" y="1670097"/>
                </a:lnTo>
                <a:lnTo>
                  <a:pt x="3400362" y="1624187"/>
                </a:lnTo>
                <a:lnTo>
                  <a:pt x="3397665" y="1578453"/>
                </a:lnTo>
                <a:lnTo>
                  <a:pt x="3393739" y="1532918"/>
                </a:lnTo>
                <a:lnTo>
                  <a:pt x="3388597" y="1487604"/>
                </a:lnTo>
                <a:lnTo>
                  <a:pt x="3382249" y="1442534"/>
                </a:lnTo>
                <a:lnTo>
                  <a:pt x="3374708" y="1397730"/>
                </a:lnTo>
                <a:lnTo>
                  <a:pt x="3365985" y="1353215"/>
                </a:lnTo>
                <a:lnTo>
                  <a:pt x="3356092" y="1309012"/>
                </a:lnTo>
                <a:lnTo>
                  <a:pt x="3345039" y="1265143"/>
                </a:lnTo>
                <a:lnTo>
                  <a:pt x="3332839" y="1221631"/>
                </a:lnTo>
                <a:lnTo>
                  <a:pt x="3319503" y="1178498"/>
                </a:lnTo>
                <a:lnTo>
                  <a:pt x="3305043" y="1135768"/>
                </a:lnTo>
                <a:lnTo>
                  <a:pt x="3289469" y="1093462"/>
                </a:lnTo>
                <a:lnTo>
                  <a:pt x="3272794" y="1051604"/>
                </a:lnTo>
                <a:lnTo>
                  <a:pt x="3255029" y="1010215"/>
                </a:lnTo>
                <a:lnTo>
                  <a:pt x="3236186" y="969319"/>
                </a:lnTo>
                <a:lnTo>
                  <a:pt x="3216276" y="928938"/>
                </a:lnTo>
                <a:lnTo>
                  <a:pt x="3195310" y="889095"/>
                </a:lnTo>
                <a:lnTo>
                  <a:pt x="3173300" y="849812"/>
                </a:lnTo>
                <a:lnTo>
                  <a:pt x="3150258" y="811113"/>
                </a:lnTo>
                <a:lnTo>
                  <a:pt x="3126196" y="773019"/>
                </a:lnTo>
                <a:lnTo>
                  <a:pt x="3101123" y="735553"/>
                </a:lnTo>
                <a:lnTo>
                  <a:pt x="3075053" y="698738"/>
                </a:lnTo>
                <a:lnTo>
                  <a:pt x="3047997" y="662596"/>
                </a:lnTo>
                <a:lnTo>
                  <a:pt x="3019966" y="627150"/>
                </a:lnTo>
                <a:lnTo>
                  <a:pt x="2990971" y="592423"/>
                </a:lnTo>
                <a:lnTo>
                  <a:pt x="2961025" y="558438"/>
                </a:lnTo>
                <a:lnTo>
                  <a:pt x="2930139" y="525216"/>
                </a:lnTo>
                <a:lnTo>
                  <a:pt x="2898323" y="492780"/>
                </a:lnTo>
                <a:lnTo>
                  <a:pt x="2865591" y="461154"/>
                </a:lnTo>
                <a:lnTo>
                  <a:pt x="2831953" y="430360"/>
                </a:lnTo>
                <a:lnTo>
                  <a:pt x="2797420" y="400419"/>
                </a:lnTo>
                <a:lnTo>
                  <a:pt x="2762005" y="371356"/>
                </a:lnTo>
                <a:lnTo>
                  <a:pt x="2725719" y="343192"/>
                </a:lnTo>
                <a:lnTo>
                  <a:pt x="2688573" y="315951"/>
                </a:lnTo>
                <a:lnTo>
                  <a:pt x="2650579" y="289654"/>
                </a:lnTo>
                <a:lnTo>
                  <a:pt x="2611748" y="264324"/>
                </a:lnTo>
                <a:lnTo>
                  <a:pt x="2572092" y="239985"/>
                </a:lnTo>
                <a:lnTo>
                  <a:pt x="2531622" y="216658"/>
                </a:lnTo>
                <a:lnTo>
                  <a:pt x="2490350" y="194367"/>
                </a:lnTo>
                <a:lnTo>
                  <a:pt x="2448288" y="173133"/>
                </a:lnTo>
                <a:lnTo>
                  <a:pt x="2405447" y="152979"/>
                </a:lnTo>
                <a:lnTo>
                  <a:pt x="2361838" y="133929"/>
                </a:lnTo>
                <a:lnTo>
                  <a:pt x="2317473" y="116004"/>
                </a:lnTo>
                <a:lnTo>
                  <a:pt x="2272363" y="99228"/>
                </a:lnTo>
                <a:lnTo>
                  <a:pt x="2226520" y="83622"/>
                </a:lnTo>
                <a:lnTo>
                  <a:pt x="2180264" y="69303"/>
                </a:lnTo>
                <a:lnTo>
                  <a:pt x="2133912" y="56361"/>
                </a:lnTo>
                <a:lnTo>
                  <a:pt x="2087488" y="44786"/>
                </a:lnTo>
                <a:lnTo>
                  <a:pt x="2041013" y="34566"/>
                </a:lnTo>
                <a:lnTo>
                  <a:pt x="1994511" y="25690"/>
                </a:lnTo>
                <a:lnTo>
                  <a:pt x="1948004" y="18145"/>
                </a:lnTo>
                <a:lnTo>
                  <a:pt x="1901514" y="11921"/>
                </a:lnTo>
                <a:lnTo>
                  <a:pt x="1855065" y="7006"/>
                </a:lnTo>
                <a:lnTo>
                  <a:pt x="1808678" y="3389"/>
                </a:lnTo>
                <a:lnTo>
                  <a:pt x="1762377" y="1057"/>
                </a:lnTo>
                <a:lnTo>
                  <a:pt x="1716184" y="0"/>
                </a:lnTo>
                <a:close/>
              </a:path>
            </a:pathLst>
          </a:custGeom>
          <a:solidFill>
            <a:srgbClr val="4D172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6"/>
          <p:cNvSpPr/>
          <p:nvPr userDrawn="1"/>
        </p:nvSpPr>
        <p:spPr>
          <a:xfrm>
            <a:off x="8619189" y="4141953"/>
            <a:ext cx="3402329" cy="3402330"/>
          </a:xfrm>
          <a:custGeom>
            <a:avLst/>
            <a:gdLst/>
            <a:ahLst/>
            <a:cxnLst/>
            <a:rect l="l" t="t" r="r" b="b"/>
            <a:pathLst>
              <a:path w="3402329" h="3402329">
                <a:moveTo>
                  <a:pt x="1685848" y="0"/>
                </a:moveTo>
                <a:lnTo>
                  <a:pt x="1639654" y="1057"/>
                </a:lnTo>
                <a:lnTo>
                  <a:pt x="1593352" y="3389"/>
                </a:lnTo>
                <a:lnTo>
                  <a:pt x="1546965" y="7006"/>
                </a:lnTo>
                <a:lnTo>
                  <a:pt x="1500515" y="11921"/>
                </a:lnTo>
                <a:lnTo>
                  <a:pt x="1454025" y="18145"/>
                </a:lnTo>
                <a:lnTo>
                  <a:pt x="1407517" y="25690"/>
                </a:lnTo>
                <a:lnTo>
                  <a:pt x="1361014" y="34566"/>
                </a:lnTo>
                <a:lnTo>
                  <a:pt x="1314539" y="44786"/>
                </a:lnTo>
                <a:lnTo>
                  <a:pt x="1268114" y="56361"/>
                </a:lnTo>
                <a:lnTo>
                  <a:pt x="1221762" y="69303"/>
                </a:lnTo>
                <a:lnTo>
                  <a:pt x="1175506" y="83622"/>
                </a:lnTo>
                <a:lnTo>
                  <a:pt x="1129663" y="99228"/>
                </a:lnTo>
                <a:lnTo>
                  <a:pt x="1084554" y="116004"/>
                </a:lnTo>
                <a:lnTo>
                  <a:pt x="1040189" y="133929"/>
                </a:lnTo>
                <a:lnTo>
                  <a:pt x="996580" y="152979"/>
                </a:lnTo>
                <a:lnTo>
                  <a:pt x="953738" y="173133"/>
                </a:lnTo>
                <a:lnTo>
                  <a:pt x="911676" y="194367"/>
                </a:lnTo>
                <a:lnTo>
                  <a:pt x="870404" y="216658"/>
                </a:lnTo>
                <a:lnTo>
                  <a:pt x="829935" y="239985"/>
                </a:lnTo>
                <a:lnTo>
                  <a:pt x="790279" y="264325"/>
                </a:lnTo>
                <a:lnTo>
                  <a:pt x="751448" y="289654"/>
                </a:lnTo>
                <a:lnTo>
                  <a:pt x="713454" y="315951"/>
                </a:lnTo>
                <a:lnTo>
                  <a:pt x="676308" y="343193"/>
                </a:lnTo>
                <a:lnTo>
                  <a:pt x="640021" y="371357"/>
                </a:lnTo>
                <a:lnTo>
                  <a:pt x="604606" y="400420"/>
                </a:lnTo>
                <a:lnTo>
                  <a:pt x="570074" y="430360"/>
                </a:lnTo>
                <a:lnTo>
                  <a:pt x="536435" y="461155"/>
                </a:lnTo>
                <a:lnTo>
                  <a:pt x="503703" y="492781"/>
                </a:lnTo>
                <a:lnTo>
                  <a:pt x="471888" y="525217"/>
                </a:lnTo>
                <a:lnTo>
                  <a:pt x="441001" y="558439"/>
                </a:lnTo>
                <a:lnTo>
                  <a:pt x="411055" y="592425"/>
                </a:lnTo>
                <a:lnTo>
                  <a:pt x="382061" y="627152"/>
                </a:lnTo>
                <a:lnTo>
                  <a:pt x="354029" y="662598"/>
                </a:lnTo>
                <a:lnTo>
                  <a:pt x="326973" y="698740"/>
                </a:lnTo>
                <a:lnTo>
                  <a:pt x="300903" y="735556"/>
                </a:lnTo>
                <a:lnTo>
                  <a:pt x="275831" y="773022"/>
                </a:lnTo>
                <a:lnTo>
                  <a:pt x="251768" y="811117"/>
                </a:lnTo>
                <a:lnTo>
                  <a:pt x="228726" y="849817"/>
                </a:lnTo>
                <a:lnTo>
                  <a:pt x="206717" y="889100"/>
                </a:lnTo>
                <a:lnTo>
                  <a:pt x="185751" y="928944"/>
                </a:lnTo>
                <a:lnTo>
                  <a:pt x="165841" y="969325"/>
                </a:lnTo>
                <a:lnTo>
                  <a:pt x="146997" y="1010221"/>
                </a:lnTo>
                <a:lnTo>
                  <a:pt x="129232" y="1051611"/>
                </a:lnTo>
                <a:lnTo>
                  <a:pt x="112557" y="1093470"/>
                </a:lnTo>
                <a:lnTo>
                  <a:pt x="96984" y="1135776"/>
                </a:lnTo>
                <a:lnTo>
                  <a:pt x="82523" y="1178507"/>
                </a:lnTo>
                <a:lnTo>
                  <a:pt x="69156" y="1221753"/>
                </a:lnTo>
                <a:lnTo>
                  <a:pt x="56987" y="1265154"/>
                </a:lnTo>
                <a:lnTo>
                  <a:pt x="45935" y="1309024"/>
                </a:lnTo>
                <a:lnTo>
                  <a:pt x="36041" y="1353228"/>
                </a:lnTo>
                <a:lnTo>
                  <a:pt x="27318" y="1397743"/>
                </a:lnTo>
                <a:lnTo>
                  <a:pt x="19777" y="1442548"/>
                </a:lnTo>
                <a:lnTo>
                  <a:pt x="13430" y="1487620"/>
                </a:lnTo>
                <a:lnTo>
                  <a:pt x="8288" y="1532935"/>
                </a:lnTo>
                <a:lnTo>
                  <a:pt x="4362" y="1578471"/>
                </a:lnTo>
                <a:lnTo>
                  <a:pt x="1664" y="1624206"/>
                </a:lnTo>
                <a:lnTo>
                  <a:pt x="206" y="1670118"/>
                </a:lnTo>
                <a:lnTo>
                  <a:pt x="0" y="1716182"/>
                </a:lnTo>
                <a:lnTo>
                  <a:pt x="1055" y="1762378"/>
                </a:lnTo>
                <a:lnTo>
                  <a:pt x="3385" y="1808681"/>
                </a:lnTo>
                <a:lnTo>
                  <a:pt x="7001" y="1855070"/>
                </a:lnTo>
                <a:lnTo>
                  <a:pt x="11914" y="1901523"/>
                </a:lnTo>
                <a:lnTo>
                  <a:pt x="18135" y="1948015"/>
                </a:lnTo>
                <a:lnTo>
                  <a:pt x="25677" y="1994525"/>
                </a:lnTo>
                <a:lnTo>
                  <a:pt x="34550" y="2041031"/>
                </a:lnTo>
                <a:lnTo>
                  <a:pt x="44767" y="2087509"/>
                </a:lnTo>
                <a:lnTo>
                  <a:pt x="56339" y="2133937"/>
                </a:lnTo>
                <a:lnTo>
                  <a:pt x="69305" y="2180384"/>
                </a:lnTo>
                <a:lnTo>
                  <a:pt x="83592" y="2226552"/>
                </a:lnTo>
                <a:lnTo>
                  <a:pt x="99201" y="2272392"/>
                </a:lnTo>
                <a:lnTo>
                  <a:pt x="115981" y="2317500"/>
                </a:lnTo>
                <a:lnTo>
                  <a:pt x="133909" y="2361863"/>
                </a:lnTo>
                <a:lnTo>
                  <a:pt x="152963" y="2405471"/>
                </a:lnTo>
                <a:lnTo>
                  <a:pt x="173119" y="2448311"/>
                </a:lnTo>
                <a:lnTo>
                  <a:pt x="194356" y="2490371"/>
                </a:lnTo>
                <a:lnTo>
                  <a:pt x="216651" y="2531642"/>
                </a:lnTo>
                <a:lnTo>
                  <a:pt x="239981" y="2572110"/>
                </a:lnTo>
                <a:lnTo>
                  <a:pt x="264323" y="2611765"/>
                </a:lnTo>
                <a:lnTo>
                  <a:pt x="289655" y="2650595"/>
                </a:lnTo>
                <a:lnTo>
                  <a:pt x="315954" y="2688588"/>
                </a:lnTo>
                <a:lnTo>
                  <a:pt x="343198" y="2725734"/>
                </a:lnTo>
                <a:lnTo>
                  <a:pt x="371364" y="2762019"/>
                </a:lnTo>
                <a:lnTo>
                  <a:pt x="400430" y="2797434"/>
                </a:lnTo>
                <a:lnTo>
                  <a:pt x="430372" y="2831966"/>
                </a:lnTo>
                <a:lnTo>
                  <a:pt x="461168" y="2865604"/>
                </a:lnTo>
                <a:lnTo>
                  <a:pt x="492796" y="2898336"/>
                </a:lnTo>
                <a:lnTo>
                  <a:pt x="525233" y="2930151"/>
                </a:lnTo>
                <a:lnTo>
                  <a:pt x="558457" y="2961037"/>
                </a:lnTo>
                <a:lnTo>
                  <a:pt x="592444" y="2990983"/>
                </a:lnTo>
                <a:lnTo>
                  <a:pt x="627172" y="3019977"/>
                </a:lnTo>
                <a:lnTo>
                  <a:pt x="662619" y="3048009"/>
                </a:lnTo>
                <a:lnTo>
                  <a:pt x="698762" y="3075065"/>
                </a:lnTo>
                <a:lnTo>
                  <a:pt x="735578" y="3101135"/>
                </a:lnTo>
                <a:lnTo>
                  <a:pt x="773045" y="3126207"/>
                </a:lnTo>
                <a:lnTo>
                  <a:pt x="811140" y="3150270"/>
                </a:lnTo>
                <a:lnTo>
                  <a:pt x="849841" y="3173312"/>
                </a:lnTo>
                <a:lnTo>
                  <a:pt x="889124" y="3195322"/>
                </a:lnTo>
                <a:lnTo>
                  <a:pt x="928968" y="3216287"/>
                </a:lnTo>
                <a:lnTo>
                  <a:pt x="969349" y="3236198"/>
                </a:lnTo>
                <a:lnTo>
                  <a:pt x="1010246" y="3255041"/>
                </a:lnTo>
                <a:lnTo>
                  <a:pt x="1051634" y="3272806"/>
                </a:lnTo>
                <a:lnTo>
                  <a:pt x="1093493" y="3289482"/>
                </a:lnTo>
                <a:lnTo>
                  <a:pt x="1135799" y="3305055"/>
                </a:lnTo>
                <a:lnTo>
                  <a:pt x="1178529" y="3319516"/>
                </a:lnTo>
                <a:lnTo>
                  <a:pt x="1221662" y="3332852"/>
                </a:lnTo>
                <a:lnTo>
                  <a:pt x="1265174" y="3345052"/>
                </a:lnTo>
                <a:lnTo>
                  <a:pt x="1309043" y="3356105"/>
                </a:lnTo>
                <a:lnTo>
                  <a:pt x="1353245" y="3365998"/>
                </a:lnTo>
                <a:lnTo>
                  <a:pt x="1397760" y="3374721"/>
                </a:lnTo>
                <a:lnTo>
                  <a:pt x="1442563" y="3382262"/>
                </a:lnTo>
                <a:lnTo>
                  <a:pt x="1487633" y="3388609"/>
                </a:lnTo>
                <a:lnTo>
                  <a:pt x="1532946" y="3393751"/>
                </a:lnTo>
                <a:lnTo>
                  <a:pt x="1578481" y="3397677"/>
                </a:lnTo>
                <a:lnTo>
                  <a:pt x="1624214" y="3400374"/>
                </a:lnTo>
                <a:lnTo>
                  <a:pt x="1670123" y="3401832"/>
                </a:lnTo>
                <a:lnTo>
                  <a:pt x="1716185" y="3402038"/>
                </a:lnTo>
                <a:lnTo>
                  <a:pt x="1762378" y="3400982"/>
                </a:lnTo>
                <a:lnTo>
                  <a:pt x="1808679" y="3398651"/>
                </a:lnTo>
                <a:lnTo>
                  <a:pt x="1855066" y="3395035"/>
                </a:lnTo>
                <a:lnTo>
                  <a:pt x="1901515" y="3390121"/>
                </a:lnTo>
                <a:lnTo>
                  <a:pt x="1948005" y="3383899"/>
                </a:lnTo>
                <a:lnTo>
                  <a:pt x="1994512" y="3376356"/>
                </a:lnTo>
                <a:lnTo>
                  <a:pt x="2041014" y="3367482"/>
                </a:lnTo>
                <a:lnTo>
                  <a:pt x="2087489" y="3357264"/>
                </a:lnTo>
                <a:lnTo>
                  <a:pt x="2133913" y="3345691"/>
                </a:lnTo>
                <a:lnTo>
                  <a:pt x="2180265" y="3332752"/>
                </a:lnTo>
                <a:lnTo>
                  <a:pt x="2226521" y="3318435"/>
                </a:lnTo>
                <a:lnTo>
                  <a:pt x="2272363" y="3302827"/>
                </a:lnTo>
                <a:lnTo>
                  <a:pt x="2317472" y="3286049"/>
                </a:lnTo>
                <a:lnTo>
                  <a:pt x="2361837" y="3268122"/>
                </a:lnTo>
                <a:lnTo>
                  <a:pt x="2405446" y="3249070"/>
                </a:lnTo>
                <a:lnTo>
                  <a:pt x="2448287" y="3228915"/>
                </a:lnTo>
                <a:lnTo>
                  <a:pt x="2490349" y="3207679"/>
                </a:lnTo>
                <a:lnTo>
                  <a:pt x="2531620" y="3185386"/>
                </a:lnTo>
                <a:lnTo>
                  <a:pt x="2572089" y="3162057"/>
                </a:lnTo>
                <a:lnTo>
                  <a:pt x="2611745" y="3137716"/>
                </a:lnTo>
                <a:lnTo>
                  <a:pt x="2650576" y="3112385"/>
                </a:lnTo>
                <a:lnTo>
                  <a:pt x="2688570" y="3086087"/>
                </a:lnTo>
                <a:lnTo>
                  <a:pt x="2725716" y="3058844"/>
                </a:lnTo>
                <a:lnTo>
                  <a:pt x="2762002" y="3030679"/>
                </a:lnTo>
                <a:lnTo>
                  <a:pt x="2797417" y="3001614"/>
                </a:lnTo>
                <a:lnTo>
                  <a:pt x="2831949" y="2971673"/>
                </a:lnTo>
                <a:lnTo>
                  <a:pt x="2865587" y="2940877"/>
                </a:lnTo>
                <a:lnTo>
                  <a:pt x="2898320" y="2909250"/>
                </a:lnTo>
                <a:lnTo>
                  <a:pt x="2930135" y="2876813"/>
                </a:lnTo>
                <a:lnTo>
                  <a:pt x="2961021" y="2843590"/>
                </a:lnTo>
                <a:lnTo>
                  <a:pt x="2990968" y="2809603"/>
                </a:lnTo>
                <a:lnTo>
                  <a:pt x="3019962" y="2774875"/>
                </a:lnTo>
                <a:lnTo>
                  <a:pt x="3047993" y="2739429"/>
                </a:lnTo>
                <a:lnTo>
                  <a:pt x="3075050" y="2703286"/>
                </a:lnTo>
                <a:lnTo>
                  <a:pt x="3101120" y="2666470"/>
                </a:lnTo>
                <a:lnTo>
                  <a:pt x="3126192" y="2629004"/>
                </a:lnTo>
                <a:lnTo>
                  <a:pt x="3150255" y="2590909"/>
                </a:lnTo>
                <a:lnTo>
                  <a:pt x="3173297" y="2552208"/>
                </a:lnTo>
                <a:lnTo>
                  <a:pt x="3195307" y="2512925"/>
                </a:lnTo>
                <a:lnTo>
                  <a:pt x="3216273" y="2473081"/>
                </a:lnTo>
                <a:lnTo>
                  <a:pt x="3236183" y="2432700"/>
                </a:lnTo>
                <a:lnTo>
                  <a:pt x="3255026" y="2391803"/>
                </a:lnTo>
                <a:lnTo>
                  <a:pt x="3272791" y="2350414"/>
                </a:lnTo>
                <a:lnTo>
                  <a:pt x="3289467" y="2308555"/>
                </a:lnTo>
                <a:lnTo>
                  <a:pt x="3305040" y="2266248"/>
                </a:lnTo>
                <a:lnTo>
                  <a:pt x="3319501" y="2223517"/>
                </a:lnTo>
                <a:lnTo>
                  <a:pt x="3332863" y="2180292"/>
                </a:lnTo>
                <a:lnTo>
                  <a:pt x="3345037" y="2136872"/>
                </a:lnTo>
                <a:lnTo>
                  <a:pt x="3356090" y="2093002"/>
                </a:lnTo>
                <a:lnTo>
                  <a:pt x="3365984" y="2048799"/>
                </a:lnTo>
                <a:lnTo>
                  <a:pt x="3374707" y="2004284"/>
                </a:lnTo>
                <a:lnTo>
                  <a:pt x="3382248" y="1959479"/>
                </a:lnTo>
                <a:lnTo>
                  <a:pt x="3388596" y="1914409"/>
                </a:lnTo>
                <a:lnTo>
                  <a:pt x="3393738" y="1869094"/>
                </a:lnTo>
                <a:lnTo>
                  <a:pt x="3397664" y="1823558"/>
                </a:lnTo>
                <a:lnTo>
                  <a:pt x="3400362" y="1777824"/>
                </a:lnTo>
                <a:lnTo>
                  <a:pt x="3401820" y="1731914"/>
                </a:lnTo>
                <a:lnTo>
                  <a:pt x="3402027" y="1685850"/>
                </a:lnTo>
                <a:lnTo>
                  <a:pt x="3400971" y="1639656"/>
                </a:lnTo>
                <a:lnTo>
                  <a:pt x="3398641" y="1593353"/>
                </a:lnTo>
                <a:lnTo>
                  <a:pt x="3395026" y="1546965"/>
                </a:lnTo>
                <a:lnTo>
                  <a:pt x="3390113" y="1500514"/>
                </a:lnTo>
                <a:lnTo>
                  <a:pt x="3383892" y="1454023"/>
                </a:lnTo>
                <a:lnTo>
                  <a:pt x="3376350" y="1407514"/>
                </a:lnTo>
                <a:lnTo>
                  <a:pt x="3367477" y="1361010"/>
                </a:lnTo>
                <a:lnTo>
                  <a:pt x="3357260" y="1314533"/>
                </a:lnTo>
                <a:lnTo>
                  <a:pt x="3345689" y="1268107"/>
                </a:lnTo>
                <a:lnTo>
                  <a:pt x="3332716" y="1221641"/>
                </a:lnTo>
                <a:lnTo>
                  <a:pt x="3318436" y="1175495"/>
                </a:lnTo>
                <a:lnTo>
                  <a:pt x="3302830" y="1129655"/>
                </a:lnTo>
                <a:lnTo>
                  <a:pt x="3286053" y="1084548"/>
                </a:lnTo>
                <a:lnTo>
                  <a:pt x="3268128" y="1040185"/>
                </a:lnTo>
                <a:lnTo>
                  <a:pt x="3249078" y="996577"/>
                </a:lnTo>
                <a:lnTo>
                  <a:pt x="3228924" y="953738"/>
                </a:lnTo>
                <a:lnTo>
                  <a:pt x="3207689" y="911677"/>
                </a:lnTo>
                <a:lnTo>
                  <a:pt x="3185397" y="870406"/>
                </a:lnTo>
                <a:lnTo>
                  <a:pt x="3162069" y="829938"/>
                </a:lnTo>
                <a:lnTo>
                  <a:pt x="3137729" y="790283"/>
                </a:lnTo>
                <a:lnTo>
                  <a:pt x="3112398" y="751452"/>
                </a:lnTo>
                <a:lnTo>
                  <a:pt x="3086101" y="713459"/>
                </a:lnTo>
                <a:lnTo>
                  <a:pt x="3058858" y="676313"/>
                </a:lnTo>
                <a:lnTo>
                  <a:pt x="3030693" y="640027"/>
                </a:lnTo>
                <a:lnTo>
                  <a:pt x="3001628" y="604612"/>
                </a:lnTo>
                <a:lnTo>
                  <a:pt x="2971687" y="570079"/>
                </a:lnTo>
                <a:lnTo>
                  <a:pt x="2940891" y="536441"/>
                </a:lnTo>
                <a:lnTo>
                  <a:pt x="2909263" y="503708"/>
                </a:lnTo>
                <a:lnTo>
                  <a:pt x="2876826" y="471893"/>
                </a:lnTo>
                <a:lnTo>
                  <a:pt x="2843603" y="441006"/>
                </a:lnTo>
                <a:lnTo>
                  <a:pt x="2809616" y="411059"/>
                </a:lnTo>
                <a:lnTo>
                  <a:pt x="2774887" y="382064"/>
                </a:lnTo>
                <a:lnTo>
                  <a:pt x="2739440" y="354032"/>
                </a:lnTo>
                <a:lnTo>
                  <a:pt x="2703297" y="326975"/>
                </a:lnTo>
                <a:lnTo>
                  <a:pt x="2666480" y="300905"/>
                </a:lnTo>
                <a:lnTo>
                  <a:pt x="2629013" y="275832"/>
                </a:lnTo>
                <a:lnTo>
                  <a:pt x="2590917" y="251768"/>
                </a:lnTo>
                <a:lnTo>
                  <a:pt x="2552216" y="228725"/>
                </a:lnTo>
                <a:lnTo>
                  <a:pt x="2512932" y="206715"/>
                </a:lnTo>
                <a:lnTo>
                  <a:pt x="2473087" y="185749"/>
                </a:lnTo>
                <a:lnTo>
                  <a:pt x="2432705" y="165838"/>
                </a:lnTo>
                <a:lnTo>
                  <a:pt x="2391807" y="146994"/>
                </a:lnTo>
                <a:lnTo>
                  <a:pt x="2350417" y="129228"/>
                </a:lnTo>
                <a:lnTo>
                  <a:pt x="2308558" y="112553"/>
                </a:lnTo>
                <a:lnTo>
                  <a:pt x="2266251" y="96979"/>
                </a:lnTo>
                <a:lnTo>
                  <a:pt x="2223519" y="82518"/>
                </a:lnTo>
                <a:lnTo>
                  <a:pt x="2180385" y="69182"/>
                </a:lnTo>
                <a:lnTo>
                  <a:pt x="2136872" y="56982"/>
                </a:lnTo>
                <a:lnTo>
                  <a:pt x="2093002" y="45929"/>
                </a:lnTo>
                <a:lnTo>
                  <a:pt x="2048798" y="36035"/>
                </a:lnTo>
                <a:lnTo>
                  <a:pt x="2004282" y="27313"/>
                </a:lnTo>
                <a:lnTo>
                  <a:pt x="1959478" y="19772"/>
                </a:lnTo>
                <a:lnTo>
                  <a:pt x="1914407" y="13425"/>
                </a:lnTo>
                <a:lnTo>
                  <a:pt x="1869092" y="8283"/>
                </a:lnTo>
                <a:lnTo>
                  <a:pt x="1823556" y="4358"/>
                </a:lnTo>
                <a:lnTo>
                  <a:pt x="1777822" y="1662"/>
                </a:lnTo>
                <a:lnTo>
                  <a:pt x="1731912" y="205"/>
                </a:lnTo>
                <a:lnTo>
                  <a:pt x="1685848" y="0"/>
                </a:lnTo>
                <a:close/>
              </a:path>
            </a:pathLst>
          </a:custGeom>
          <a:solidFill>
            <a:srgbClr val="4D172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7"/>
          <p:cNvSpPr/>
          <p:nvPr userDrawn="1"/>
        </p:nvSpPr>
        <p:spPr>
          <a:xfrm>
            <a:off x="6277103" y="918230"/>
            <a:ext cx="3401696" cy="3401695"/>
          </a:xfrm>
          <a:custGeom>
            <a:avLst/>
            <a:gdLst/>
            <a:ahLst/>
            <a:cxnLst/>
            <a:rect l="l" t="t" r="r" b="b"/>
            <a:pathLst>
              <a:path w="3401695" h="3401695">
                <a:moveTo>
                  <a:pt x="1703960" y="0"/>
                </a:moveTo>
                <a:lnTo>
                  <a:pt x="1658851" y="548"/>
                </a:lnTo>
                <a:lnTo>
                  <a:pt x="1613802" y="2286"/>
                </a:lnTo>
                <a:lnTo>
                  <a:pt x="1568837" y="5210"/>
                </a:lnTo>
                <a:lnTo>
                  <a:pt x="1523983" y="9316"/>
                </a:lnTo>
                <a:lnTo>
                  <a:pt x="1479265" y="14600"/>
                </a:lnTo>
                <a:lnTo>
                  <a:pt x="1434706" y="21058"/>
                </a:lnTo>
                <a:lnTo>
                  <a:pt x="1390333" y="28686"/>
                </a:lnTo>
                <a:lnTo>
                  <a:pt x="1346170" y="37480"/>
                </a:lnTo>
                <a:lnTo>
                  <a:pt x="1302242" y="47436"/>
                </a:lnTo>
                <a:lnTo>
                  <a:pt x="1258575" y="58549"/>
                </a:lnTo>
                <a:lnTo>
                  <a:pt x="1215193" y="70817"/>
                </a:lnTo>
                <a:lnTo>
                  <a:pt x="1172123" y="84235"/>
                </a:lnTo>
                <a:lnTo>
                  <a:pt x="1129387" y="98800"/>
                </a:lnTo>
                <a:lnTo>
                  <a:pt x="1087013" y="114506"/>
                </a:lnTo>
                <a:lnTo>
                  <a:pt x="1045024" y="131351"/>
                </a:lnTo>
                <a:lnTo>
                  <a:pt x="1003446" y="149330"/>
                </a:lnTo>
                <a:lnTo>
                  <a:pt x="962305" y="168439"/>
                </a:lnTo>
                <a:lnTo>
                  <a:pt x="921624" y="188674"/>
                </a:lnTo>
                <a:lnTo>
                  <a:pt x="881429" y="210032"/>
                </a:lnTo>
                <a:lnTo>
                  <a:pt x="841745" y="232508"/>
                </a:lnTo>
                <a:lnTo>
                  <a:pt x="802598" y="256099"/>
                </a:lnTo>
                <a:lnTo>
                  <a:pt x="764012" y="280800"/>
                </a:lnTo>
                <a:lnTo>
                  <a:pt x="726012" y="306608"/>
                </a:lnTo>
                <a:lnTo>
                  <a:pt x="688624" y="333518"/>
                </a:lnTo>
                <a:lnTo>
                  <a:pt x="651872" y="361526"/>
                </a:lnTo>
                <a:lnTo>
                  <a:pt x="615781" y="390629"/>
                </a:lnTo>
                <a:lnTo>
                  <a:pt x="580377" y="420823"/>
                </a:lnTo>
                <a:lnTo>
                  <a:pt x="545685" y="452103"/>
                </a:lnTo>
                <a:lnTo>
                  <a:pt x="511730" y="484466"/>
                </a:lnTo>
                <a:lnTo>
                  <a:pt x="478536" y="517908"/>
                </a:lnTo>
                <a:lnTo>
                  <a:pt x="446129" y="552424"/>
                </a:lnTo>
                <a:lnTo>
                  <a:pt x="414534" y="588012"/>
                </a:lnTo>
                <a:lnTo>
                  <a:pt x="383776" y="624665"/>
                </a:lnTo>
                <a:lnTo>
                  <a:pt x="353881" y="662382"/>
                </a:lnTo>
                <a:lnTo>
                  <a:pt x="324872" y="701158"/>
                </a:lnTo>
                <a:lnTo>
                  <a:pt x="296961" y="740726"/>
                </a:lnTo>
                <a:lnTo>
                  <a:pt x="270332" y="780811"/>
                </a:lnTo>
                <a:lnTo>
                  <a:pt x="244979" y="821387"/>
                </a:lnTo>
                <a:lnTo>
                  <a:pt x="220900" y="862430"/>
                </a:lnTo>
                <a:lnTo>
                  <a:pt x="198089" y="903915"/>
                </a:lnTo>
                <a:lnTo>
                  <a:pt x="176544" y="945815"/>
                </a:lnTo>
                <a:lnTo>
                  <a:pt x="156260" y="988107"/>
                </a:lnTo>
                <a:lnTo>
                  <a:pt x="137233" y="1030765"/>
                </a:lnTo>
                <a:lnTo>
                  <a:pt x="119460" y="1073765"/>
                </a:lnTo>
                <a:lnTo>
                  <a:pt x="102935" y="1117080"/>
                </a:lnTo>
                <a:lnTo>
                  <a:pt x="87656" y="1160686"/>
                </a:lnTo>
                <a:lnTo>
                  <a:pt x="73619" y="1204559"/>
                </a:lnTo>
                <a:lnTo>
                  <a:pt x="60818" y="1248672"/>
                </a:lnTo>
                <a:lnTo>
                  <a:pt x="49252" y="1293001"/>
                </a:lnTo>
                <a:lnTo>
                  <a:pt x="38914" y="1337520"/>
                </a:lnTo>
                <a:lnTo>
                  <a:pt x="29802" y="1382206"/>
                </a:lnTo>
                <a:lnTo>
                  <a:pt x="21912" y="1427032"/>
                </a:lnTo>
                <a:lnTo>
                  <a:pt x="15239" y="1471973"/>
                </a:lnTo>
                <a:lnTo>
                  <a:pt x="9780" y="1517005"/>
                </a:lnTo>
                <a:lnTo>
                  <a:pt x="5530" y="1562102"/>
                </a:lnTo>
                <a:lnTo>
                  <a:pt x="2486" y="1607240"/>
                </a:lnTo>
                <a:lnTo>
                  <a:pt x="644" y="1652393"/>
                </a:lnTo>
                <a:lnTo>
                  <a:pt x="0" y="1697536"/>
                </a:lnTo>
                <a:lnTo>
                  <a:pt x="549" y="1742644"/>
                </a:lnTo>
                <a:lnTo>
                  <a:pt x="2288" y="1787692"/>
                </a:lnTo>
                <a:lnTo>
                  <a:pt x="5212" y="1832656"/>
                </a:lnTo>
                <a:lnTo>
                  <a:pt x="9319" y="1877509"/>
                </a:lnTo>
                <a:lnTo>
                  <a:pt x="14603" y="1922227"/>
                </a:lnTo>
                <a:lnTo>
                  <a:pt x="21062" y="1966784"/>
                </a:lnTo>
                <a:lnTo>
                  <a:pt x="28690" y="2011157"/>
                </a:lnTo>
                <a:lnTo>
                  <a:pt x="37484" y="2055319"/>
                </a:lnTo>
                <a:lnTo>
                  <a:pt x="47441" y="2099245"/>
                </a:lnTo>
                <a:lnTo>
                  <a:pt x="58555" y="2142911"/>
                </a:lnTo>
                <a:lnTo>
                  <a:pt x="70824" y="2186292"/>
                </a:lnTo>
                <a:lnTo>
                  <a:pt x="84242" y="2229362"/>
                </a:lnTo>
                <a:lnTo>
                  <a:pt x="98807" y="2272096"/>
                </a:lnTo>
                <a:lnTo>
                  <a:pt x="114514" y="2314469"/>
                </a:lnTo>
                <a:lnTo>
                  <a:pt x="131359" y="2356457"/>
                </a:lnTo>
                <a:lnTo>
                  <a:pt x="149338" y="2398033"/>
                </a:lnTo>
                <a:lnTo>
                  <a:pt x="168448" y="2439174"/>
                </a:lnTo>
                <a:lnTo>
                  <a:pt x="188683" y="2479853"/>
                </a:lnTo>
                <a:lnTo>
                  <a:pt x="210042" y="2520047"/>
                </a:lnTo>
                <a:lnTo>
                  <a:pt x="232518" y="2559729"/>
                </a:lnTo>
                <a:lnTo>
                  <a:pt x="256109" y="2598875"/>
                </a:lnTo>
                <a:lnTo>
                  <a:pt x="280811" y="2637460"/>
                </a:lnTo>
                <a:lnTo>
                  <a:pt x="306619" y="2675458"/>
                </a:lnTo>
                <a:lnTo>
                  <a:pt x="333529" y="2712845"/>
                </a:lnTo>
                <a:lnTo>
                  <a:pt x="361538" y="2749595"/>
                </a:lnTo>
                <a:lnTo>
                  <a:pt x="390642" y="2785684"/>
                </a:lnTo>
                <a:lnTo>
                  <a:pt x="420836" y="2821085"/>
                </a:lnTo>
                <a:lnTo>
                  <a:pt x="452117" y="2855776"/>
                </a:lnTo>
                <a:lnTo>
                  <a:pt x="484480" y="2889729"/>
                </a:lnTo>
                <a:lnTo>
                  <a:pt x="517922" y="2922921"/>
                </a:lnTo>
                <a:lnTo>
                  <a:pt x="552439" y="2955325"/>
                </a:lnTo>
                <a:lnTo>
                  <a:pt x="588027" y="2986918"/>
                </a:lnTo>
                <a:lnTo>
                  <a:pt x="624681" y="3017673"/>
                </a:lnTo>
                <a:lnTo>
                  <a:pt x="662398" y="3047566"/>
                </a:lnTo>
                <a:lnTo>
                  <a:pt x="701175" y="3076572"/>
                </a:lnTo>
                <a:lnTo>
                  <a:pt x="740741" y="3104485"/>
                </a:lnTo>
                <a:lnTo>
                  <a:pt x="780823" y="3131117"/>
                </a:lnTo>
                <a:lnTo>
                  <a:pt x="821398" y="3156471"/>
                </a:lnTo>
                <a:lnTo>
                  <a:pt x="862439" y="3180553"/>
                </a:lnTo>
                <a:lnTo>
                  <a:pt x="903921" y="3203365"/>
                </a:lnTo>
                <a:lnTo>
                  <a:pt x="945820" y="3224912"/>
                </a:lnTo>
                <a:lnTo>
                  <a:pt x="988110" y="3245198"/>
                </a:lnTo>
                <a:lnTo>
                  <a:pt x="1030767" y="3264226"/>
                </a:lnTo>
                <a:lnTo>
                  <a:pt x="1073764" y="3282002"/>
                </a:lnTo>
                <a:lnTo>
                  <a:pt x="1117078" y="3298527"/>
                </a:lnTo>
                <a:lnTo>
                  <a:pt x="1160683" y="3313808"/>
                </a:lnTo>
                <a:lnTo>
                  <a:pt x="1204554" y="3327847"/>
                </a:lnTo>
                <a:lnTo>
                  <a:pt x="1248665" y="3340649"/>
                </a:lnTo>
                <a:lnTo>
                  <a:pt x="1292993" y="3352217"/>
                </a:lnTo>
                <a:lnTo>
                  <a:pt x="1337512" y="3362556"/>
                </a:lnTo>
                <a:lnTo>
                  <a:pt x="1382196" y="3371669"/>
                </a:lnTo>
                <a:lnTo>
                  <a:pt x="1427021" y="3379561"/>
                </a:lnTo>
                <a:lnTo>
                  <a:pt x="1471961" y="3386235"/>
                </a:lnTo>
                <a:lnTo>
                  <a:pt x="1516992" y="3391695"/>
                </a:lnTo>
                <a:lnTo>
                  <a:pt x="1562088" y="3395946"/>
                </a:lnTo>
                <a:lnTo>
                  <a:pt x="1607225" y="3398991"/>
                </a:lnTo>
                <a:lnTo>
                  <a:pt x="1652377" y="3400835"/>
                </a:lnTo>
                <a:lnTo>
                  <a:pt x="1697520" y="3401481"/>
                </a:lnTo>
                <a:lnTo>
                  <a:pt x="1742627" y="3400933"/>
                </a:lnTo>
                <a:lnTo>
                  <a:pt x="1787675" y="3399195"/>
                </a:lnTo>
                <a:lnTo>
                  <a:pt x="1832638" y="3396272"/>
                </a:lnTo>
                <a:lnTo>
                  <a:pt x="1877490" y="3392166"/>
                </a:lnTo>
                <a:lnTo>
                  <a:pt x="1922208" y="3386883"/>
                </a:lnTo>
                <a:lnTo>
                  <a:pt x="1966766" y="3380426"/>
                </a:lnTo>
                <a:lnTo>
                  <a:pt x="2011138" y="3372799"/>
                </a:lnTo>
                <a:lnTo>
                  <a:pt x="2055300" y="3364006"/>
                </a:lnTo>
                <a:lnTo>
                  <a:pt x="2099227" y="3354051"/>
                </a:lnTo>
                <a:lnTo>
                  <a:pt x="2142893" y="3342937"/>
                </a:lnTo>
                <a:lnTo>
                  <a:pt x="2186274" y="3330670"/>
                </a:lnTo>
                <a:lnTo>
                  <a:pt x="2229344" y="3317253"/>
                </a:lnTo>
                <a:lnTo>
                  <a:pt x="2272078" y="3302690"/>
                </a:lnTo>
                <a:lnTo>
                  <a:pt x="2314452" y="3286984"/>
                </a:lnTo>
                <a:lnTo>
                  <a:pt x="2356440" y="3270141"/>
                </a:lnTo>
                <a:lnTo>
                  <a:pt x="2398018" y="3252163"/>
                </a:lnTo>
                <a:lnTo>
                  <a:pt x="2439159" y="3233055"/>
                </a:lnTo>
                <a:lnTo>
                  <a:pt x="2479840" y="3212820"/>
                </a:lnTo>
                <a:lnTo>
                  <a:pt x="2520034" y="3191464"/>
                </a:lnTo>
                <a:lnTo>
                  <a:pt x="2559717" y="3168989"/>
                </a:lnTo>
                <a:lnTo>
                  <a:pt x="2598864" y="3145399"/>
                </a:lnTo>
                <a:lnTo>
                  <a:pt x="2637450" y="3120699"/>
                </a:lnTo>
                <a:lnTo>
                  <a:pt x="2675450" y="3094893"/>
                </a:lnTo>
                <a:lnTo>
                  <a:pt x="2712838" y="3067985"/>
                </a:lnTo>
                <a:lnTo>
                  <a:pt x="2749590" y="3039978"/>
                </a:lnTo>
                <a:lnTo>
                  <a:pt x="2785680" y="3010876"/>
                </a:lnTo>
                <a:lnTo>
                  <a:pt x="2821084" y="2980684"/>
                </a:lnTo>
                <a:lnTo>
                  <a:pt x="2855776" y="2949405"/>
                </a:lnTo>
                <a:lnTo>
                  <a:pt x="2889731" y="2917044"/>
                </a:lnTo>
                <a:lnTo>
                  <a:pt x="2922925" y="2883604"/>
                </a:lnTo>
                <a:lnTo>
                  <a:pt x="2955332" y="2849089"/>
                </a:lnTo>
                <a:lnTo>
                  <a:pt x="2986927" y="2813504"/>
                </a:lnTo>
                <a:lnTo>
                  <a:pt x="3017685" y="2776852"/>
                </a:lnTo>
                <a:lnTo>
                  <a:pt x="3047580" y="2739138"/>
                </a:lnTo>
                <a:lnTo>
                  <a:pt x="3076589" y="2700364"/>
                </a:lnTo>
                <a:lnTo>
                  <a:pt x="3104500" y="2660793"/>
                </a:lnTo>
                <a:lnTo>
                  <a:pt x="3131129" y="2620706"/>
                </a:lnTo>
                <a:lnTo>
                  <a:pt x="3156482" y="2580127"/>
                </a:lnTo>
                <a:lnTo>
                  <a:pt x="3180562" y="2539082"/>
                </a:lnTo>
                <a:lnTo>
                  <a:pt x="3203372" y="2497596"/>
                </a:lnTo>
                <a:lnTo>
                  <a:pt x="3224917" y="2455694"/>
                </a:lnTo>
                <a:lnTo>
                  <a:pt x="3245201" y="2413400"/>
                </a:lnTo>
                <a:lnTo>
                  <a:pt x="3264228" y="2370740"/>
                </a:lnTo>
                <a:lnTo>
                  <a:pt x="3282002" y="2327740"/>
                </a:lnTo>
                <a:lnTo>
                  <a:pt x="3298526" y="2284423"/>
                </a:lnTo>
                <a:lnTo>
                  <a:pt x="3313805" y="2240816"/>
                </a:lnTo>
                <a:lnTo>
                  <a:pt x="3327843" y="2196942"/>
                </a:lnTo>
                <a:lnTo>
                  <a:pt x="3340644" y="2152828"/>
                </a:lnTo>
                <a:lnTo>
                  <a:pt x="3352211" y="2108499"/>
                </a:lnTo>
                <a:lnTo>
                  <a:pt x="3362548" y="2063978"/>
                </a:lnTo>
                <a:lnTo>
                  <a:pt x="3371660" y="2019292"/>
                </a:lnTo>
                <a:lnTo>
                  <a:pt x="3379551" y="1974466"/>
                </a:lnTo>
                <a:lnTo>
                  <a:pt x="3386224" y="1929524"/>
                </a:lnTo>
                <a:lnTo>
                  <a:pt x="3391684" y="1884492"/>
                </a:lnTo>
                <a:lnTo>
                  <a:pt x="3395934" y="1839394"/>
                </a:lnTo>
                <a:lnTo>
                  <a:pt x="3398979" y="1794256"/>
                </a:lnTo>
                <a:lnTo>
                  <a:pt x="3400822" y="1749103"/>
                </a:lnTo>
                <a:lnTo>
                  <a:pt x="3401467" y="1703960"/>
                </a:lnTo>
                <a:lnTo>
                  <a:pt x="3400918" y="1658852"/>
                </a:lnTo>
                <a:lnTo>
                  <a:pt x="3399180" y="1613803"/>
                </a:lnTo>
                <a:lnTo>
                  <a:pt x="3396256" y="1568840"/>
                </a:lnTo>
                <a:lnTo>
                  <a:pt x="3392151" y="1523987"/>
                </a:lnTo>
                <a:lnTo>
                  <a:pt x="3386867" y="1479269"/>
                </a:lnTo>
                <a:lnTo>
                  <a:pt x="3380410" y="1434711"/>
                </a:lnTo>
                <a:lnTo>
                  <a:pt x="3372783" y="1390339"/>
                </a:lnTo>
                <a:lnTo>
                  <a:pt x="3363989" y="1346177"/>
                </a:lnTo>
                <a:lnTo>
                  <a:pt x="3354034" y="1302250"/>
                </a:lnTo>
                <a:lnTo>
                  <a:pt x="3342921" y="1258584"/>
                </a:lnTo>
                <a:lnTo>
                  <a:pt x="3330654" y="1215204"/>
                </a:lnTo>
                <a:lnTo>
                  <a:pt x="3317237" y="1172134"/>
                </a:lnTo>
                <a:lnTo>
                  <a:pt x="3302674" y="1129400"/>
                </a:lnTo>
                <a:lnTo>
                  <a:pt x="3286969" y="1087026"/>
                </a:lnTo>
                <a:lnTo>
                  <a:pt x="3270126" y="1045038"/>
                </a:lnTo>
                <a:lnTo>
                  <a:pt x="3252149" y="1003461"/>
                </a:lnTo>
                <a:lnTo>
                  <a:pt x="3233041" y="962320"/>
                </a:lnTo>
                <a:lnTo>
                  <a:pt x="3212807" y="921640"/>
                </a:lnTo>
                <a:lnTo>
                  <a:pt x="3191451" y="881447"/>
                </a:lnTo>
                <a:lnTo>
                  <a:pt x="3168977" y="841764"/>
                </a:lnTo>
                <a:lnTo>
                  <a:pt x="3145388" y="802617"/>
                </a:lnTo>
                <a:lnTo>
                  <a:pt x="3120689" y="764032"/>
                </a:lnTo>
                <a:lnTo>
                  <a:pt x="3094884" y="726033"/>
                </a:lnTo>
                <a:lnTo>
                  <a:pt x="3067977" y="688645"/>
                </a:lnTo>
                <a:lnTo>
                  <a:pt x="3039970" y="651893"/>
                </a:lnTo>
                <a:lnTo>
                  <a:pt x="3010870" y="615804"/>
                </a:lnTo>
                <a:lnTo>
                  <a:pt x="2980679" y="580400"/>
                </a:lnTo>
                <a:lnTo>
                  <a:pt x="2949402" y="545709"/>
                </a:lnTo>
                <a:lnTo>
                  <a:pt x="2917041" y="511754"/>
                </a:lnTo>
                <a:lnTo>
                  <a:pt x="2883603" y="478560"/>
                </a:lnTo>
                <a:lnTo>
                  <a:pt x="2849090" y="446154"/>
                </a:lnTo>
                <a:lnTo>
                  <a:pt x="2813506" y="414559"/>
                </a:lnTo>
                <a:lnTo>
                  <a:pt x="2776855" y="383802"/>
                </a:lnTo>
                <a:lnTo>
                  <a:pt x="2739142" y="353906"/>
                </a:lnTo>
                <a:lnTo>
                  <a:pt x="2700370" y="324897"/>
                </a:lnTo>
                <a:lnTo>
                  <a:pt x="2660800" y="296985"/>
                </a:lnTo>
                <a:lnTo>
                  <a:pt x="2620713" y="270354"/>
                </a:lnTo>
                <a:lnTo>
                  <a:pt x="2580135" y="245000"/>
                </a:lnTo>
                <a:lnTo>
                  <a:pt x="2539090" y="220919"/>
                </a:lnTo>
                <a:lnTo>
                  <a:pt x="2497604" y="198107"/>
                </a:lnTo>
                <a:lnTo>
                  <a:pt x="2455701" y="176560"/>
                </a:lnTo>
                <a:lnTo>
                  <a:pt x="2413408" y="156275"/>
                </a:lnTo>
                <a:lnTo>
                  <a:pt x="2370748" y="137247"/>
                </a:lnTo>
                <a:lnTo>
                  <a:pt x="2327747" y="119472"/>
                </a:lnTo>
                <a:lnTo>
                  <a:pt x="2284431" y="102947"/>
                </a:lnTo>
                <a:lnTo>
                  <a:pt x="2240823" y="87667"/>
                </a:lnTo>
                <a:lnTo>
                  <a:pt x="2196949" y="73628"/>
                </a:lnTo>
                <a:lnTo>
                  <a:pt x="2152835" y="60827"/>
                </a:lnTo>
                <a:lnTo>
                  <a:pt x="2108505" y="49259"/>
                </a:lnTo>
                <a:lnTo>
                  <a:pt x="2063984" y="38921"/>
                </a:lnTo>
                <a:lnTo>
                  <a:pt x="2019297" y="29808"/>
                </a:lnTo>
                <a:lnTo>
                  <a:pt x="1974470" y="21917"/>
                </a:lnTo>
                <a:lnTo>
                  <a:pt x="1929528" y="15243"/>
                </a:lnTo>
                <a:lnTo>
                  <a:pt x="1884495" y="9783"/>
                </a:lnTo>
                <a:lnTo>
                  <a:pt x="1839396" y="5533"/>
                </a:lnTo>
                <a:lnTo>
                  <a:pt x="1794258" y="2488"/>
                </a:lnTo>
                <a:lnTo>
                  <a:pt x="1749104" y="645"/>
                </a:lnTo>
                <a:lnTo>
                  <a:pt x="1703960" y="0"/>
                </a:lnTo>
                <a:close/>
              </a:path>
            </a:pathLst>
          </a:custGeom>
          <a:solidFill>
            <a:srgbClr val="4D172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 userDrawn="1"/>
        </p:nvSpPr>
        <p:spPr>
          <a:xfrm>
            <a:off x="14484853" y="10685384"/>
            <a:ext cx="1444626" cy="623570"/>
          </a:xfrm>
          <a:custGeom>
            <a:avLst/>
            <a:gdLst/>
            <a:ahLst/>
            <a:cxnLst/>
            <a:rect l="l" t="t" r="r" b="b"/>
            <a:pathLst>
              <a:path w="1444625" h="623570">
                <a:moveTo>
                  <a:pt x="716731" y="0"/>
                </a:moveTo>
                <a:lnTo>
                  <a:pt x="671041" y="1773"/>
                </a:lnTo>
                <a:lnTo>
                  <a:pt x="625806" y="6386"/>
                </a:lnTo>
                <a:lnTo>
                  <a:pt x="581148" y="13779"/>
                </a:lnTo>
                <a:lnTo>
                  <a:pt x="537186" y="23888"/>
                </a:lnTo>
                <a:lnTo>
                  <a:pt x="494043" y="36653"/>
                </a:lnTo>
                <a:lnTo>
                  <a:pt x="451839" y="52011"/>
                </a:lnTo>
                <a:lnTo>
                  <a:pt x="410697" y="69901"/>
                </a:lnTo>
                <a:lnTo>
                  <a:pt x="370736" y="90261"/>
                </a:lnTo>
                <a:lnTo>
                  <a:pt x="332079" y="113030"/>
                </a:lnTo>
                <a:lnTo>
                  <a:pt x="294847" y="138146"/>
                </a:lnTo>
                <a:lnTo>
                  <a:pt x="259161" y="165546"/>
                </a:lnTo>
                <a:lnTo>
                  <a:pt x="225141" y="195170"/>
                </a:lnTo>
                <a:lnTo>
                  <a:pt x="192910" y="226956"/>
                </a:lnTo>
                <a:lnTo>
                  <a:pt x="162589" y="260842"/>
                </a:lnTo>
                <a:lnTo>
                  <a:pt x="134298" y="296765"/>
                </a:lnTo>
                <a:lnTo>
                  <a:pt x="108159" y="334666"/>
                </a:lnTo>
                <a:lnTo>
                  <a:pt x="84293" y="374481"/>
                </a:lnTo>
                <a:lnTo>
                  <a:pt x="62822" y="416149"/>
                </a:lnTo>
                <a:lnTo>
                  <a:pt x="43866" y="459608"/>
                </a:lnTo>
                <a:lnTo>
                  <a:pt x="27547" y="504797"/>
                </a:lnTo>
                <a:lnTo>
                  <a:pt x="14192" y="550938"/>
                </a:lnTo>
                <a:lnTo>
                  <a:pt x="3986" y="597231"/>
                </a:lnTo>
                <a:lnTo>
                  <a:pt x="0" y="623170"/>
                </a:lnTo>
                <a:lnTo>
                  <a:pt x="1444322" y="623170"/>
                </a:lnTo>
                <a:lnTo>
                  <a:pt x="1428645" y="545529"/>
                </a:lnTo>
                <a:lnTo>
                  <a:pt x="1415882" y="502384"/>
                </a:lnTo>
                <a:lnTo>
                  <a:pt x="1400526" y="460179"/>
                </a:lnTo>
                <a:lnTo>
                  <a:pt x="1382638" y="419035"/>
                </a:lnTo>
                <a:lnTo>
                  <a:pt x="1362278" y="379073"/>
                </a:lnTo>
                <a:lnTo>
                  <a:pt x="1339511" y="340415"/>
                </a:lnTo>
                <a:lnTo>
                  <a:pt x="1314396" y="303182"/>
                </a:lnTo>
                <a:lnTo>
                  <a:pt x="1286996" y="267495"/>
                </a:lnTo>
                <a:lnTo>
                  <a:pt x="1257373" y="233476"/>
                </a:lnTo>
                <a:lnTo>
                  <a:pt x="1225588" y="201245"/>
                </a:lnTo>
                <a:lnTo>
                  <a:pt x="1191703" y="170924"/>
                </a:lnTo>
                <a:lnTo>
                  <a:pt x="1155780" y="142635"/>
                </a:lnTo>
                <a:lnTo>
                  <a:pt x="1117882" y="116498"/>
                </a:lnTo>
                <a:lnTo>
                  <a:pt x="1078068" y="92635"/>
                </a:lnTo>
                <a:lnTo>
                  <a:pt x="1036403" y="71167"/>
                </a:lnTo>
                <a:lnTo>
                  <a:pt x="992946" y="52215"/>
                </a:lnTo>
                <a:lnTo>
                  <a:pt x="947760" y="35901"/>
                </a:lnTo>
                <a:lnTo>
                  <a:pt x="901615" y="22546"/>
                </a:lnTo>
                <a:lnTo>
                  <a:pt x="855318" y="12340"/>
                </a:lnTo>
                <a:lnTo>
                  <a:pt x="808991" y="5221"/>
                </a:lnTo>
                <a:lnTo>
                  <a:pt x="762755" y="1129"/>
                </a:lnTo>
                <a:lnTo>
                  <a:pt x="716731" y="0"/>
                </a:lnTo>
                <a:close/>
              </a:path>
            </a:pathLst>
          </a:custGeom>
          <a:solidFill>
            <a:srgbClr val="4D172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 userDrawn="1"/>
        </p:nvSpPr>
        <p:spPr>
          <a:xfrm>
            <a:off x="14476496" y="3524741"/>
            <a:ext cx="1461135" cy="1461135"/>
          </a:xfrm>
          <a:custGeom>
            <a:avLst/>
            <a:gdLst/>
            <a:ahLst/>
            <a:cxnLst/>
            <a:rect l="l" t="t" r="r" b="b"/>
            <a:pathLst>
              <a:path w="1461134" h="1461135">
                <a:moveTo>
                  <a:pt x="735759" y="0"/>
                </a:moveTo>
                <a:lnTo>
                  <a:pt x="689733" y="1128"/>
                </a:lnTo>
                <a:lnTo>
                  <a:pt x="643496" y="5220"/>
                </a:lnTo>
                <a:lnTo>
                  <a:pt x="597167" y="12338"/>
                </a:lnTo>
                <a:lnTo>
                  <a:pt x="550869" y="22543"/>
                </a:lnTo>
                <a:lnTo>
                  <a:pt x="504723" y="35898"/>
                </a:lnTo>
                <a:lnTo>
                  <a:pt x="459538" y="52212"/>
                </a:lnTo>
                <a:lnTo>
                  <a:pt x="416082" y="71164"/>
                </a:lnTo>
                <a:lnTo>
                  <a:pt x="374418" y="92632"/>
                </a:lnTo>
                <a:lnTo>
                  <a:pt x="334607" y="116495"/>
                </a:lnTo>
                <a:lnTo>
                  <a:pt x="296711" y="142632"/>
                </a:lnTo>
                <a:lnTo>
                  <a:pt x="260791" y="170921"/>
                </a:lnTo>
                <a:lnTo>
                  <a:pt x="226910" y="201242"/>
                </a:lnTo>
                <a:lnTo>
                  <a:pt x="195128" y="233473"/>
                </a:lnTo>
                <a:lnTo>
                  <a:pt x="165508" y="267492"/>
                </a:lnTo>
                <a:lnTo>
                  <a:pt x="138112" y="303179"/>
                </a:lnTo>
                <a:lnTo>
                  <a:pt x="113000" y="340412"/>
                </a:lnTo>
                <a:lnTo>
                  <a:pt x="90235" y="379070"/>
                </a:lnTo>
                <a:lnTo>
                  <a:pt x="69879" y="419032"/>
                </a:lnTo>
                <a:lnTo>
                  <a:pt x="51992" y="460176"/>
                </a:lnTo>
                <a:lnTo>
                  <a:pt x="36637" y="502381"/>
                </a:lnTo>
                <a:lnTo>
                  <a:pt x="23876" y="545526"/>
                </a:lnTo>
                <a:lnTo>
                  <a:pt x="13770" y="589489"/>
                </a:lnTo>
                <a:lnTo>
                  <a:pt x="6381" y="634150"/>
                </a:lnTo>
                <a:lnTo>
                  <a:pt x="1770" y="679386"/>
                </a:lnTo>
                <a:lnTo>
                  <a:pt x="0" y="725078"/>
                </a:lnTo>
                <a:lnTo>
                  <a:pt x="1131" y="771102"/>
                </a:lnTo>
                <a:lnTo>
                  <a:pt x="5226" y="817339"/>
                </a:lnTo>
                <a:lnTo>
                  <a:pt x="12347" y="863667"/>
                </a:lnTo>
                <a:lnTo>
                  <a:pt x="22554" y="909965"/>
                </a:lnTo>
                <a:lnTo>
                  <a:pt x="35910" y="956110"/>
                </a:lnTo>
                <a:lnTo>
                  <a:pt x="52229" y="1001296"/>
                </a:lnTo>
                <a:lnTo>
                  <a:pt x="71185" y="1044753"/>
                </a:lnTo>
                <a:lnTo>
                  <a:pt x="92656" y="1086418"/>
                </a:lnTo>
                <a:lnTo>
                  <a:pt x="116522" y="1126231"/>
                </a:lnTo>
                <a:lnTo>
                  <a:pt x="142661" y="1164130"/>
                </a:lnTo>
                <a:lnTo>
                  <a:pt x="170951" y="1200053"/>
                </a:lnTo>
                <a:lnTo>
                  <a:pt x="201273" y="1233937"/>
                </a:lnTo>
                <a:lnTo>
                  <a:pt x="233504" y="1265722"/>
                </a:lnTo>
                <a:lnTo>
                  <a:pt x="267523" y="1295345"/>
                </a:lnTo>
                <a:lnTo>
                  <a:pt x="303209" y="1322746"/>
                </a:lnTo>
                <a:lnTo>
                  <a:pt x="340442" y="1347861"/>
                </a:lnTo>
                <a:lnTo>
                  <a:pt x="379098" y="1370630"/>
                </a:lnTo>
                <a:lnTo>
                  <a:pt x="419058" y="1390990"/>
                </a:lnTo>
                <a:lnTo>
                  <a:pt x="460200" y="1408879"/>
                </a:lnTo>
                <a:lnTo>
                  <a:pt x="502403" y="1424237"/>
                </a:lnTo>
                <a:lnTo>
                  <a:pt x="545546" y="1437001"/>
                </a:lnTo>
                <a:lnTo>
                  <a:pt x="589507" y="1447110"/>
                </a:lnTo>
                <a:lnTo>
                  <a:pt x="634166" y="1454501"/>
                </a:lnTo>
                <a:lnTo>
                  <a:pt x="679400" y="1459113"/>
                </a:lnTo>
                <a:lnTo>
                  <a:pt x="725089" y="1460884"/>
                </a:lnTo>
                <a:lnTo>
                  <a:pt x="771112" y="1459752"/>
                </a:lnTo>
                <a:lnTo>
                  <a:pt x="817346" y="1455657"/>
                </a:lnTo>
                <a:lnTo>
                  <a:pt x="863672" y="1448535"/>
                </a:lnTo>
                <a:lnTo>
                  <a:pt x="909968" y="1438325"/>
                </a:lnTo>
                <a:lnTo>
                  <a:pt x="956113" y="1424965"/>
                </a:lnTo>
                <a:lnTo>
                  <a:pt x="1001298" y="1408651"/>
                </a:lnTo>
                <a:lnTo>
                  <a:pt x="1044755" y="1389699"/>
                </a:lnTo>
                <a:lnTo>
                  <a:pt x="1086421" y="1368231"/>
                </a:lnTo>
                <a:lnTo>
                  <a:pt x="1126234" y="1344368"/>
                </a:lnTo>
                <a:lnTo>
                  <a:pt x="1164133" y="1318231"/>
                </a:lnTo>
                <a:lnTo>
                  <a:pt x="1200056" y="1289942"/>
                </a:lnTo>
                <a:lnTo>
                  <a:pt x="1233940" y="1259622"/>
                </a:lnTo>
                <a:lnTo>
                  <a:pt x="1265725" y="1227391"/>
                </a:lnTo>
                <a:lnTo>
                  <a:pt x="1295349" y="1193372"/>
                </a:lnTo>
                <a:lnTo>
                  <a:pt x="1322749" y="1157686"/>
                </a:lnTo>
                <a:lnTo>
                  <a:pt x="1347864" y="1120454"/>
                </a:lnTo>
                <a:lnTo>
                  <a:pt x="1370632" y="1081797"/>
                </a:lnTo>
                <a:lnTo>
                  <a:pt x="1390992" y="1041837"/>
                </a:lnTo>
                <a:lnTo>
                  <a:pt x="1408880" y="1000694"/>
                </a:lnTo>
                <a:lnTo>
                  <a:pt x="1424237" y="958491"/>
                </a:lnTo>
                <a:lnTo>
                  <a:pt x="1437000" y="915348"/>
                </a:lnTo>
                <a:lnTo>
                  <a:pt x="1447107" y="871387"/>
                </a:lnTo>
                <a:lnTo>
                  <a:pt x="1454496" y="826729"/>
                </a:lnTo>
                <a:lnTo>
                  <a:pt x="1459106" y="781495"/>
                </a:lnTo>
                <a:lnTo>
                  <a:pt x="1460874" y="735807"/>
                </a:lnTo>
                <a:lnTo>
                  <a:pt x="1459740" y="689785"/>
                </a:lnTo>
                <a:lnTo>
                  <a:pt x="1455640" y="643552"/>
                </a:lnTo>
                <a:lnTo>
                  <a:pt x="1448515" y="597228"/>
                </a:lnTo>
                <a:lnTo>
                  <a:pt x="1438300" y="550935"/>
                </a:lnTo>
                <a:lnTo>
                  <a:pt x="1424936" y="504794"/>
                </a:lnTo>
                <a:lnTo>
                  <a:pt x="1408625" y="459609"/>
                </a:lnTo>
                <a:lnTo>
                  <a:pt x="1389677" y="416152"/>
                </a:lnTo>
                <a:lnTo>
                  <a:pt x="1368211" y="374486"/>
                </a:lnTo>
                <a:lnTo>
                  <a:pt x="1344350" y="334673"/>
                </a:lnTo>
                <a:lnTo>
                  <a:pt x="1318214" y="296774"/>
                </a:lnTo>
                <a:lnTo>
                  <a:pt x="1289925" y="260852"/>
                </a:lnTo>
                <a:lnTo>
                  <a:pt x="1259605" y="226967"/>
                </a:lnTo>
                <a:lnTo>
                  <a:pt x="1227375" y="195181"/>
                </a:lnTo>
                <a:lnTo>
                  <a:pt x="1193355" y="165557"/>
                </a:lnTo>
                <a:lnTo>
                  <a:pt x="1157668" y="138156"/>
                </a:lnTo>
                <a:lnTo>
                  <a:pt x="1120434" y="113040"/>
                </a:lnTo>
                <a:lnTo>
                  <a:pt x="1081776" y="90271"/>
                </a:lnTo>
                <a:lnTo>
                  <a:pt x="1041813" y="69909"/>
                </a:lnTo>
                <a:lnTo>
                  <a:pt x="1000668" y="52018"/>
                </a:lnTo>
                <a:lnTo>
                  <a:pt x="958462" y="36659"/>
                </a:lnTo>
                <a:lnTo>
                  <a:pt x="915316" y="23893"/>
                </a:lnTo>
                <a:lnTo>
                  <a:pt x="871351" y="13782"/>
                </a:lnTo>
                <a:lnTo>
                  <a:pt x="826689" y="6388"/>
                </a:lnTo>
                <a:lnTo>
                  <a:pt x="781452" y="1774"/>
                </a:lnTo>
                <a:lnTo>
                  <a:pt x="735759" y="0"/>
                </a:lnTo>
                <a:close/>
              </a:path>
            </a:pathLst>
          </a:custGeom>
          <a:solidFill>
            <a:srgbClr val="4D172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 userDrawn="1"/>
        </p:nvSpPr>
        <p:spPr>
          <a:xfrm>
            <a:off x="14980420" y="8316509"/>
            <a:ext cx="1460500" cy="1460499"/>
          </a:xfrm>
          <a:custGeom>
            <a:avLst/>
            <a:gdLst/>
            <a:ahLst/>
            <a:cxnLst/>
            <a:rect l="l" t="t" r="r" b="b"/>
            <a:pathLst>
              <a:path w="1460500" h="1460500">
                <a:moveTo>
                  <a:pt x="711085" y="0"/>
                </a:moveTo>
                <a:lnTo>
                  <a:pt x="664293" y="2664"/>
                </a:lnTo>
                <a:lnTo>
                  <a:pt x="618219" y="8269"/>
                </a:lnTo>
                <a:lnTo>
                  <a:pt x="572970" y="16730"/>
                </a:lnTo>
                <a:lnTo>
                  <a:pt x="528650" y="27961"/>
                </a:lnTo>
                <a:lnTo>
                  <a:pt x="485366" y="41876"/>
                </a:lnTo>
                <a:lnTo>
                  <a:pt x="443223" y="58390"/>
                </a:lnTo>
                <a:lnTo>
                  <a:pt x="402327" y="77417"/>
                </a:lnTo>
                <a:lnTo>
                  <a:pt x="362783" y="98871"/>
                </a:lnTo>
                <a:lnTo>
                  <a:pt x="324699" y="122667"/>
                </a:lnTo>
                <a:lnTo>
                  <a:pt x="288178" y="148719"/>
                </a:lnTo>
                <a:lnTo>
                  <a:pt x="253327" y="176941"/>
                </a:lnTo>
                <a:lnTo>
                  <a:pt x="220251" y="207248"/>
                </a:lnTo>
                <a:lnTo>
                  <a:pt x="189057" y="239554"/>
                </a:lnTo>
                <a:lnTo>
                  <a:pt x="159849" y="273774"/>
                </a:lnTo>
                <a:lnTo>
                  <a:pt x="132734" y="309821"/>
                </a:lnTo>
                <a:lnTo>
                  <a:pt x="107817" y="347611"/>
                </a:lnTo>
                <a:lnTo>
                  <a:pt x="85205" y="387057"/>
                </a:lnTo>
                <a:lnTo>
                  <a:pt x="65001" y="428074"/>
                </a:lnTo>
                <a:lnTo>
                  <a:pt x="47314" y="470576"/>
                </a:lnTo>
                <a:lnTo>
                  <a:pt x="32247" y="514477"/>
                </a:lnTo>
                <a:lnTo>
                  <a:pt x="19907" y="559693"/>
                </a:lnTo>
                <a:lnTo>
                  <a:pt x="10400" y="606137"/>
                </a:lnTo>
                <a:lnTo>
                  <a:pt x="3830" y="653723"/>
                </a:lnTo>
                <a:lnTo>
                  <a:pt x="359" y="701640"/>
                </a:lnTo>
                <a:lnTo>
                  <a:pt x="0" y="749051"/>
                </a:lnTo>
                <a:lnTo>
                  <a:pt x="2667" y="795848"/>
                </a:lnTo>
                <a:lnTo>
                  <a:pt x="8275" y="841926"/>
                </a:lnTo>
                <a:lnTo>
                  <a:pt x="16739" y="887181"/>
                </a:lnTo>
                <a:lnTo>
                  <a:pt x="27972" y="931505"/>
                </a:lnTo>
                <a:lnTo>
                  <a:pt x="41889" y="974794"/>
                </a:lnTo>
                <a:lnTo>
                  <a:pt x="58405" y="1016941"/>
                </a:lnTo>
                <a:lnTo>
                  <a:pt x="77434" y="1057841"/>
                </a:lnTo>
                <a:lnTo>
                  <a:pt x="98890" y="1097388"/>
                </a:lnTo>
                <a:lnTo>
                  <a:pt x="122687" y="1135476"/>
                </a:lnTo>
                <a:lnTo>
                  <a:pt x="148740" y="1172000"/>
                </a:lnTo>
                <a:lnTo>
                  <a:pt x="176964" y="1206854"/>
                </a:lnTo>
                <a:lnTo>
                  <a:pt x="207272" y="1239932"/>
                </a:lnTo>
                <a:lnTo>
                  <a:pt x="239579" y="1271129"/>
                </a:lnTo>
                <a:lnTo>
                  <a:pt x="273800" y="1300338"/>
                </a:lnTo>
                <a:lnTo>
                  <a:pt x="309848" y="1327454"/>
                </a:lnTo>
                <a:lnTo>
                  <a:pt x="347638" y="1352372"/>
                </a:lnTo>
                <a:lnTo>
                  <a:pt x="387085" y="1374985"/>
                </a:lnTo>
                <a:lnTo>
                  <a:pt x="428103" y="1395188"/>
                </a:lnTo>
                <a:lnTo>
                  <a:pt x="470606" y="1412874"/>
                </a:lnTo>
                <a:lnTo>
                  <a:pt x="514509" y="1427940"/>
                </a:lnTo>
                <a:lnTo>
                  <a:pt x="559726" y="1440277"/>
                </a:lnTo>
                <a:lnTo>
                  <a:pt x="606171" y="1449782"/>
                </a:lnTo>
                <a:lnTo>
                  <a:pt x="653758" y="1456348"/>
                </a:lnTo>
                <a:lnTo>
                  <a:pt x="701679" y="1459818"/>
                </a:lnTo>
                <a:lnTo>
                  <a:pt x="749092" y="1460177"/>
                </a:lnTo>
                <a:lnTo>
                  <a:pt x="795891" y="1457508"/>
                </a:lnTo>
                <a:lnTo>
                  <a:pt x="841972" y="1451899"/>
                </a:lnTo>
                <a:lnTo>
                  <a:pt x="887227" y="1443435"/>
                </a:lnTo>
                <a:lnTo>
                  <a:pt x="931553" y="1432201"/>
                </a:lnTo>
                <a:lnTo>
                  <a:pt x="974841" y="1418282"/>
                </a:lnTo>
                <a:lnTo>
                  <a:pt x="1016988" y="1401766"/>
                </a:lnTo>
                <a:lnTo>
                  <a:pt x="1057887" y="1382737"/>
                </a:lnTo>
                <a:lnTo>
                  <a:pt x="1097433" y="1361281"/>
                </a:lnTo>
                <a:lnTo>
                  <a:pt x="1135520" y="1337483"/>
                </a:lnTo>
                <a:lnTo>
                  <a:pt x="1172042" y="1311429"/>
                </a:lnTo>
                <a:lnTo>
                  <a:pt x="1206893" y="1283205"/>
                </a:lnTo>
                <a:lnTo>
                  <a:pt x="1239968" y="1252897"/>
                </a:lnTo>
                <a:lnTo>
                  <a:pt x="1271162" y="1220590"/>
                </a:lnTo>
                <a:lnTo>
                  <a:pt x="1300367" y="1186369"/>
                </a:lnTo>
                <a:lnTo>
                  <a:pt x="1327479" y="1150320"/>
                </a:lnTo>
                <a:lnTo>
                  <a:pt x="1352393" y="1112530"/>
                </a:lnTo>
                <a:lnTo>
                  <a:pt x="1375001" y="1073083"/>
                </a:lnTo>
                <a:lnTo>
                  <a:pt x="1395199" y="1032065"/>
                </a:lnTo>
                <a:lnTo>
                  <a:pt x="1412880" y="989562"/>
                </a:lnTo>
                <a:lnTo>
                  <a:pt x="1427940" y="945659"/>
                </a:lnTo>
                <a:lnTo>
                  <a:pt x="1440272" y="900442"/>
                </a:lnTo>
                <a:lnTo>
                  <a:pt x="1449771" y="853997"/>
                </a:lnTo>
                <a:lnTo>
                  <a:pt x="1456331" y="806410"/>
                </a:lnTo>
                <a:lnTo>
                  <a:pt x="1459802" y="758494"/>
                </a:lnTo>
                <a:lnTo>
                  <a:pt x="1460161" y="711085"/>
                </a:lnTo>
                <a:lnTo>
                  <a:pt x="1457494" y="664288"/>
                </a:lnTo>
                <a:lnTo>
                  <a:pt x="1451886" y="618210"/>
                </a:lnTo>
                <a:lnTo>
                  <a:pt x="1443422" y="572957"/>
                </a:lnTo>
                <a:lnTo>
                  <a:pt x="1432189" y="528633"/>
                </a:lnTo>
                <a:lnTo>
                  <a:pt x="1418272" y="485345"/>
                </a:lnTo>
                <a:lnTo>
                  <a:pt x="1401756" y="443198"/>
                </a:lnTo>
                <a:lnTo>
                  <a:pt x="1382727" y="402299"/>
                </a:lnTo>
                <a:lnTo>
                  <a:pt x="1361271" y="362753"/>
                </a:lnTo>
                <a:lnTo>
                  <a:pt x="1337474" y="324665"/>
                </a:lnTo>
                <a:lnTo>
                  <a:pt x="1311421" y="288142"/>
                </a:lnTo>
                <a:lnTo>
                  <a:pt x="1283197" y="253290"/>
                </a:lnTo>
                <a:lnTo>
                  <a:pt x="1252889" y="220213"/>
                </a:lnTo>
                <a:lnTo>
                  <a:pt x="1220582" y="189018"/>
                </a:lnTo>
                <a:lnTo>
                  <a:pt x="1186361" y="159811"/>
                </a:lnTo>
                <a:lnTo>
                  <a:pt x="1150313" y="132697"/>
                </a:lnTo>
                <a:lnTo>
                  <a:pt x="1112522" y="107782"/>
                </a:lnTo>
                <a:lnTo>
                  <a:pt x="1073076" y="85173"/>
                </a:lnTo>
                <a:lnTo>
                  <a:pt x="1032058" y="64973"/>
                </a:lnTo>
                <a:lnTo>
                  <a:pt x="989555" y="47290"/>
                </a:lnTo>
                <a:lnTo>
                  <a:pt x="945652" y="32229"/>
                </a:lnTo>
                <a:lnTo>
                  <a:pt x="900435" y="19896"/>
                </a:lnTo>
                <a:lnTo>
                  <a:pt x="853990" y="10397"/>
                </a:lnTo>
                <a:lnTo>
                  <a:pt x="806403" y="3837"/>
                </a:lnTo>
                <a:lnTo>
                  <a:pt x="758491" y="362"/>
                </a:lnTo>
                <a:lnTo>
                  <a:pt x="711085" y="0"/>
                </a:lnTo>
                <a:close/>
              </a:path>
            </a:pathLst>
          </a:custGeom>
          <a:solidFill>
            <a:srgbClr val="4D172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 userDrawn="1"/>
        </p:nvSpPr>
        <p:spPr>
          <a:xfrm>
            <a:off x="13491436" y="1312099"/>
            <a:ext cx="1461135" cy="1461135"/>
          </a:xfrm>
          <a:custGeom>
            <a:avLst/>
            <a:gdLst/>
            <a:ahLst/>
            <a:cxnLst/>
            <a:rect l="l" t="t" r="r" b="b"/>
            <a:pathLst>
              <a:path w="1461134" h="1461135">
                <a:moveTo>
                  <a:pt x="719159" y="0"/>
                </a:moveTo>
                <a:lnTo>
                  <a:pt x="673936" y="2053"/>
                </a:lnTo>
                <a:lnTo>
                  <a:pt x="628728" y="6946"/>
                </a:lnTo>
                <a:lnTo>
                  <a:pt x="583666" y="14711"/>
                </a:lnTo>
                <a:lnTo>
                  <a:pt x="538881" y="25386"/>
                </a:lnTo>
                <a:lnTo>
                  <a:pt x="494505" y="39004"/>
                </a:lnTo>
                <a:lnTo>
                  <a:pt x="450669" y="55601"/>
                </a:lnTo>
                <a:lnTo>
                  <a:pt x="407504" y="75213"/>
                </a:lnTo>
                <a:lnTo>
                  <a:pt x="365143" y="97874"/>
                </a:lnTo>
                <a:lnTo>
                  <a:pt x="324336" y="123231"/>
                </a:lnTo>
                <a:lnTo>
                  <a:pt x="285769" y="150807"/>
                </a:lnTo>
                <a:lnTo>
                  <a:pt x="249477" y="180472"/>
                </a:lnTo>
                <a:lnTo>
                  <a:pt x="215496" y="212093"/>
                </a:lnTo>
                <a:lnTo>
                  <a:pt x="183860" y="245540"/>
                </a:lnTo>
                <a:lnTo>
                  <a:pt x="154606" y="280681"/>
                </a:lnTo>
                <a:lnTo>
                  <a:pt x="127768" y="317385"/>
                </a:lnTo>
                <a:lnTo>
                  <a:pt x="103380" y="355520"/>
                </a:lnTo>
                <a:lnTo>
                  <a:pt x="81479" y="394954"/>
                </a:lnTo>
                <a:lnTo>
                  <a:pt x="62100" y="435557"/>
                </a:lnTo>
                <a:lnTo>
                  <a:pt x="45277" y="477197"/>
                </a:lnTo>
                <a:lnTo>
                  <a:pt x="31046" y="519743"/>
                </a:lnTo>
                <a:lnTo>
                  <a:pt x="19443" y="563062"/>
                </a:lnTo>
                <a:lnTo>
                  <a:pt x="10501" y="607024"/>
                </a:lnTo>
                <a:lnTo>
                  <a:pt x="4256" y="651498"/>
                </a:lnTo>
                <a:lnTo>
                  <a:pt x="744" y="696351"/>
                </a:lnTo>
                <a:lnTo>
                  <a:pt x="0" y="741452"/>
                </a:lnTo>
                <a:lnTo>
                  <a:pt x="2058" y="786671"/>
                </a:lnTo>
                <a:lnTo>
                  <a:pt x="6954" y="831875"/>
                </a:lnTo>
                <a:lnTo>
                  <a:pt x="14723" y="876933"/>
                </a:lnTo>
                <a:lnTo>
                  <a:pt x="25400" y="921714"/>
                </a:lnTo>
                <a:lnTo>
                  <a:pt x="39021" y="966086"/>
                </a:lnTo>
                <a:lnTo>
                  <a:pt x="55620" y="1009918"/>
                </a:lnTo>
                <a:lnTo>
                  <a:pt x="75233" y="1053078"/>
                </a:lnTo>
                <a:lnTo>
                  <a:pt x="97895" y="1095436"/>
                </a:lnTo>
                <a:lnTo>
                  <a:pt x="123245" y="1136243"/>
                </a:lnTo>
                <a:lnTo>
                  <a:pt x="150817" y="1174812"/>
                </a:lnTo>
                <a:lnTo>
                  <a:pt x="180477" y="1211105"/>
                </a:lnTo>
                <a:lnTo>
                  <a:pt x="212096" y="1245089"/>
                </a:lnTo>
                <a:lnTo>
                  <a:pt x="245540" y="1276727"/>
                </a:lnTo>
                <a:lnTo>
                  <a:pt x="280679" y="1305984"/>
                </a:lnTo>
                <a:lnTo>
                  <a:pt x="317381" y="1332826"/>
                </a:lnTo>
                <a:lnTo>
                  <a:pt x="355515" y="1357217"/>
                </a:lnTo>
                <a:lnTo>
                  <a:pt x="394949" y="1379122"/>
                </a:lnTo>
                <a:lnTo>
                  <a:pt x="435552" y="1398505"/>
                </a:lnTo>
                <a:lnTo>
                  <a:pt x="477191" y="1415332"/>
                </a:lnTo>
                <a:lnTo>
                  <a:pt x="519737" y="1429567"/>
                </a:lnTo>
                <a:lnTo>
                  <a:pt x="563056" y="1441175"/>
                </a:lnTo>
                <a:lnTo>
                  <a:pt x="607018" y="1450120"/>
                </a:lnTo>
                <a:lnTo>
                  <a:pt x="651491" y="1456368"/>
                </a:lnTo>
                <a:lnTo>
                  <a:pt x="696344" y="1459883"/>
                </a:lnTo>
                <a:lnTo>
                  <a:pt x="741445" y="1460630"/>
                </a:lnTo>
                <a:lnTo>
                  <a:pt x="786663" y="1458573"/>
                </a:lnTo>
                <a:lnTo>
                  <a:pt x="831865" y="1453678"/>
                </a:lnTo>
                <a:lnTo>
                  <a:pt x="876922" y="1445909"/>
                </a:lnTo>
                <a:lnTo>
                  <a:pt x="921700" y="1435232"/>
                </a:lnTo>
                <a:lnTo>
                  <a:pt x="966069" y="1421610"/>
                </a:lnTo>
                <a:lnTo>
                  <a:pt x="1009897" y="1405008"/>
                </a:lnTo>
                <a:lnTo>
                  <a:pt x="1053052" y="1385392"/>
                </a:lnTo>
                <a:lnTo>
                  <a:pt x="1095404" y="1362726"/>
                </a:lnTo>
                <a:lnTo>
                  <a:pt x="1136213" y="1337374"/>
                </a:lnTo>
                <a:lnTo>
                  <a:pt x="1174782" y="1309802"/>
                </a:lnTo>
                <a:lnTo>
                  <a:pt x="1211076" y="1280142"/>
                </a:lnTo>
                <a:lnTo>
                  <a:pt x="1245060" y="1248524"/>
                </a:lnTo>
                <a:lnTo>
                  <a:pt x="1276699" y="1215081"/>
                </a:lnTo>
                <a:lnTo>
                  <a:pt x="1305957" y="1179943"/>
                </a:lnTo>
                <a:lnTo>
                  <a:pt x="1332800" y="1143242"/>
                </a:lnTo>
                <a:lnTo>
                  <a:pt x="1357191" y="1105109"/>
                </a:lnTo>
                <a:lnTo>
                  <a:pt x="1379097" y="1065677"/>
                </a:lnTo>
                <a:lnTo>
                  <a:pt x="1398481" y="1025076"/>
                </a:lnTo>
                <a:lnTo>
                  <a:pt x="1415308" y="983438"/>
                </a:lnTo>
                <a:lnTo>
                  <a:pt x="1429544" y="940894"/>
                </a:lnTo>
                <a:lnTo>
                  <a:pt x="1441152" y="897576"/>
                </a:lnTo>
                <a:lnTo>
                  <a:pt x="1450099" y="853614"/>
                </a:lnTo>
                <a:lnTo>
                  <a:pt x="1456348" y="809142"/>
                </a:lnTo>
                <a:lnTo>
                  <a:pt x="1459864" y="764290"/>
                </a:lnTo>
                <a:lnTo>
                  <a:pt x="1460613" y="719189"/>
                </a:lnTo>
                <a:lnTo>
                  <a:pt x="1458558" y="673970"/>
                </a:lnTo>
                <a:lnTo>
                  <a:pt x="1453666" y="628767"/>
                </a:lnTo>
                <a:lnTo>
                  <a:pt x="1445900" y="583709"/>
                </a:lnTo>
                <a:lnTo>
                  <a:pt x="1435225" y="538928"/>
                </a:lnTo>
                <a:lnTo>
                  <a:pt x="1421607" y="494556"/>
                </a:lnTo>
                <a:lnTo>
                  <a:pt x="1405009" y="450724"/>
                </a:lnTo>
                <a:lnTo>
                  <a:pt x="1385397" y="407564"/>
                </a:lnTo>
                <a:lnTo>
                  <a:pt x="1362736" y="365207"/>
                </a:lnTo>
                <a:lnTo>
                  <a:pt x="1337385" y="324399"/>
                </a:lnTo>
                <a:lnTo>
                  <a:pt x="1309814" y="285831"/>
                </a:lnTo>
                <a:lnTo>
                  <a:pt x="1280153" y="249537"/>
                </a:lnTo>
                <a:lnTo>
                  <a:pt x="1248535" y="215554"/>
                </a:lnTo>
                <a:lnTo>
                  <a:pt x="1215090" y="183915"/>
                </a:lnTo>
                <a:lnTo>
                  <a:pt x="1179950" y="154657"/>
                </a:lnTo>
                <a:lnTo>
                  <a:pt x="1143247" y="127815"/>
                </a:lnTo>
                <a:lnTo>
                  <a:pt x="1105113" y="103424"/>
                </a:lnTo>
                <a:lnTo>
                  <a:pt x="1065678" y="81518"/>
                </a:lnTo>
                <a:lnTo>
                  <a:pt x="1025073" y="62134"/>
                </a:lnTo>
                <a:lnTo>
                  <a:pt x="983432" y="45307"/>
                </a:lnTo>
                <a:lnTo>
                  <a:pt x="940884" y="31071"/>
                </a:lnTo>
                <a:lnTo>
                  <a:pt x="897562" y="19462"/>
                </a:lnTo>
                <a:lnTo>
                  <a:pt x="853597" y="10515"/>
                </a:lnTo>
                <a:lnTo>
                  <a:pt x="809121" y="4265"/>
                </a:lnTo>
                <a:lnTo>
                  <a:pt x="764264" y="749"/>
                </a:lnTo>
                <a:lnTo>
                  <a:pt x="719159" y="0"/>
                </a:lnTo>
                <a:close/>
              </a:path>
            </a:pathLst>
          </a:custGeom>
          <a:solidFill>
            <a:srgbClr val="4D172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 userDrawn="1"/>
        </p:nvSpPr>
        <p:spPr>
          <a:xfrm>
            <a:off x="14980418" y="5894310"/>
            <a:ext cx="1460500" cy="1460499"/>
          </a:xfrm>
          <a:custGeom>
            <a:avLst/>
            <a:gdLst/>
            <a:ahLst/>
            <a:cxnLst/>
            <a:rect l="l" t="t" r="r" b="b"/>
            <a:pathLst>
              <a:path w="1460500" h="1460500">
                <a:moveTo>
                  <a:pt x="749094" y="0"/>
                </a:moveTo>
                <a:lnTo>
                  <a:pt x="701680" y="358"/>
                </a:lnTo>
                <a:lnTo>
                  <a:pt x="653758" y="3828"/>
                </a:lnTo>
                <a:lnTo>
                  <a:pt x="606171" y="10393"/>
                </a:lnTo>
                <a:lnTo>
                  <a:pt x="559726" y="19896"/>
                </a:lnTo>
                <a:lnTo>
                  <a:pt x="514509" y="32233"/>
                </a:lnTo>
                <a:lnTo>
                  <a:pt x="470606" y="47298"/>
                </a:lnTo>
                <a:lnTo>
                  <a:pt x="428103" y="64984"/>
                </a:lnTo>
                <a:lnTo>
                  <a:pt x="387085" y="85187"/>
                </a:lnTo>
                <a:lnTo>
                  <a:pt x="347638" y="107799"/>
                </a:lnTo>
                <a:lnTo>
                  <a:pt x="309848" y="132717"/>
                </a:lnTo>
                <a:lnTo>
                  <a:pt x="273800" y="159833"/>
                </a:lnTo>
                <a:lnTo>
                  <a:pt x="239579" y="189042"/>
                </a:lnTo>
                <a:lnTo>
                  <a:pt x="207272" y="220238"/>
                </a:lnTo>
                <a:lnTo>
                  <a:pt x="176964" y="253316"/>
                </a:lnTo>
                <a:lnTo>
                  <a:pt x="148740" y="288170"/>
                </a:lnTo>
                <a:lnTo>
                  <a:pt x="122687" y="324694"/>
                </a:lnTo>
                <a:lnTo>
                  <a:pt x="98890" y="362783"/>
                </a:lnTo>
                <a:lnTo>
                  <a:pt x="77434" y="402330"/>
                </a:lnTo>
                <a:lnTo>
                  <a:pt x="58405" y="443230"/>
                </a:lnTo>
                <a:lnTo>
                  <a:pt x="41889" y="485376"/>
                </a:lnTo>
                <a:lnTo>
                  <a:pt x="27972" y="528665"/>
                </a:lnTo>
                <a:lnTo>
                  <a:pt x="16739" y="572989"/>
                </a:lnTo>
                <a:lnTo>
                  <a:pt x="8275" y="618243"/>
                </a:lnTo>
                <a:lnTo>
                  <a:pt x="2667" y="664321"/>
                </a:lnTo>
                <a:lnTo>
                  <a:pt x="0" y="711117"/>
                </a:lnTo>
                <a:lnTo>
                  <a:pt x="359" y="758526"/>
                </a:lnTo>
                <a:lnTo>
                  <a:pt x="3830" y="806442"/>
                </a:lnTo>
                <a:lnTo>
                  <a:pt x="10400" y="854030"/>
                </a:lnTo>
                <a:lnTo>
                  <a:pt x="19907" y="900475"/>
                </a:lnTo>
                <a:lnTo>
                  <a:pt x="32247" y="945692"/>
                </a:lnTo>
                <a:lnTo>
                  <a:pt x="47314" y="989594"/>
                </a:lnTo>
                <a:lnTo>
                  <a:pt x="65001" y="1032097"/>
                </a:lnTo>
                <a:lnTo>
                  <a:pt x="85205" y="1073115"/>
                </a:lnTo>
                <a:lnTo>
                  <a:pt x="107817" y="1112562"/>
                </a:lnTo>
                <a:lnTo>
                  <a:pt x="132734" y="1150353"/>
                </a:lnTo>
                <a:lnTo>
                  <a:pt x="159849" y="1186401"/>
                </a:lnTo>
                <a:lnTo>
                  <a:pt x="189057" y="1220622"/>
                </a:lnTo>
                <a:lnTo>
                  <a:pt x="220251" y="1252930"/>
                </a:lnTo>
                <a:lnTo>
                  <a:pt x="253327" y="1283238"/>
                </a:lnTo>
                <a:lnTo>
                  <a:pt x="288178" y="1311462"/>
                </a:lnTo>
                <a:lnTo>
                  <a:pt x="324699" y="1337515"/>
                </a:lnTo>
                <a:lnTo>
                  <a:pt x="362783" y="1361313"/>
                </a:lnTo>
                <a:lnTo>
                  <a:pt x="402327" y="1382769"/>
                </a:lnTo>
                <a:lnTo>
                  <a:pt x="443223" y="1401799"/>
                </a:lnTo>
                <a:lnTo>
                  <a:pt x="485366" y="1418315"/>
                </a:lnTo>
                <a:lnTo>
                  <a:pt x="528650" y="1432233"/>
                </a:lnTo>
                <a:lnTo>
                  <a:pt x="572970" y="1443467"/>
                </a:lnTo>
                <a:lnTo>
                  <a:pt x="618219" y="1451932"/>
                </a:lnTo>
                <a:lnTo>
                  <a:pt x="664293" y="1457541"/>
                </a:lnTo>
                <a:lnTo>
                  <a:pt x="711085" y="1460209"/>
                </a:lnTo>
                <a:lnTo>
                  <a:pt x="758491" y="1459851"/>
                </a:lnTo>
                <a:lnTo>
                  <a:pt x="806403" y="1456381"/>
                </a:lnTo>
                <a:lnTo>
                  <a:pt x="853990" y="1449815"/>
                </a:lnTo>
                <a:lnTo>
                  <a:pt x="900435" y="1440310"/>
                </a:lnTo>
                <a:lnTo>
                  <a:pt x="945652" y="1427972"/>
                </a:lnTo>
                <a:lnTo>
                  <a:pt x="989555" y="1412907"/>
                </a:lnTo>
                <a:lnTo>
                  <a:pt x="1032058" y="1395220"/>
                </a:lnTo>
                <a:lnTo>
                  <a:pt x="1073076" y="1375017"/>
                </a:lnTo>
                <a:lnTo>
                  <a:pt x="1112522" y="1352404"/>
                </a:lnTo>
                <a:lnTo>
                  <a:pt x="1150313" y="1327487"/>
                </a:lnTo>
                <a:lnTo>
                  <a:pt x="1186361" y="1300371"/>
                </a:lnTo>
                <a:lnTo>
                  <a:pt x="1220582" y="1271162"/>
                </a:lnTo>
                <a:lnTo>
                  <a:pt x="1252889" y="1239965"/>
                </a:lnTo>
                <a:lnTo>
                  <a:pt x="1283197" y="1206887"/>
                </a:lnTo>
                <a:lnTo>
                  <a:pt x="1311421" y="1172033"/>
                </a:lnTo>
                <a:lnTo>
                  <a:pt x="1337474" y="1135509"/>
                </a:lnTo>
                <a:lnTo>
                  <a:pt x="1361271" y="1097421"/>
                </a:lnTo>
                <a:lnTo>
                  <a:pt x="1382727" y="1057874"/>
                </a:lnTo>
                <a:lnTo>
                  <a:pt x="1401756" y="1016974"/>
                </a:lnTo>
                <a:lnTo>
                  <a:pt x="1418272" y="974826"/>
                </a:lnTo>
                <a:lnTo>
                  <a:pt x="1432189" y="931538"/>
                </a:lnTo>
                <a:lnTo>
                  <a:pt x="1443422" y="887213"/>
                </a:lnTo>
                <a:lnTo>
                  <a:pt x="1451886" y="841959"/>
                </a:lnTo>
                <a:lnTo>
                  <a:pt x="1457494" y="795880"/>
                </a:lnTo>
                <a:lnTo>
                  <a:pt x="1460161" y="749083"/>
                </a:lnTo>
                <a:lnTo>
                  <a:pt x="1459802" y="701673"/>
                </a:lnTo>
                <a:lnTo>
                  <a:pt x="1456331" y="653756"/>
                </a:lnTo>
                <a:lnTo>
                  <a:pt x="1449771" y="606169"/>
                </a:lnTo>
                <a:lnTo>
                  <a:pt x="1440272" y="559726"/>
                </a:lnTo>
                <a:lnTo>
                  <a:pt x="1427940" y="514510"/>
                </a:lnTo>
                <a:lnTo>
                  <a:pt x="1412881" y="470608"/>
                </a:lnTo>
                <a:lnTo>
                  <a:pt x="1395200" y="428106"/>
                </a:lnTo>
                <a:lnTo>
                  <a:pt x="1375002" y="387089"/>
                </a:lnTo>
                <a:lnTo>
                  <a:pt x="1352394" y="347642"/>
                </a:lnTo>
                <a:lnTo>
                  <a:pt x="1327482" y="309852"/>
                </a:lnTo>
                <a:lnTo>
                  <a:pt x="1300370" y="273805"/>
                </a:lnTo>
                <a:lnTo>
                  <a:pt x="1271165" y="239584"/>
                </a:lnTo>
                <a:lnTo>
                  <a:pt x="1239972" y="207277"/>
                </a:lnTo>
                <a:lnTo>
                  <a:pt x="1206897" y="176969"/>
                </a:lnTo>
                <a:lnTo>
                  <a:pt x="1172046" y="148746"/>
                </a:lnTo>
                <a:lnTo>
                  <a:pt x="1135524" y="122692"/>
                </a:lnTo>
                <a:lnTo>
                  <a:pt x="1097438" y="98895"/>
                </a:lnTo>
                <a:lnTo>
                  <a:pt x="1057892" y="77439"/>
                </a:lnTo>
                <a:lnTo>
                  <a:pt x="1016993" y="58410"/>
                </a:lnTo>
                <a:lnTo>
                  <a:pt x="974846" y="41893"/>
                </a:lnTo>
                <a:lnTo>
                  <a:pt x="931557" y="27975"/>
                </a:lnTo>
                <a:lnTo>
                  <a:pt x="887231" y="16741"/>
                </a:lnTo>
                <a:lnTo>
                  <a:pt x="841975" y="8277"/>
                </a:lnTo>
                <a:lnTo>
                  <a:pt x="795894" y="2668"/>
                </a:lnTo>
                <a:lnTo>
                  <a:pt x="749094" y="0"/>
                </a:lnTo>
                <a:close/>
              </a:path>
            </a:pathLst>
          </a:custGeom>
          <a:solidFill>
            <a:srgbClr val="4D172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 userDrawn="1"/>
        </p:nvSpPr>
        <p:spPr>
          <a:xfrm>
            <a:off x="12067962" y="2"/>
            <a:ext cx="1460500" cy="813433"/>
          </a:xfrm>
          <a:custGeom>
            <a:avLst/>
            <a:gdLst/>
            <a:ahLst/>
            <a:cxnLst/>
            <a:rect l="l" t="t" r="r" b="b"/>
            <a:pathLst>
              <a:path w="1460500" h="813435">
                <a:moveTo>
                  <a:pt x="1455456" y="0"/>
                </a:moveTo>
                <a:lnTo>
                  <a:pt x="4881" y="0"/>
                </a:lnTo>
                <a:lnTo>
                  <a:pt x="2348" y="22235"/>
                </a:lnTo>
                <a:lnTo>
                  <a:pt x="0" y="67022"/>
                </a:lnTo>
                <a:lnTo>
                  <a:pt x="389" y="111885"/>
                </a:lnTo>
                <a:lnTo>
                  <a:pt x="3523" y="156686"/>
                </a:lnTo>
                <a:lnTo>
                  <a:pt x="9409" y="201292"/>
                </a:lnTo>
                <a:lnTo>
                  <a:pt x="18054" y="245565"/>
                </a:lnTo>
                <a:lnTo>
                  <a:pt x="29466" y="289370"/>
                </a:lnTo>
                <a:lnTo>
                  <a:pt x="43650" y="332571"/>
                </a:lnTo>
                <a:lnTo>
                  <a:pt x="60615" y="375031"/>
                </a:lnTo>
                <a:lnTo>
                  <a:pt x="80367" y="416616"/>
                </a:lnTo>
                <a:lnTo>
                  <a:pt x="102914" y="457190"/>
                </a:lnTo>
                <a:lnTo>
                  <a:pt x="128263" y="496615"/>
                </a:lnTo>
                <a:lnTo>
                  <a:pt x="156421" y="534757"/>
                </a:lnTo>
                <a:lnTo>
                  <a:pt x="187394" y="571480"/>
                </a:lnTo>
                <a:lnTo>
                  <a:pt x="220676" y="606119"/>
                </a:lnTo>
                <a:lnTo>
                  <a:pt x="255664" y="638106"/>
                </a:lnTo>
                <a:lnTo>
                  <a:pt x="292222" y="667435"/>
                </a:lnTo>
                <a:lnTo>
                  <a:pt x="330214" y="694097"/>
                </a:lnTo>
                <a:lnTo>
                  <a:pt x="369504" y="718087"/>
                </a:lnTo>
                <a:lnTo>
                  <a:pt x="409956" y="739396"/>
                </a:lnTo>
                <a:lnTo>
                  <a:pt x="451435" y="758018"/>
                </a:lnTo>
                <a:lnTo>
                  <a:pt x="493804" y="773945"/>
                </a:lnTo>
                <a:lnTo>
                  <a:pt x="536928" y="787171"/>
                </a:lnTo>
                <a:lnTo>
                  <a:pt x="580671" y="797687"/>
                </a:lnTo>
                <a:lnTo>
                  <a:pt x="624897" y="805488"/>
                </a:lnTo>
                <a:lnTo>
                  <a:pt x="669471" y="810566"/>
                </a:lnTo>
                <a:lnTo>
                  <a:pt x="714255" y="812913"/>
                </a:lnTo>
                <a:lnTo>
                  <a:pt x="759115" y="812522"/>
                </a:lnTo>
                <a:lnTo>
                  <a:pt x="803914" y="809388"/>
                </a:lnTo>
                <a:lnTo>
                  <a:pt x="848517" y="803501"/>
                </a:lnTo>
                <a:lnTo>
                  <a:pt x="892788" y="794855"/>
                </a:lnTo>
                <a:lnTo>
                  <a:pt x="936591" y="783443"/>
                </a:lnTo>
                <a:lnTo>
                  <a:pt x="979790" y="769258"/>
                </a:lnTo>
                <a:lnTo>
                  <a:pt x="1022249" y="752293"/>
                </a:lnTo>
                <a:lnTo>
                  <a:pt x="1063832" y="732540"/>
                </a:lnTo>
                <a:lnTo>
                  <a:pt x="1104404" y="709992"/>
                </a:lnTo>
                <a:lnTo>
                  <a:pt x="1143829" y="684643"/>
                </a:lnTo>
                <a:lnTo>
                  <a:pt x="1181970" y="656484"/>
                </a:lnTo>
                <a:lnTo>
                  <a:pt x="1218693" y="625509"/>
                </a:lnTo>
                <a:lnTo>
                  <a:pt x="1253336" y="592227"/>
                </a:lnTo>
                <a:lnTo>
                  <a:pt x="1285328" y="557239"/>
                </a:lnTo>
                <a:lnTo>
                  <a:pt x="1314661" y="520680"/>
                </a:lnTo>
                <a:lnTo>
                  <a:pt x="1341327" y="482687"/>
                </a:lnTo>
                <a:lnTo>
                  <a:pt x="1365320" y="443396"/>
                </a:lnTo>
                <a:lnTo>
                  <a:pt x="1386633" y="402942"/>
                </a:lnTo>
                <a:lnTo>
                  <a:pt x="1405257" y="361462"/>
                </a:lnTo>
                <a:lnTo>
                  <a:pt x="1421187" y="319091"/>
                </a:lnTo>
                <a:lnTo>
                  <a:pt x="1434415" y="275965"/>
                </a:lnTo>
                <a:lnTo>
                  <a:pt x="1444933" y="232220"/>
                </a:lnTo>
                <a:lnTo>
                  <a:pt x="1452736" y="187993"/>
                </a:lnTo>
                <a:lnTo>
                  <a:pt x="1457815" y="143418"/>
                </a:lnTo>
                <a:lnTo>
                  <a:pt x="1460163" y="98632"/>
                </a:lnTo>
                <a:lnTo>
                  <a:pt x="1459774" y="53772"/>
                </a:lnTo>
                <a:lnTo>
                  <a:pt x="1456640" y="8971"/>
                </a:lnTo>
                <a:lnTo>
                  <a:pt x="1455456" y="0"/>
                </a:lnTo>
                <a:close/>
              </a:path>
            </a:pathLst>
          </a:custGeom>
          <a:solidFill>
            <a:srgbClr val="4D172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25"/>
          <p:cNvSpPr/>
          <p:nvPr userDrawn="1"/>
        </p:nvSpPr>
        <p:spPr>
          <a:xfrm>
            <a:off x="17370849" y="3231344"/>
            <a:ext cx="484506" cy="484505"/>
          </a:xfrm>
          <a:custGeom>
            <a:avLst/>
            <a:gdLst/>
            <a:ahLst/>
            <a:cxnLst/>
            <a:rect l="l" t="t" r="r" b="b"/>
            <a:pathLst>
              <a:path w="484505" h="484504">
                <a:moveTo>
                  <a:pt x="262853" y="0"/>
                </a:moveTo>
                <a:lnTo>
                  <a:pt x="215130" y="634"/>
                </a:lnTo>
                <a:lnTo>
                  <a:pt x="167064" y="11075"/>
                </a:lnTo>
                <a:lnTo>
                  <a:pt x="122020" y="30888"/>
                </a:lnTo>
                <a:lnTo>
                  <a:pt x="83018" y="58432"/>
                </a:lnTo>
                <a:lnTo>
                  <a:pt x="50688" y="92476"/>
                </a:lnTo>
                <a:lnTo>
                  <a:pt x="25656" y="131791"/>
                </a:lnTo>
                <a:lnTo>
                  <a:pt x="8551" y="175145"/>
                </a:lnTo>
                <a:lnTo>
                  <a:pt x="0" y="221308"/>
                </a:lnTo>
                <a:lnTo>
                  <a:pt x="630" y="269049"/>
                </a:lnTo>
                <a:lnTo>
                  <a:pt x="11069" y="317139"/>
                </a:lnTo>
                <a:lnTo>
                  <a:pt x="30892" y="362168"/>
                </a:lnTo>
                <a:lnTo>
                  <a:pt x="58443" y="401155"/>
                </a:lnTo>
                <a:lnTo>
                  <a:pt x="92491" y="433473"/>
                </a:lnTo>
                <a:lnTo>
                  <a:pt x="131804" y="458494"/>
                </a:lnTo>
                <a:lnTo>
                  <a:pt x="175151" y="475591"/>
                </a:lnTo>
                <a:lnTo>
                  <a:pt x="221302" y="484136"/>
                </a:lnTo>
                <a:lnTo>
                  <a:pt x="269026" y="483501"/>
                </a:lnTo>
                <a:lnTo>
                  <a:pt x="317091" y="473061"/>
                </a:lnTo>
                <a:lnTo>
                  <a:pt x="362136" y="453247"/>
                </a:lnTo>
                <a:lnTo>
                  <a:pt x="401139" y="425703"/>
                </a:lnTo>
                <a:lnTo>
                  <a:pt x="433471" y="391659"/>
                </a:lnTo>
                <a:lnTo>
                  <a:pt x="458504" y="352344"/>
                </a:lnTo>
                <a:lnTo>
                  <a:pt x="475612" y="308990"/>
                </a:lnTo>
                <a:lnTo>
                  <a:pt x="484165" y="262827"/>
                </a:lnTo>
                <a:lnTo>
                  <a:pt x="483536" y="215086"/>
                </a:lnTo>
                <a:lnTo>
                  <a:pt x="473097" y="166997"/>
                </a:lnTo>
                <a:lnTo>
                  <a:pt x="453270" y="121967"/>
                </a:lnTo>
                <a:lnTo>
                  <a:pt x="425717" y="82980"/>
                </a:lnTo>
                <a:lnTo>
                  <a:pt x="391667" y="50662"/>
                </a:lnTo>
                <a:lnTo>
                  <a:pt x="352353" y="25641"/>
                </a:lnTo>
                <a:lnTo>
                  <a:pt x="309005" y="8544"/>
                </a:lnTo>
                <a:lnTo>
                  <a:pt x="262853" y="0"/>
                </a:lnTo>
                <a:close/>
              </a:path>
            </a:pathLst>
          </a:custGeom>
          <a:solidFill>
            <a:srgbClr val="4D172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6"/>
          <p:cNvSpPr/>
          <p:nvPr userDrawn="1"/>
        </p:nvSpPr>
        <p:spPr>
          <a:xfrm>
            <a:off x="17752396" y="10527450"/>
            <a:ext cx="486410" cy="486409"/>
          </a:xfrm>
          <a:custGeom>
            <a:avLst/>
            <a:gdLst/>
            <a:ahLst/>
            <a:cxnLst/>
            <a:rect l="l" t="t" r="r" b="b"/>
            <a:pathLst>
              <a:path w="486409" h="486409">
                <a:moveTo>
                  <a:pt x="244536" y="0"/>
                </a:moveTo>
                <a:lnTo>
                  <a:pt x="196994" y="4353"/>
                </a:lnTo>
                <a:lnTo>
                  <a:pt x="151976" y="17673"/>
                </a:lnTo>
                <a:lnTo>
                  <a:pt x="110642" y="39206"/>
                </a:lnTo>
                <a:lnTo>
                  <a:pt x="74151" y="68198"/>
                </a:lnTo>
                <a:lnTo>
                  <a:pt x="43662" y="103898"/>
                </a:lnTo>
                <a:lnTo>
                  <a:pt x="20334" y="145552"/>
                </a:lnTo>
                <a:lnTo>
                  <a:pt x="5327" y="192406"/>
                </a:lnTo>
                <a:lnTo>
                  <a:pt x="0" y="241326"/>
                </a:lnTo>
                <a:lnTo>
                  <a:pt x="4375" y="288874"/>
                </a:lnTo>
                <a:lnTo>
                  <a:pt x="17704" y="333893"/>
                </a:lnTo>
                <a:lnTo>
                  <a:pt x="39237" y="375224"/>
                </a:lnTo>
                <a:lnTo>
                  <a:pt x="68225" y="411711"/>
                </a:lnTo>
                <a:lnTo>
                  <a:pt x="103918" y="442194"/>
                </a:lnTo>
                <a:lnTo>
                  <a:pt x="145566" y="465518"/>
                </a:lnTo>
                <a:lnTo>
                  <a:pt x="192421" y="480523"/>
                </a:lnTo>
                <a:lnTo>
                  <a:pt x="241332" y="485875"/>
                </a:lnTo>
                <a:lnTo>
                  <a:pt x="288881" y="481511"/>
                </a:lnTo>
                <a:lnTo>
                  <a:pt x="333908" y="468184"/>
                </a:lnTo>
                <a:lnTo>
                  <a:pt x="375249" y="446646"/>
                </a:lnTo>
                <a:lnTo>
                  <a:pt x="411744" y="417650"/>
                </a:lnTo>
                <a:lnTo>
                  <a:pt x="442230" y="381949"/>
                </a:lnTo>
                <a:lnTo>
                  <a:pt x="465545" y="340295"/>
                </a:lnTo>
                <a:lnTo>
                  <a:pt x="480527" y="293440"/>
                </a:lnTo>
                <a:lnTo>
                  <a:pt x="485879" y="244529"/>
                </a:lnTo>
                <a:lnTo>
                  <a:pt x="481515" y="196986"/>
                </a:lnTo>
                <a:lnTo>
                  <a:pt x="468188" y="151970"/>
                </a:lnTo>
                <a:lnTo>
                  <a:pt x="446650" y="110639"/>
                </a:lnTo>
                <a:lnTo>
                  <a:pt x="417654" y="74154"/>
                </a:lnTo>
                <a:lnTo>
                  <a:pt x="381953" y="43674"/>
                </a:lnTo>
                <a:lnTo>
                  <a:pt x="340299" y="20358"/>
                </a:lnTo>
                <a:lnTo>
                  <a:pt x="293444" y="5365"/>
                </a:lnTo>
                <a:lnTo>
                  <a:pt x="244536" y="0"/>
                </a:lnTo>
                <a:close/>
              </a:path>
            </a:pathLst>
          </a:custGeom>
          <a:solidFill>
            <a:srgbClr val="4D172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7"/>
          <p:cNvSpPr/>
          <p:nvPr userDrawn="1"/>
        </p:nvSpPr>
        <p:spPr>
          <a:xfrm>
            <a:off x="16840498" y="1851071"/>
            <a:ext cx="486410" cy="486409"/>
          </a:xfrm>
          <a:custGeom>
            <a:avLst/>
            <a:gdLst/>
            <a:ahLst/>
            <a:cxnLst/>
            <a:rect l="l" t="t" r="r" b="b"/>
            <a:pathLst>
              <a:path w="486409" h="486410">
                <a:moveTo>
                  <a:pt x="238272" y="0"/>
                </a:moveTo>
                <a:lnTo>
                  <a:pt x="190846" y="5612"/>
                </a:lnTo>
                <a:lnTo>
                  <a:pt x="144095" y="21014"/>
                </a:lnTo>
                <a:lnTo>
                  <a:pt x="101385" y="45434"/>
                </a:lnTo>
                <a:lnTo>
                  <a:pt x="65490" y="76912"/>
                </a:lnTo>
                <a:lnTo>
                  <a:pt x="36907" y="114157"/>
                </a:lnTo>
                <a:lnTo>
                  <a:pt x="16133" y="155879"/>
                </a:lnTo>
                <a:lnTo>
                  <a:pt x="3665" y="200787"/>
                </a:lnTo>
                <a:lnTo>
                  <a:pt x="0" y="247591"/>
                </a:lnTo>
                <a:lnTo>
                  <a:pt x="5633" y="295001"/>
                </a:lnTo>
                <a:lnTo>
                  <a:pt x="21062" y="341727"/>
                </a:lnTo>
                <a:lnTo>
                  <a:pt x="45481" y="384449"/>
                </a:lnTo>
                <a:lnTo>
                  <a:pt x="76954" y="420351"/>
                </a:lnTo>
                <a:lnTo>
                  <a:pt x="114192" y="448938"/>
                </a:lnTo>
                <a:lnTo>
                  <a:pt x="155906" y="469715"/>
                </a:lnTo>
                <a:lnTo>
                  <a:pt x="200807" y="482188"/>
                </a:lnTo>
                <a:lnTo>
                  <a:pt x="247605" y="485864"/>
                </a:lnTo>
                <a:lnTo>
                  <a:pt x="295010" y="480247"/>
                </a:lnTo>
                <a:lnTo>
                  <a:pt x="341733" y="464843"/>
                </a:lnTo>
                <a:lnTo>
                  <a:pt x="384444" y="440425"/>
                </a:lnTo>
                <a:lnTo>
                  <a:pt x="420340" y="408951"/>
                </a:lnTo>
                <a:lnTo>
                  <a:pt x="448926" y="371711"/>
                </a:lnTo>
                <a:lnTo>
                  <a:pt x="469706" y="329994"/>
                </a:lnTo>
                <a:lnTo>
                  <a:pt x="482184" y="285088"/>
                </a:lnTo>
                <a:lnTo>
                  <a:pt x="485864" y="238283"/>
                </a:lnTo>
                <a:lnTo>
                  <a:pt x="480252" y="190868"/>
                </a:lnTo>
                <a:lnTo>
                  <a:pt x="464850" y="144131"/>
                </a:lnTo>
                <a:lnTo>
                  <a:pt x="440431" y="101420"/>
                </a:lnTo>
                <a:lnTo>
                  <a:pt x="408957" y="65524"/>
                </a:lnTo>
                <a:lnTo>
                  <a:pt x="371716" y="36938"/>
                </a:lnTo>
                <a:lnTo>
                  <a:pt x="329995" y="16158"/>
                </a:lnTo>
                <a:lnTo>
                  <a:pt x="285085" y="3680"/>
                </a:lnTo>
                <a:lnTo>
                  <a:pt x="238272" y="0"/>
                </a:lnTo>
                <a:close/>
              </a:path>
            </a:pathLst>
          </a:custGeom>
          <a:solidFill>
            <a:srgbClr val="4D172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8"/>
          <p:cNvSpPr/>
          <p:nvPr userDrawn="1"/>
        </p:nvSpPr>
        <p:spPr>
          <a:xfrm>
            <a:off x="17984692" y="9069258"/>
            <a:ext cx="483870" cy="483867"/>
          </a:xfrm>
          <a:custGeom>
            <a:avLst/>
            <a:gdLst/>
            <a:ahLst/>
            <a:cxnLst/>
            <a:rect l="l" t="t" r="r" b="b"/>
            <a:pathLst>
              <a:path w="483869" h="483870">
                <a:moveTo>
                  <a:pt x="218004" y="0"/>
                </a:moveTo>
                <a:lnTo>
                  <a:pt x="171178" y="9306"/>
                </a:lnTo>
                <a:lnTo>
                  <a:pt x="127802" y="27262"/>
                </a:lnTo>
                <a:lnTo>
                  <a:pt x="88947" y="53000"/>
                </a:lnTo>
                <a:lnTo>
                  <a:pt x="55686" y="85649"/>
                </a:lnTo>
                <a:lnTo>
                  <a:pt x="29093" y="124343"/>
                </a:lnTo>
                <a:lnTo>
                  <a:pt x="10239" y="168210"/>
                </a:lnTo>
                <a:lnTo>
                  <a:pt x="198" y="216383"/>
                </a:lnTo>
                <a:lnTo>
                  <a:pt x="0" y="265585"/>
                </a:lnTo>
                <a:lnTo>
                  <a:pt x="9316" y="312410"/>
                </a:lnTo>
                <a:lnTo>
                  <a:pt x="27280" y="355785"/>
                </a:lnTo>
                <a:lnTo>
                  <a:pt x="53021" y="394637"/>
                </a:lnTo>
                <a:lnTo>
                  <a:pt x="85673" y="427893"/>
                </a:lnTo>
                <a:lnTo>
                  <a:pt x="124366" y="454479"/>
                </a:lnTo>
                <a:lnTo>
                  <a:pt x="168231" y="473322"/>
                </a:lnTo>
                <a:lnTo>
                  <a:pt x="216401" y="483349"/>
                </a:lnTo>
                <a:lnTo>
                  <a:pt x="265606" y="483558"/>
                </a:lnTo>
                <a:lnTo>
                  <a:pt x="312433" y="474249"/>
                </a:lnTo>
                <a:lnTo>
                  <a:pt x="355809" y="456289"/>
                </a:lnTo>
                <a:lnTo>
                  <a:pt x="394659" y="430548"/>
                </a:lnTo>
                <a:lnTo>
                  <a:pt x="427910" y="397894"/>
                </a:lnTo>
                <a:lnTo>
                  <a:pt x="454489" y="359195"/>
                </a:lnTo>
                <a:lnTo>
                  <a:pt x="473322" y="315319"/>
                </a:lnTo>
                <a:lnTo>
                  <a:pt x="483335" y="267136"/>
                </a:lnTo>
                <a:lnTo>
                  <a:pt x="483558" y="217948"/>
                </a:lnTo>
                <a:lnTo>
                  <a:pt x="474260" y="171133"/>
                </a:lnTo>
                <a:lnTo>
                  <a:pt x="456309" y="127766"/>
                </a:lnTo>
                <a:lnTo>
                  <a:pt x="430576" y="88919"/>
                </a:lnTo>
                <a:lnTo>
                  <a:pt x="397930" y="55666"/>
                </a:lnTo>
                <a:lnTo>
                  <a:pt x="359240" y="29082"/>
                </a:lnTo>
                <a:lnTo>
                  <a:pt x="315376" y="10239"/>
                </a:lnTo>
                <a:lnTo>
                  <a:pt x="267206" y="212"/>
                </a:lnTo>
                <a:lnTo>
                  <a:pt x="218004" y="0"/>
                </a:lnTo>
                <a:close/>
              </a:path>
            </a:pathLst>
          </a:custGeom>
          <a:solidFill>
            <a:srgbClr val="4D172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9"/>
          <p:cNvSpPr/>
          <p:nvPr userDrawn="1"/>
        </p:nvSpPr>
        <p:spPr>
          <a:xfrm>
            <a:off x="16170313" y="535162"/>
            <a:ext cx="485139" cy="485140"/>
          </a:xfrm>
          <a:custGeom>
            <a:avLst/>
            <a:gdLst/>
            <a:ahLst/>
            <a:cxnLst/>
            <a:rect l="l" t="t" r="r" b="b"/>
            <a:pathLst>
              <a:path w="485140" h="485140">
                <a:moveTo>
                  <a:pt x="259244" y="0"/>
                </a:moveTo>
                <a:lnTo>
                  <a:pt x="212302" y="1237"/>
                </a:lnTo>
                <a:lnTo>
                  <a:pt x="165722" y="11778"/>
                </a:lnTo>
                <a:lnTo>
                  <a:pt x="120837" y="31982"/>
                </a:lnTo>
                <a:lnTo>
                  <a:pt x="80917" y="60733"/>
                </a:lnTo>
                <a:lnTo>
                  <a:pt x="48516" y="95788"/>
                </a:lnTo>
                <a:lnTo>
                  <a:pt x="23992" y="135813"/>
                </a:lnTo>
                <a:lnTo>
                  <a:pt x="7701" y="179473"/>
                </a:lnTo>
                <a:lnTo>
                  <a:pt x="0" y="225434"/>
                </a:lnTo>
                <a:lnTo>
                  <a:pt x="1245" y="272361"/>
                </a:lnTo>
                <a:lnTo>
                  <a:pt x="11794" y="318918"/>
                </a:lnTo>
                <a:lnTo>
                  <a:pt x="32002" y="363773"/>
                </a:lnTo>
                <a:lnTo>
                  <a:pt x="60726" y="403709"/>
                </a:lnTo>
                <a:lnTo>
                  <a:pt x="95761" y="436125"/>
                </a:lnTo>
                <a:lnTo>
                  <a:pt x="135775" y="460664"/>
                </a:lnTo>
                <a:lnTo>
                  <a:pt x="179431" y="476968"/>
                </a:lnTo>
                <a:lnTo>
                  <a:pt x="225396" y="484681"/>
                </a:lnTo>
                <a:lnTo>
                  <a:pt x="272334" y="483446"/>
                </a:lnTo>
                <a:lnTo>
                  <a:pt x="318912" y="472905"/>
                </a:lnTo>
                <a:lnTo>
                  <a:pt x="363793" y="452702"/>
                </a:lnTo>
                <a:lnTo>
                  <a:pt x="403717" y="423948"/>
                </a:lnTo>
                <a:lnTo>
                  <a:pt x="436128" y="388890"/>
                </a:lnTo>
                <a:lnTo>
                  <a:pt x="460665" y="348863"/>
                </a:lnTo>
                <a:lnTo>
                  <a:pt x="476972" y="305200"/>
                </a:lnTo>
                <a:lnTo>
                  <a:pt x="484688" y="259234"/>
                </a:lnTo>
                <a:lnTo>
                  <a:pt x="483456" y="212299"/>
                </a:lnTo>
                <a:lnTo>
                  <a:pt x="472917" y="165730"/>
                </a:lnTo>
                <a:lnTo>
                  <a:pt x="452712" y="120859"/>
                </a:lnTo>
                <a:lnTo>
                  <a:pt x="423961" y="80940"/>
                </a:lnTo>
                <a:lnTo>
                  <a:pt x="388906" y="48537"/>
                </a:lnTo>
                <a:lnTo>
                  <a:pt x="348879" y="24007"/>
                </a:lnTo>
                <a:lnTo>
                  <a:pt x="305214" y="7709"/>
                </a:lnTo>
                <a:lnTo>
                  <a:pt x="259244" y="0"/>
                </a:lnTo>
                <a:close/>
              </a:path>
            </a:pathLst>
          </a:custGeom>
          <a:solidFill>
            <a:srgbClr val="4D172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30"/>
          <p:cNvSpPr/>
          <p:nvPr userDrawn="1"/>
        </p:nvSpPr>
        <p:spPr>
          <a:xfrm>
            <a:off x="18060892" y="7592584"/>
            <a:ext cx="486410" cy="486409"/>
          </a:xfrm>
          <a:custGeom>
            <a:avLst/>
            <a:gdLst/>
            <a:ahLst/>
            <a:cxnLst/>
            <a:rect l="l" t="t" r="r" b="b"/>
            <a:pathLst>
              <a:path w="486409" h="486409">
                <a:moveTo>
                  <a:pt x="242955" y="0"/>
                </a:moveTo>
                <a:lnTo>
                  <a:pt x="193996" y="4935"/>
                </a:lnTo>
                <a:lnTo>
                  <a:pt x="148393" y="19090"/>
                </a:lnTo>
                <a:lnTo>
                  <a:pt x="107124" y="41487"/>
                </a:lnTo>
                <a:lnTo>
                  <a:pt x="71166" y="71149"/>
                </a:lnTo>
                <a:lnTo>
                  <a:pt x="41497" y="107100"/>
                </a:lnTo>
                <a:lnTo>
                  <a:pt x="19095" y="148362"/>
                </a:lnTo>
                <a:lnTo>
                  <a:pt x="4936" y="193959"/>
                </a:lnTo>
                <a:lnTo>
                  <a:pt x="0" y="242914"/>
                </a:lnTo>
                <a:lnTo>
                  <a:pt x="4936" y="291871"/>
                </a:lnTo>
                <a:lnTo>
                  <a:pt x="19095" y="337469"/>
                </a:lnTo>
                <a:lnTo>
                  <a:pt x="41497" y="378732"/>
                </a:lnTo>
                <a:lnTo>
                  <a:pt x="71166" y="414682"/>
                </a:lnTo>
                <a:lnTo>
                  <a:pt x="107124" y="444343"/>
                </a:lnTo>
                <a:lnTo>
                  <a:pt x="148393" y="466739"/>
                </a:lnTo>
                <a:lnTo>
                  <a:pt x="193996" y="480893"/>
                </a:lnTo>
                <a:lnTo>
                  <a:pt x="242955" y="485828"/>
                </a:lnTo>
                <a:lnTo>
                  <a:pt x="291911" y="480893"/>
                </a:lnTo>
                <a:lnTo>
                  <a:pt x="337504" y="466739"/>
                </a:lnTo>
                <a:lnTo>
                  <a:pt x="378760" y="444343"/>
                </a:lnTo>
                <a:lnTo>
                  <a:pt x="414703" y="414682"/>
                </a:lnTo>
                <a:lnTo>
                  <a:pt x="444356" y="378732"/>
                </a:lnTo>
                <a:lnTo>
                  <a:pt x="466746" y="337469"/>
                </a:lnTo>
                <a:lnTo>
                  <a:pt x="480895" y="291871"/>
                </a:lnTo>
                <a:lnTo>
                  <a:pt x="485828" y="242914"/>
                </a:lnTo>
                <a:lnTo>
                  <a:pt x="480895" y="193959"/>
                </a:lnTo>
                <a:lnTo>
                  <a:pt x="466746" y="148362"/>
                </a:lnTo>
                <a:lnTo>
                  <a:pt x="444356" y="107100"/>
                </a:lnTo>
                <a:lnTo>
                  <a:pt x="414703" y="71149"/>
                </a:lnTo>
                <a:lnTo>
                  <a:pt x="378760" y="41487"/>
                </a:lnTo>
                <a:lnTo>
                  <a:pt x="337504" y="19090"/>
                </a:lnTo>
                <a:lnTo>
                  <a:pt x="291911" y="4935"/>
                </a:lnTo>
                <a:lnTo>
                  <a:pt x="242955" y="0"/>
                </a:lnTo>
                <a:close/>
              </a:path>
            </a:pathLst>
          </a:custGeom>
          <a:solidFill>
            <a:srgbClr val="4D172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31"/>
          <p:cNvSpPr/>
          <p:nvPr userDrawn="1"/>
        </p:nvSpPr>
        <p:spPr>
          <a:xfrm>
            <a:off x="17984696" y="6118185"/>
            <a:ext cx="483870" cy="483867"/>
          </a:xfrm>
          <a:custGeom>
            <a:avLst/>
            <a:gdLst/>
            <a:ahLst/>
            <a:cxnLst/>
            <a:rect l="l" t="t" r="r" b="b"/>
            <a:pathLst>
              <a:path w="483869" h="483870">
                <a:moveTo>
                  <a:pt x="265603" y="0"/>
                </a:moveTo>
                <a:lnTo>
                  <a:pt x="216401" y="210"/>
                </a:lnTo>
                <a:lnTo>
                  <a:pt x="168231" y="10238"/>
                </a:lnTo>
                <a:lnTo>
                  <a:pt x="124366" y="29081"/>
                </a:lnTo>
                <a:lnTo>
                  <a:pt x="85673" y="55667"/>
                </a:lnTo>
                <a:lnTo>
                  <a:pt x="53021" y="88922"/>
                </a:lnTo>
                <a:lnTo>
                  <a:pt x="27280" y="127774"/>
                </a:lnTo>
                <a:lnTo>
                  <a:pt x="9316" y="171149"/>
                </a:lnTo>
                <a:lnTo>
                  <a:pt x="0" y="217974"/>
                </a:lnTo>
                <a:lnTo>
                  <a:pt x="198" y="267176"/>
                </a:lnTo>
                <a:lnTo>
                  <a:pt x="10236" y="315346"/>
                </a:lnTo>
                <a:lnTo>
                  <a:pt x="29087" y="359211"/>
                </a:lnTo>
                <a:lnTo>
                  <a:pt x="55679" y="397903"/>
                </a:lnTo>
                <a:lnTo>
                  <a:pt x="88939" y="430552"/>
                </a:lnTo>
                <a:lnTo>
                  <a:pt x="127794" y="456290"/>
                </a:lnTo>
                <a:lnTo>
                  <a:pt x="171172" y="474248"/>
                </a:lnTo>
                <a:lnTo>
                  <a:pt x="218000" y="483557"/>
                </a:lnTo>
                <a:lnTo>
                  <a:pt x="267206" y="483347"/>
                </a:lnTo>
                <a:lnTo>
                  <a:pt x="315376" y="473332"/>
                </a:lnTo>
                <a:lnTo>
                  <a:pt x="359240" y="454495"/>
                </a:lnTo>
                <a:lnTo>
                  <a:pt x="397930" y="427911"/>
                </a:lnTo>
                <a:lnTo>
                  <a:pt x="430575" y="394655"/>
                </a:lnTo>
                <a:lnTo>
                  <a:pt x="456307" y="355802"/>
                </a:lnTo>
                <a:lnTo>
                  <a:pt x="474255" y="312428"/>
                </a:lnTo>
                <a:lnTo>
                  <a:pt x="483551" y="265606"/>
                </a:lnTo>
                <a:lnTo>
                  <a:pt x="483325" y="216413"/>
                </a:lnTo>
                <a:lnTo>
                  <a:pt x="473311" y="168242"/>
                </a:lnTo>
                <a:lnTo>
                  <a:pt x="454479" y="124372"/>
                </a:lnTo>
                <a:lnTo>
                  <a:pt x="427900" y="85674"/>
                </a:lnTo>
                <a:lnTo>
                  <a:pt x="394650" y="53018"/>
                </a:lnTo>
                <a:lnTo>
                  <a:pt x="355801" y="27273"/>
                </a:lnTo>
                <a:lnTo>
                  <a:pt x="312427" y="9310"/>
                </a:lnTo>
                <a:lnTo>
                  <a:pt x="265603" y="0"/>
                </a:lnTo>
                <a:close/>
              </a:path>
            </a:pathLst>
          </a:custGeom>
          <a:solidFill>
            <a:srgbClr val="4D172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32"/>
          <p:cNvSpPr/>
          <p:nvPr userDrawn="1"/>
        </p:nvSpPr>
        <p:spPr>
          <a:xfrm>
            <a:off x="17752398" y="4657674"/>
            <a:ext cx="486410" cy="486409"/>
          </a:xfrm>
          <a:custGeom>
            <a:avLst/>
            <a:gdLst/>
            <a:ahLst/>
            <a:cxnLst/>
            <a:rect l="l" t="t" r="r" b="b"/>
            <a:pathLst>
              <a:path w="486409" h="486410">
                <a:moveTo>
                  <a:pt x="241321" y="0"/>
                </a:moveTo>
                <a:lnTo>
                  <a:pt x="192410" y="5351"/>
                </a:lnTo>
                <a:lnTo>
                  <a:pt x="145559" y="20356"/>
                </a:lnTo>
                <a:lnTo>
                  <a:pt x="103913" y="43679"/>
                </a:lnTo>
                <a:lnTo>
                  <a:pt x="68222" y="74161"/>
                </a:lnTo>
                <a:lnTo>
                  <a:pt x="39236" y="110646"/>
                </a:lnTo>
                <a:lnTo>
                  <a:pt x="17703" y="151977"/>
                </a:lnTo>
                <a:lnTo>
                  <a:pt x="4375" y="196996"/>
                </a:lnTo>
                <a:lnTo>
                  <a:pt x="0" y="244545"/>
                </a:lnTo>
                <a:lnTo>
                  <a:pt x="5327" y="293468"/>
                </a:lnTo>
                <a:lnTo>
                  <a:pt x="20334" y="340323"/>
                </a:lnTo>
                <a:lnTo>
                  <a:pt x="43660" y="381977"/>
                </a:lnTo>
                <a:lnTo>
                  <a:pt x="74148" y="417678"/>
                </a:lnTo>
                <a:lnTo>
                  <a:pt x="110637" y="446674"/>
                </a:lnTo>
                <a:lnTo>
                  <a:pt x="151969" y="468212"/>
                </a:lnTo>
                <a:lnTo>
                  <a:pt x="196985" y="481539"/>
                </a:lnTo>
                <a:lnTo>
                  <a:pt x="244526" y="485903"/>
                </a:lnTo>
                <a:lnTo>
                  <a:pt x="293434" y="480551"/>
                </a:lnTo>
                <a:lnTo>
                  <a:pt x="340292" y="465544"/>
                </a:lnTo>
                <a:lnTo>
                  <a:pt x="381949" y="442217"/>
                </a:lnTo>
                <a:lnTo>
                  <a:pt x="417652" y="411728"/>
                </a:lnTo>
                <a:lnTo>
                  <a:pt x="446649" y="375237"/>
                </a:lnTo>
                <a:lnTo>
                  <a:pt x="468187" y="333902"/>
                </a:lnTo>
                <a:lnTo>
                  <a:pt x="481515" y="288885"/>
                </a:lnTo>
                <a:lnTo>
                  <a:pt x="485879" y="241342"/>
                </a:lnTo>
                <a:lnTo>
                  <a:pt x="480527" y="192435"/>
                </a:lnTo>
                <a:lnTo>
                  <a:pt x="465541" y="145580"/>
                </a:lnTo>
                <a:lnTo>
                  <a:pt x="442224" y="103926"/>
                </a:lnTo>
                <a:lnTo>
                  <a:pt x="411736" y="68224"/>
                </a:lnTo>
                <a:lnTo>
                  <a:pt x="375240" y="39228"/>
                </a:lnTo>
                <a:lnTo>
                  <a:pt x="333898" y="17691"/>
                </a:lnTo>
                <a:lnTo>
                  <a:pt x="288871" y="4364"/>
                </a:lnTo>
                <a:lnTo>
                  <a:pt x="241321" y="0"/>
                </a:lnTo>
                <a:close/>
              </a:path>
            </a:pathLst>
          </a:custGeom>
          <a:solidFill>
            <a:srgbClr val="4D172D"/>
          </a:solidFill>
        </p:spPr>
        <p:txBody>
          <a:bodyPr wrap="square" lIns="0" tIns="0" rIns="0" bIns="0" rtlCol="0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1636325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</p:sldLayoutIdLst>
  <p:hf sldNum="0" hdr="0"/>
  <p:txStyles>
    <p:titleStyle>
      <a:lvl1pPr algn="ctr" defTabSz="457166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874" indent="-342874" algn="l" defTabSz="457166" rtl="0" eaLnBrk="1" latinLnBrk="0" hangingPunct="1">
        <a:spcBef>
          <a:spcPct val="20000"/>
        </a:spcBef>
        <a:buFont typeface="Arial"/>
        <a:buChar char="•"/>
        <a:defRPr sz="33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94" indent="-285728" algn="l" defTabSz="457166" rtl="0" eaLnBrk="1" latinLnBrk="0" hangingPunct="1">
        <a:spcBef>
          <a:spcPct val="20000"/>
        </a:spcBef>
        <a:buFont typeface="Arial"/>
        <a:buChar char="–"/>
        <a:defRPr sz="29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11" indent="-228582" algn="l" defTabSz="457166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077" indent="-228582" algn="l" defTabSz="457166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243" indent="-228582" algn="l" defTabSz="457166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407" indent="-228582" algn="l" defTabSz="457166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573" indent="-228582" algn="l" defTabSz="457166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736" indent="-228582" algn="l" defTabSz="457166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902" indent="-228582" algn="l" defTabSz="457166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16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66" algn="l" defTabSz="45716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30" algn="l" defTabSz="45716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95" algn="l" defTabSz="45716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59" algn="l" defTabSz="45716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25" algn="l" defTabSz="45716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989" algn="l" defTabSz="45716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155" algn="l" defTabSz="45716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318" algn="l" defTabSz="45716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ject 2"/>
          <p:cNvSpPr/>
          <p:nvPr userDrawn="1"/>
        </p:nvSpPr>
        <p:spPr>
          <a:xfrm>
            <a:off x="2676865" y="2"/>
            <a:ext cx="3455036" cy="3041649"/>
          </a:xfrm>
          <a:custGeom>
            <a:avLst/>
            <a:gdLst/>
            <a:ahLst/>
            <a:cxnLst/>
            <a:rect l="l" t="t" r="r" b="b"/>
            <a:pathLst>
              <a:path w="3455035" h="3041650">
                <a:moveTo>
                  <a:pt x="2849187" y="0"/>
                </a:moveTo>
                <a:lnTo>
                  <a:pt x="605842" y="0"/>
                </a:lnTo>
                <a:lnTo>
                  <a:pt x="587990" y="15275"/>
                </a:lnTo>
                <a:lnTo>
                  <a:pt x="554589" y="45386"/>
                </a:lnTo>
                <a:lnTo>
                  <a:pt x="521984" y="76346"/>
                </a:lnTo>
                <a:lnTo>
                  <a:pt x="490192" y="108137"/>
                </a:lnTo>
                <a:lnTo>
                  <a:pt x="459232" y="140742"/>
                </a:lnTo>
                <a:lnTo>
                  <a:pt x="429120" y="174142"/>
                </a:lnTo>
                <a:lnTo>
                  <a:pt x="399873" y="208322"/>
                </a:lnTo>
                <a:lnTo>
                  <a:pt x="371509" y="243263"/>
                </a:lnTo>
                <a:lnTo>
                  <a:pt x="344045" y="278948"/>
                </a:lnTo>
                <a:lnTo>
                  <a:pt x="317499" y="315361"/>
                </a:lnTo>
                <a:lnTo>
                  <a:pt x="291888" y="352483"/>
                </a:lnTo>
                <a:lnTo>
                  <a:pt x="267228" y="390297"/>
                </a:lnTo>
                <a:lnTo>
                  <a:pt x="243539" y="428786"/>
                </a:lnTo>
                <a:lnTo>
                  <a:pt x="220836" y="467933"/>
                </a:lnTo>
                <a:lnTo>
                  <a:pt x="199137" y="507721"/>
                </a:lnTo>
                <a:lnTo>
                  <a:pt x="178459" y="548131"/>
                </a:lnTo>
                <a:lnTo>
                  <a:pt x="158820" y="589147"/>
                </a:lnTo>
                <a:lnTo>
                  <a:pt x="140238" y="630751"/>
                </a:lnTo>
                <a:lnTo>
                  <a:pt x="122728" y="672927"/>
                </a:lnTo>
                <a:lnTo>
                  <a:pt x="106310" y="715656"/>
                </a:lnTo>
                <a:lnTo>
                  <a:pt x="90999" y="758921"/>
                </a:lnTo>
                <a:lnTo>
                  <a:pt x="76814" y="802706"/>
                </a:lnTo>
                <a:lnTo>
                  <a:pt x="63771" y="846993"/>
                </a:lnTo>
                <a:lnTo>
                  <a:pt x="51888" y="891764"/>
                </a:lnTo>
                <a:lnTo>
                  <a:pt x="41183" y="937002"/>
                </a:lnTo>
                <a:lnTo>
                  <a:pt x="31672" y="982690"/>
                </a:lnTo>
                <a:lnTo>
                  <a:pt x="23373" y="1028810"/>
                </a:lnTo>
                <a:lnTo>
                  <a:pt x="16303" y="1075346"/>
                </a:lnTo>
                <a:lnTo>
                  <a:pt x="10480" y="1122279"/>
                </a:lnTo>
                <a:lnTo>
                  <a:pt x="5921" y="1169593"/>
                </a:lnTo>
                <a:lnTo>
                  <a:pt x="2643" y="1217270"/>
                </a:lnTo>
                <a:lnTo>
                  <a:pt x="663" y="1265293"/>
                </a:lnTo>
                <a:lnTo>
                  <a:pt x="0" y="1313645"/>
                </a:lnTo>
                <a:lnTo>
                  <a:pt x="663" y="1361999"/>
                </a:lnTo>
                <a:lnTo>
                  <a:pt x="2643" y="1410024"/>
                </a:lnTo>
                <a:lnTo>
                  <a:pt x="5921" y="1457703"/>
                </a:lnTo>
                <a:lnTo>
                  <a:pt x="10480" y="1505019"/>
                </a:lnTo>
                <a:lnTo>
                  <a:pt x="16303" y="1551954"/>
                </a:lnTo>
                <a:lnTo>
                  <a:pt x="23373" y="1598492"/>
                </a:lnTo>
                <a:lnTo>
                  <a:pt x="31672" y="1644614"/>
                </a:lnTo>
                <a:lnTo>
                  <a:pt x="41183" y="1690303"/>
                </a:lnTo>
                <a:lnTo>
                  <a:pt x="51888" y="1735543"/>
                </a:lnTo>
                <a:lnTo>
                  <a:pt x="63771" y="1780315"/>
                </a:lnTo>
                <a:lnTo>
                  <a:pt x="76814" y="1824603"/>
                </a:lnTo>
                <a:lnTo>
                  <a:pt x="90999" y="1868389"/>
                </a:lnTo>
                <a:lnTo>
                  <a:pt x="106310" y="1911656"/>
                </a:lnTo>
                <a:lnTo>
                  <a:pt x="122728" y="1954387"/>
                </a:lnTo>
                <a:lnTo>
                  <a:pt x="140238" y="1996563"/>
                </a:lnTo>
                <a:lnTo>
                  <a:pt x="158820" y="2038169"/>
                </a:lnTo>
                <a:lnTo>
                  <a:pt x="178459" y="2079186"/>
                </a:lnTo>
                <a:lnTo>
                  <a:pt x="199137" y="2119597"/>
                </a:lnTo>
                <a:lnTo>
                  <a:pt x="220836" y="2159386"/>
                </a:lnTo>
                <a:lnTo>
                  <a:pt x="243539" y="2198534"/>
                </a:lnTo>
                <a:lnTo>
                  <a:pt x="267228" y="2237024"/>
                </a:lnTo>
                <a:lnTo>
                  <a:pt x="291888" y="2274839"/>
                </a:lnTo>
                <a:lnTo>
                  <a:pt x="317499" y="2311962"/>
                </a:lnTo>
                <a:lnTo>
                  <a:pt x="344045" y="2348375"/>
                </a:lnTo>
                <a:lnTo>
                  <a:pt x="371509" y="2384061"/>
                </a:lnTo>
                <a:lnTo>
                  <a:pt x="399873" y="2419003"/>
                </a:lnTo>
                <a:lnTo>
                  <a:pt x="429120" y="2453183"/>
                </a:lnTo>
                <a:lnTo>
                  <a:pt x="459232" y="2486584"/>
                </a:lnTo>
                <a:lnTo>
                  <a:pt x="490192" y="2519189"/>
                </a:lnTo>
                <a:lnTo>
                  <a:pt x="521984" y="2550981"/>
                </a:lnTo>
                <a:lnTo>
                  <a:pt x="554589" y="2581941"/>
                </a:lnTo>
                <a:lnTo>
                  <a:pt x="587990" y="2612053"/>
                </a:lnTo>
                <a:lnTo>
                  <a:pt x="622170" y="2641300"/>
                </a:lnTo>
                <a:lnTo>
                  <a:pt x="657112" y="2669664"/>
                </a:lnTo>
                <a:lnTo>
                  <a:pt x="692798" y="2697128"/>
                </a:lnTo>
                <a:lnTo>
                  <a:pt x="729211" y="2723674"/>
                </a:lnTo>
                <a:lnTo>
                  <a:pt x="766334" y="2749285"/>
                </a:lnTo>
                <a:lnTo>
                  <a:pt x="804149" y="2773945"/>
                </a:lnTo>
                <a:lnTo>
                  <a:pt x="842640" y="2797634"/>
                </a:lnTo>
                <a:lnTo>
                  <a:pt x="881787" y="2820337"/>
                </a:lnTo>
                <a:lnTo>
                  <a:pt x="921576" y="2842036"/>
                </a:lnTo>
                <a:lnTo>
                  <a:pt x="961987" y="2862714"/>
                </a:lnTo>
                <a:lnTo>
                  <a:pt x="1003004" y="2882353"/>
                </a:lnTo>
                <a:lnTo>
                  <a:pt x="1044610" y="2900935"/>
                </a:lnTo>
                <a:lnTo>
                  <a:pt x="1086786" y="2918445"/>
                </a:lnTo>
                <a:lnTo>
                  <a:pt x="1129517" y="2934864"/>
                </a:lnTo>
                <a:lnTo>
                  <a:pt x="1172784" y="2950174"/>
                </a:lnTo>
                <a:lnTo>
                  <a:pt x="1216570" y="2964360"/>
                </a:lnTo>
                <a:lnTo>
                  <a:pt x="1260858" y="2977402"/>
                </a:lnTo>
                <a:lnTo>
                  <a:pt x="1305630" y="2989285"/>
                </a:lnTo>
                <a:lnTo>
                  <a:pt x="1350870" y="2999990"/>
                </a:lnTo>
                <a:lnTo>
                  <a:pt x="1396559" y="3009501"/>
                </a:lnTo>
                <a:lnTo>
                  <a:pt x="1442682" y="3017800"/>
                </a:lnTo>
                <a:lnTo>
                  <a:pt x="1489219" y="3024870"/>
                </a:lnTo>
                <a:lnTo>
                  <a:pt x="1536154" y="3030693"/>
                </a:lnTo>
                <a:lnTo>
                  <a:pt x="1583470" y="3035252"/>
                </a:lnTo>
                <a:lnTo>
                  <a:pt x="1631149" y="3038530"/>
                </a:lnTo>
                <a:lnTo>
                  <a:pt x="1679174" y="3040510"/>
                </a:lnTo>
                <a:lnTo>
                  <a:pt x="1727528" y="3041174"/>
                </a:lnTo>
                <a:lnTo>
                  <a:pt x="1775882" y="3040510"/>
                </a:lnTo>
                <a:lnTo>
                  <a:pt x="1823908" y="3038530"/>
                </a:lnTo>
                <a:lnTo>
                  <a:pt x="1871587" y="3035252"/>
                </a:lnTo>
                <a:lnTo>
                  <a:pt x="1918903" y="3030693"/>
                </a:lnTo>
                <a:lnTo>
                  <a:pt x="1965838" y="3024870"/>
                </a:lnTo>
                <a:lnTo>
                  <a:pt x="2012375" y="3017800"/>
                </a:lnTo>
                <a:lnTo>
                  <a:pt x="2058497" y="3009501"/>
                </a:lnTo>
                <a:lnTo>
                  <a:pt x="2104186" y="2999990"/>
                </a:lnTo>
                <a:lnTo>
                  <a:pt x="2149425" y="2989285"/>
                </a:lnTo>
                <a:lnTo>
                  <a:pt x="2194196" y="2977402"/>
                </a:lnTo>
                <a:lnTo>
                  <a:pt x="2238483" y="2964360"/>
                </a:lnTo>
                <a:lnTo>
                  <a:pt x="2282269" y="2950174"/>
                </a:lnTo>
                <a:lnTo>
                  <a:pt x="2325534" y="2934864"/>
                </a:lnTo>
                <a:lnTo>
                  <a:pt x="2368264" y="2918445"/>
                </a:lnTo>
                <a:lnTo>
                  <a:pt x="2410439" y="2900935"/>
                </a:lnTo>
                <a:lnTo>
                  <a:pt x="2452043" y="2882353"/>
                </a:lnTo>
                <a:lnTo>
                  <a:pt x="2493059" y="2862714"/>
                </a:lnTo>
                <a:lnTo>
                  <a:pt x="2533469" y="2842036"/>
                </a:lnTo>
                <a:lnTo>
                  <a:pt x="2573255" y="2820337"/>
                </a:lnTo>
                <a:lnTo>
                  <a:pt x="2612402" y="2797634"/>
                </a:lnTo>
                <a:lnTo>
                  <a:pt x="2650890" y="2773945"/>
                </a:lnTo>
                <a:lnTo>
                  <a:pt x="2688703" y="2749285"/>
                </a:lnTo>
                <a:lnTo>
                  <a:pt x="2725824" y="2723674"/>
                </a:lnTo>
                <a:lnTo>
                  <a:pt x="2762236" y="2697128"/>
                </a:lnTo>
                <a:lnTo>
                  <a:pt x="2797920" y="2669664"/>
                </a:lnTo>
                <a:lnTo>
                  <a:pt x="2832860" y="2641300"/>
                </a:lnTo>
                <a:lnTo>
                  <a:pt x="2867038" y="2612053"/>
                </a:lnTo>
                <a:lnTo>
                  <a:pt x="2900437" y="2581941"/>
                </a:lnTo>
                <a:lnTo>
                  <a:pt x="2933040" y="2550981"/>
                </a:lnTo>
                <a:lnTo>
                  <a:pt x="2964830" y="2519189"/>
                </a:lnTo>
                <a:lnTo>
                  <a:pt x="2995788" y="2486584"/>
                </a:lnTo>
                <a:lnTo>
                  <a:pt x="3025899" y="2453183"/>
                </a:lnTo>
                <a:lnTo>
                  <a:pt x="3055143" y="2419003"/>
                </a:lnTo>
                <a:lnTo>
                  <a:pt x="3083505" y="2384061"/>
                </a:lnTo>
                <a:lnTo>
                  <a:pt x="3110967" y="2348375"/>
                </a:lnTo>
                <a:lnTo>
                  <a:pt x="3137511" y="2311962"/>
                </a:lnTo>
                <a:lnTo>
                  <a:pt x="3163121" y="2274839"/>
                </a:lnTo>
                <a:lnTo>
                  <a:pt x="3187778" y="2237024"/>
                </a:lnTo>
                <a:lnTo>
                  <a:pt x="3211466" y="2198534"/>
                </a:lnTo>
                <a:lnTo>
                  <a:pt x="3234167" y="2159386"/>
                </a:lnTo>
                <a:lnTo>
                  <a:pt x="3255864" y="2119597"/>
                </a:lnTo>
                <a:lnTo>
                  <a:pt x="3276540" y="2079186"/>
                </a:lnTo>
                <a:lnTo>
                  <a:pt x="3296177" y="2038169"/>
                </a:lnTo>
                <a:lnTo>
                  <a:pt x="3314759" y="1996563"/>
                </a:lnTo>
                <a:lnTo>
                  <a:pt x="3332266" y="1954387"/>
                </a:lnTo>
                <a:lnTo>
                  <a:pt x="3348684" y="1911656"/>
                </a:lnTo>
                <a:lnTo>
                  <a:pt x="3363993" y="1868389"/>
                </a:lnTo>
                <a:lnTo>
                  <a:pt x="3378177" y="1824603"/>
                </a:lnTo>
                <a:lnTo>
                  <a:pt x="3391218" y="1780315"/>
                </a:lnTo>
                <a:lnTo>
                  <a:pt x="3403100" y="1735543"/>
                </a:lnTo>
                <a:lnTo>
                  <a:pt x="3413804" y="1690303"/>
                </a:lnTo>
                <a:lnTo>
                  <a:pt x="3423314" y="1644614"/>
                </a:lnTo>
                <a:lnTo>
                  <a:pt x="3431612" y="1598492"/>
                </a:lnTo>
                <a:lnTo>
                  <a:pt x="3438681" y="1551954"/>
                </a:lnTo>
                <a:lnTo>
                  <a:pt x="3444504" y="1505019"/>
                </a:lnTo>
                <a:lnTo>
                  <a:pt x="3449063" y="1457703"/>
                </a:lnTo>
                <a:lnTo>
                  <a:pt x="3452340" y="1410024"/>
                </a:lnTo>
                <a:lnTo>
                  <a:pt x="3454320" y="1361999"/>
                </a:lnTo>
                <a:lnTo>
                  <a:pt x="3454983" y="1313645"/>
                </a:lnTo>
                <a:lnTo>
                  <a:pt x="3454320" y="1265293"/>
                </a:lnTo>
                <a:lnTo>
                  <a:pt x="3452340" y="1217270"/>
                </a:lnTo>
                <a:lnTo>
                  <a:pt x="3449063" y="1169593"/>
                </a:lnTo>
                <a:lnTo>
                  <a:pt x="3444504" y="1122279"/>
                </a:lnTo>
                <a:lnTo>
                  <a:pt x="3438681" y="1075346"/>
                </a:lnTo>
                <a:lnTo>
                  <a:pt x="3431612" y="1028810"/>
                </a:lnTo>
                <a:lnTo>
                  <a:pt x="3423314" y="982690"/>
                </a:lnTo>
                <a:lnTo>
                  <a:pt x="3413804" y="937002"/>
                </a:lnTo>
                <a:lnTo>
                  <a:pt x="3403100" y="891764"/>
                </a:lnTo>
                <a:lnTo>
                  <a:pt x="3391218" y="846993"/>
                </a:lnTo>
                <a:lnTo>
                  <a:pt x="3378177" y="802706"/>
                </a:lnTo>
                <a:lnTo>
                  <a:pt x="3363993" y="758921"/>
                </a:lnTo>
                <a:lnTo>
                  <a:pt x="3348684" y="715656"/>
                </a:lnTo>
                <a:lnTo>
                  <a:pt x="3332266" y="672927"/>
                </a:lnTo>
                <a:lnTo>
                  <a:pt x="3314759" y="630751"/>
                </a:lnTo>
                <a:lnTo>
                  <a:pt x="3296177" y="589147"/>
                </a:lnTo>
                <a:lnTo>
                  <a:pt x="3276540" y="548131"/>
                </a:lnTo>
                <a:lnTo>
                  <a:pt x="3255864" y="507721"/>
                </a:lnTo>
                <a:lnTo>
                  <a:pt x="3234167" y="467933"/>
                </a:lnTo>
                <a:lnTo>
                  <a:pt x="3211466" y="428786"/>
                </a:lnTo>
                <a:lnTo>
                  <a:pt x="3187778" y="390297"/>
                </a:lnTo>
                <a:lnTo>
                  <a:pt x="3163121" y="352483"/>
                </a:lnTo>
                <a:lnTo>
                  <a:pt x="3137511" y="315361"/>
                </a:lnTo>
                <a:lnTo>
                  <a:pt x="3110967" y="278948"/>
                </a:lnTo>
                <a:lnTo>
                  <a:pt x="3083505" y="243263"/>
                </a:lnTo>
                <a:lnTo>
                  <a:pt x="3055143" y="208322"/>
                </a:lnTo>
                <a:lnTo>
                  <a:pt x="3025899" y="174142"/>
                </a:lnTo>
                <a:lnTo>
                  <a:pt x="2995788" y="140742"/>
                </a:lnTo>
                <a:lnTo>
                  <a:pt x="2964830" y="108137"/>
                </a:lnTo>
                <a:lnTo>
                  <a:pt x="2933040" y="76346"/>
                </a:lnTo>
                <a:lnTo>
                  <a:pt x="2900437" y="45386"/>
                </a:lnTo>
                <a:lnTo>
                  <a:pt x="2867038" y="15275"/>
                </a:lnTo>
                <a:lnTo>
                  <a:pt x="2849187" y="0"/>
                </a:lnTo>
                <a:close/>
              </a:path>
            </a:pathLst>
          </a:custGeom>
          <a:solidFill>
            <a:schemeClr val="accent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3"/>
          <p:cNvSpPr/>
          <p:nvPr userDrawn="1"/>
        </p:nvSpPr>
        <p:spPr>
          <a:xfrm>
            <a:off x="0" y="837062"/>
            <a:ext cx="2282189" cy="3455670"/>
          </a:xfrm>
          <a:custGeom>
            <a:avLst/>
            <a:gdLst/>
            <a:ahLst/>
            <a:cxnLst/>
            <a:rect l="l" t="t" r="r" b="b"/>
            <a:pathLst>
              <a:path w="2282190" h="3455670">
                <a:moveTo>
                  <a:pt x="533317" y="0"/>
                </a:moveTo>
                <a:lnTo>
                  <a:pt x="488231" y="1100"/>
                </a:lnTo>
                <a:lnTo>
                  <a:pt x="443144" y="3378"/>
                </a:lnTo>
                <a:lnTo>
                  <a:pt x="398082" y="6837"/>
                </a:lnTo>
                <a:lnTo>
                  <a:pt x="353067" y="11481"/>
                </a:lnTo>
                <a:lnTo>
                  <a:pt x="308124" y="17314"/>
                </a:lnTo>
                <a:lnTo>
                  <a:pt x="263277" y="24339"/>
                </a:lnTo>
                <a:lnTo>
                  <a:pt x="218550" y="32561"/>
                </a:lnTo>
                <a:lnTo>
                  <a:pt x="173968" y="41983"/>
                </a:lnTo>
                <a:lnTo>
                  <a:pt x="129555" y="52610"/>
                </a:lnTo>
                <a:lnTo>
                  <a:pt x="85335" y="64444"/>
                </a:lnTo>
                <a:lnTo>
                  <a:pt x="41332" y="77490"/>
                </a:lnTo>
                <a:lnTo>
                  <a:pt x="0" y="90959"/>
                </a:lnTo>
                <a:lnTo>
                  <a:pt x="0" y="3363798"/>
                </a:lnTo>
                <a:lnTo>
                  <a:pt x="43369" y="3377827"/>
                </a:lnTo>
                <a:lnTo>
                  <a:pt x="86563" y="3390555"/>
                </a:lnTo>
                <a:lnTo>
                  <a:pt x="130047" y="3402151"/>
                </a:lnTo>
                <a:lnTo>
                  <a:pt x="173799" y="3412613"/>
                </a:lnTo>
                <a:lnTo>
                  <a:pt x="217793" y="3421935"/>
                </a:lnTo>
                <a:lnTo>
                  <a:pt x="262005" y="3430115"/>
                </a:lnTo>
                <a:lnTo>
                  <a:pt x="306411" y="3437148"/>
                </a:lnTo>
                <a:lnTo>
                  <a:pt x="350986" y="3443031"/>
                </a:lnTo>
                <a:lnTo>
                  <a:pt x="395708" y="3447759"/>
                </a:lnTo>
                <a:lnTo>
                  <a:pt x="440551" y="3451329"/>
                </a:lnTo>
                <a:lnTo>
                  <a:pt x="485491" y="3453737"/>
                </a:lnTo>
                <a:lnTo>
                  <a:pt x="530504" y="3454980"/>
                </a:lnTo>
                <a:lnTo>
                  <a:pt x="575565" y="3455053"/>
                </a:lnTo>
                <a:lnTo>
                  <a:pt x="620652" y="3453952"/>
                </a:lnTo>
                <a:lnTo>
                  <a:pt x="665739" y="3451674"/>
                </a:lnTo>
                <a:lnTo>
                  <a:pt x="710802" y="3448215"/>
                </a:lnTo>
                <a:lnTo>
                  <a:pt x="755817" y="3443571"/>
                </a:lnTo>
                <a:lnTo>
                  <a:pt x="800760" y="3437738"/>
                </a:lnTo>
                <a:lnTo>
                  <a:pt x="845607" y="3430713"/>
                </a:lnTo>
                <a:lnTo>
                  <a:pt x="890333" y="3422491"/>
                </a:lnTo>
                <a:lnTo>
                  <a:pt x="934914" y="3413069"/>
                </a:lnTo>
                <a:lnTo>
                  <a:pt x="979327" y="3402442"/>
                </a:lnTo>
                <a:lnTo>
                  <a:pt x="1023546" y="3390608"/>
                </a:lnTo>
                <a:lnTo>
                  <a:pt x="1067548" y="3377563"/>
                </a:lnTo>
                <a:lnTo>
                  <a:pt x="1111309" y="3363301"/>
                </a:lnTo>
                <a:lnTo>
                  <a:pt x="1154804" y="3347820"/>
                </a:lnTo>
                <a:lnTo>
                  <a:pt x="1198009" y="3331116"/>
                </a:lnTo>
                <a:lnTo>
                  <a:pt x="1240899" y="3313185"/>
                </a:lnTo>
                <a:lnTo>
                  <a:pt x="1283452" y="3294023"/>
                </a:lnTo>
                <a:lnTo>
                  <a:pt x="1325642" y="3273626"/>
                </a:lnTo>
                <a:lnTo>
                  <a:pt x="1367445" y="3251991"/>
                </a:lnTo>
                <a:lnTo>
                  <a:pt x="1408838" y="3229113"/>
                </a:lnTo>
                <a:lnTo>
                  <a:pt x="1449795" y="3204989"/>
                </a:lnTo>
                <a:lnTo>
                  <a:pt x="1490293" y="3179615"/>
                </a:lnTo>
                <a:lnTo>
                  <a:pt x="1530308" y="3152987"/>
                </a:lnTo>
                <a:lnTo>
                  <a:pt x="1569815" y="3125101"/>
                </a:lnTo>
                <a:lnTo>
                  <a:pt x="1608546" y="3096142"/>
                </a:lnTo>
                <a:lnTo>
                  <a:pt x="1646237" y="3066312"/>
                </a:lnTo>
                <a:lnTo>
                  <a:pt x="1682886" y="3035635"/>
                </a:lnTo>
                <a:lnTo>
                  <a:pt x="1718487" y="3004134"/>
                </a:lnTo>
                <a:lnTo>
                  <a:pt x="1753037" y="2971835"/>
                </a:lnTo>
                <a:lnTo>
                  <a:pt x="1786533" y="2938762"/>
                </a:lnTo>
                <a:lnTo>
                  <a:pt x="1818971" y="2904938"/>
                </a:lnTo>
                <a:lnTo>
                  <a:pt x="1850346" y="2870387"/>
                </a:lnTo>
                <a:lnTo>
                  <a:pt x="1880655" y="2835135"/>
                </a:lnTo>
                <a:lnTo>
                  <a:pt x="1909893" y="2799205"/>
                </a:lnTo>
                <a:lnTo>
                  <a:pt x="1938058" y="2762622"/>
                </a:lnTo>
                <a:lnTo>
                  <a:pt x="1965146" y="2725409"/>
                </a:lnTo>
                <a:lnTo>
                  <a:pt x="1991152" y="2687591"/>
                </a:lnTo>
                <a:lnTo>
                  <a:pt x="2016072" y="2649192"/>
                </a:lnTo>
                <a:lnTo>
                  <a:pt x="2039903" y="2610236"/>
                </a:lnTo>
                <a:lnTo>
                  <a:pt x="2062642" y="2570747"/>
                </a:lnTo>
                <a:lnTo>
                  <a:pt x="2084283" y="2530750"/>
                </a:lnTo>
                <a:lnTo>
                  <a:pt x="2104824" y="2490269"/>
                </a:lnTo>
                <a:lnTo>
                  <a:pt x="2124260" y="2449327"/>
                </a:lnTo>
                <a:lnTo>
                  <a:pt x="2142588" y="2407950"/>
                </a:lnTo>
                <a:lnTo>
                  <a:pt x="2159804" y="2366161"/>
                </a:lnTo>
                <a:lnTo>
                  <a:pt x="2175903" y="2323985"/>
                </a:lnTo>
                <a:lnTo>
                  <a:pt x="2190883" y="2281445"/>
                </a:lnTo>
                <a:lnTo>
                  <a:pt x="2204739" y="2238566"/>
                </a:lnTo>
                <a:lnTo>
                  <a:pt x="2217468" y="2195372"/>
                </a:lnTo>
                <a:lnTo>
                  <a:pt x="2229065" y="2151888"/>
                </a:lnTo>
                <a:lnTo>
                  <a:pt x="2239528" y="2108137"/>
                </a:lnTo>
                <a:lnTo>
                  <a:pt x="2248851" y="2064144"/>
                </a:lnTo>
                <a:lnTo>
                  <a:pt x="2257031" y="2019932"/>
                </a:lnTo>
                <a:lnTo>
                  <a:pt x="2264065" y="1975527"/>
                </a:lnTo>
                <a:lnTo>
                  <a:pt x="2269948" y="1930951"/>
                </a:lnTo>
                <a:lnTo>
                  <a:pt x="2274677" y="1886231"/>
                </a:lnTo>
                <a:lnTo>
                  <a:pt x="2278247" y="1841388"/>
                </a:lnTo>
                <a:lnTo>
                  <a:pt x="2280656" y="1796449"/>
                </a:lnTo>
                <a:lnTo>
                  <a:pt x="2281898" y="1751437"/>
                </a:lnTo>
                <a:lnTo>
                  <a:pt x="2281971" y="1706376"/>
                </a:lnTo>
                <a:lnTo>
                  <a:pt x="2280871" y="1661290"/>
                </a:lnTo>
                <a:lnTo>
                  <a:pt x="2278593" y="1616204"/>
                </a:lnTo>
                <a:lnTo>
                  <a:pt x="2275134" y="1571141"/>
                </a:lnTo>
                <a:lnTo>
                  <a:pt x="2270490" y="1526127"/>
                </a:lnTo>
                <a:lnTo>
                  <a:pt x="2264657" y="1481184"/>
                </a:lnTo>
                <a:lnTo>
                  <a:pt x="2257632" y="1436338"/>
                </a:lnTo>
                <a:lnTo>
                  <a:pt x="2249410" y="1391613"/>
                </a:lnTo>
                <a:lnTo>
                  <a:pt x="2239987" y="1347032"/>
                </a:lnTo>
                <a:lnTo>
                  <a:pt x="2229360" y="1302620"/>
                </a:lnTo>
                <a:lnTo>
                  <a:pt x="2217526" y="1258402"/>
                </a:lnTo>
                <a:lnTo>
                  <a:pt x="2204479" y="1214400"/>
                </a:lnTo>
                <a:lnTo>
                  <a:pt x="2190217" y="1170640"/>
                </a:lnTo>
                <a:lnTo>
                  <a:pt x="2174736" y="1127146"/>
                </a:lnTo>
                <a:lnTo>
                  <a:pt x="2158031" y="1083942"/>
                </a:lnTo>
                <a:lnTo>
                  <a:pt x="2140098" y="1041051"/>
                </a:lnTo>
                <a:lnTo>
                  <a:pt x="2120935" y="998499"/>
                </a:lnTo>
                <a:lnTo>
                  <a:pt x="2100537" y="956310"/>
                </a:lnTo>
                <a:lnTo>
                  <a:pt x="2078900" y="914507"/>
                </a:lnTo>
                <a:lnTo>
                  <a:pt x="2056021" y="873115"/>
                </a:lnTo>
                <a:lnTo>
                  <a:pt x="2031895" y="832157"/>
                </a:lnTo>
                <a:lnTo>
                  <a:pt x="2006519" y="791660"/>
                </a:lnTo>
                <a:lnTo>
                  <a:pt x="1979890" y="751645"/>
                </a:lnTo>
                <a:lnTo>
                  <a:pt x="1952002" y="712138"/>
                </a:lnTo>
                <a:lnTo>
                  <a:pt x="1923045" y="673407"/>
                </a:lnTo>
                <a:lnTo>
                  <a:pt x="1893216" y="635716"/>
                </a:lnTo>
                <a:lnTo>
                  <a:pt x="1862540" y="599067"/>
                </a:lnTo>
                <a:lnTo>
                  <a:pt x="1831041" y="563466"/>
                </a:lnTo>
                <a:lnTo>
                  <a:pt x="1798744" y="528916"/>
                </a:lnTo>
                <a:lnTo>
                  <a:pt x="1765672" y="495421"/>
                </a:lnTo>
                <a:lnTo>
                  <a:pt x="1731850" y="462984"/>
                </a:lnTo>
                <a:lnTo>
                  <a:pt x="1697301" y="431609"/>
                </a:lnTo>
                <a:lnTo>
                  <a:pt x="1662051" y="401301"/>
                </a:lnTo>
                <a:lnTo>
                  <a:pt x="1626122" y="372062"/>
                </a:lnTo>
                <a:lnTo>
                  <a:pt x="1589540" y="343898"/>
                </a:lnTo>
                <a:lnTo>
                  <a:pt x="1552329" y="316811"/>
                </a:lnTo>
                <a:lnTo>
                  <a:pt x="1514512" y="290806"/>
                </a:lnTo>
                <a:lnTo>
                  <a:pt x="1476115" y="265886"/>
                </a:lnTo>
                <a:lnTo>
                  <a:pt x="1437160" y="242055"/>
                </a:lnTo>
                <a:lnTo>
                  <a:pt x="1397673" y="219318"/>
                </a:lnTo>
                <a:lnTo>
                  <a:pt x="1357677" y="197677"/>
                </a:lnTo>
                <a:lnTo>
                  <a:pt x="1317197" y="177137"/>
                </a:lnTo>
                <a:lnTo>
                  <a:pt x="1276257" y="157701"/>
                </a:lnTo>
                <a:lnTo>
                  <a:pt x="1234881" y="139374"/>
                </a:lnTo>
                <a:lnTo>
                  <a:pt x="1193094" y="122159"/>
                </a:lnTo>
                <a:lnTo>
                  <a:pt x="1150918" y="106060"/>
                </a:lnTo>
                <a:lnTo>
                  <a:pt x="1108380" y="91081"/>
                </a:lnTo>
                <a:lnTo>
                  <a:pt x="1065502" y="77226"/>
                </a:lnTo>
                <a:lnTo>
                  <a:pt x="1022309" y="64498"/>
                </a:lnTo>
                <a:lnTo>
                  <a:pt x="978825" y="52901"/>
                </a:lnTo>
                <a:lnTo>
                  <a:pt x="935075" y="42439"/>
                </a:lnTo>
                <a:lnTo>
                  <a:pt x="891083" y="33117"/>
                </a:lnTo>
                <a:lnTo>
                  <a:pt x="846872" y="24937"/>
                </a:lnTo>
                <a:lnTo>
                  <a:pt x="802467" y="17904"/>
                </a:lnTo>
                <a:lnTo>
                  <a:pt x="757892" y="12021"/>
                </a:lnTo>
                <a:lnTo>
                  <a:pt x="713172" y="7293"/>
                </a:lnTo>
                <a:lnTo>
                  <a:pt x="668330" y="3723"/>
                </a:lnTo>
                <a:lnTo>
                  <a:pt x="623390" y="1315"/>
                </a:lnTo>
                <a:lnTo>
                  <a:pt x="578378" y="72"/>
                </a:lnTo>
                <a:lnTo>
                  <a:pt x="533317" y="0"/>
                </a:lnTo>
                <a:close/>
              </a:path>
            </a:pathLst>
          </a:custGeom>
          <a:solidFill>
            <a:schemeClr val="accent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4"/>
          <p:cNvSpPr/>
          <p:nvPr userDrawn="1"/>
        </p:nvSpPr>
        <p:spPr>
          <a:xfrm>
            <a:off x="8905898" y="8159765"/>
            <a:ext cx="3455669" cy="3148964"/>
          </a:xfrm>
          <a:custGeom>
            <a:avLst/>
            <a:gdLst/>
            <a:ahLst/>
            <a:cxnLst/>
            <a:rect l="l" t="t" r="r" b="b"/>
            <a:pathLst>
              <a:path w="3455670" h="3148965">
                <a:moveTo>
                  <a:pt x="1705936" y="0"/>
                </a:moveTo>
                <a:lnTo>
                  <a:pt x="1660057" y="1191"/>
                </a:lnTo>
                <a:lnTo>
                  <a:pt x="1614346" y="3602"/>
                </a:lnTo>
                <a:lnTo>
                  <a:pt x="1568825" y="7221"/>
                </a:lnTo>
                <a:lnTo>
                  <a:pt x="1523515" y="12038"/>
                </a:lnTo>
                <a:lnTo>
                  <a:pt x="1478438" y="18041"/>
                </a:lnTo>
                <a:lnTo>
                  <a:pt x="1433616" y="25219"/>
                </a:lnTo>
                <a:lnTo>
                  <a:pt x="1389072" y="33560"/>
                </a:lnTo>
                <a:lnTo>
                  <a:pt x="1344826" y="43055"/>
                </a:lnTo>
                <a:lnTo>
                  <a:pt x="1300900" y="53692"/>
                </a:lnTo>
                <a:lnTo>
                  <a:pt x="1257317" y="65459"/>
                </a:lnTo>
                <a:lnTo>
                  <a:pt x="1214098" y="78345"/>
                </a:lnTo>
                <a:lnTo>
                  <a:pt x="1171266" y="92340"/>
                </a:lnTo>
                <a:lnTo>
                  <a:pt x="1128841" y="107432"/>
                </a:lnTo>
                <a:lnTo>
                  <a:pt x="1086845" y="123610"/>
                </a:lnTo>
                <a:lnTo>
                  <a:pt x="1045302" y="140863"/>
                </a:lnTo>
                <a:lnTo>
                  <a:pt x="1004231" y="159180"/>
                </a:lnTo>
                <a:lnTo>
                  <a:pt x="963656" y="178550"/>
                </a:lnTo>
                <a:lnTo>
                  <a:pt x="923597" y="198961"/>
                </a:lnTo>
                <a:lnTo>
                  <a:pt x="884078" y="220403"/>
                </a:lnTo>
                <a:lnTo>
                  <a:pt x="845118" y="242864"/>
                </a:lnTo>
                <a:lnTo>
                  <a:pt x="806742" y="266334"/>
                </a:lnTo>
                <a:lnTo>
                  <a:pt x="768969" y="290801"/>
                </a:lnTo>
                <a:lnTo>
                  <a:pt x="731822" y="316253"/>
                </a:lnTo>
                <a:lnTo>
                  <a:pt x="695324" y="342681"/>
                </a:lnTo>
                <a:lnTo>
                  <a:pt x="659494" y="370072"/>
                </a:lnTo>
                <a:lnTo>
                  <a:pt x="624357" y="398416"/>
                </a:lnTo>
                <a:lnTo>
                  <a:pt x="589932" y="427702"/>
                </a:lnTo>
                <a:lnTo>
                  <a:pt x="556243" y="457918"/>
                </a:lnTo>
                <a:lnTo>
                  <a:pt x="523311" y="489053"/>
                </a:lnTo>
                <a:lnTo>
                  <a:pt x="491157" y="521097"/>
                </a:lnTo>
                <a:lnTo>
                  <a:pt x="459804" y="554038"/>
                </a:lnTo>
                <a:lnTo>
                  <a:pt x="429273" y="587864"/>
                </a:lnTo>
                <a:lnTo>
                  <a:pt x="399587" y="622566"/>
                </a:lnTo>
                <a:lnTo>
                  <a:pt x="370766" y="658131"/>
                </a:lnTo>
                <a:lnTo>
                  <a:pt x="342834" y="694548"/>
                </a:lnTo>
                <a:lnTo>
                  <a:pt x="315798" y="731826"/>
                </a:lnTo>
                <a:lnTo>
                  <a:pt x="289719" y="769897"/>
                </a:lnTo>
                <a:lnTo>
                  <a:pt x="264581" y="808806"/>
                </a:lnTo>
                <a:lnTo>
                  <a:pt x="240417" y="848522"/>
                </a:lnTo>
                <a:lnTo>
                  <a:pt x="217251" y="889036"/>
                </a:lnTo>
                <a:lnTo>
                  <a:pt x="195103" y="930336"/>
                </a:lnTo>
                <a:lnTo>
                  <a:pt x="173996" y="972410"/>
                </a:lnTo>
                <a:lnTo>
                  <a:pt x="153952" y="1015248"/>
                </a:lnTo>
                <a:lnTo>
                  <a:pt x="134991" y="1058839"/>
                </a:lnTo>
                <a:lnTo>
                  <a:pt x="117137" y="1103171"/>
                </a:lnTo>
                <a:lnTo>
                  <a:pt x="100410" y="1148233"/>
                </a:lnTo>
                <a:lnTo>
                  <a:pt x="84833" y="1194014"/>
                </a:lnTo>
                <a:lnTo>
                  <a:pt x="70522" y="1240208"/>
                </a:lnTo>
                <a:lnTo>
                  <a:pt x="57565" y="1286495"/>
                </a:lnTo>
                <a:lnTo>
                  <a:pt x="45949" y="1332855"/>
                </a:lnTo>
                <a:lnTo>
                  <a:pt x="35665" y="1379265"/>
                </a:lnTo>
                <a:lnTo>
                  <a:pt x="26699" y="1425703"/>
                </a:lnTo>
                <a:lnTo>
                  <a:pt x="19043" y="1472149"/>
                </a:lnTo>
                <a:lnTo>
                  <a:pt x="12684" y="1518578"/>
                </a:lnTo>
                <a:lnTo>
                  <a:pt x="7611" y="1564971"/>
                </a:lnTo>
                <a:lnTo>
                  <a:pt x="3814" y="1611305"/>
                </a:lnTo>
                <a:lnTo>
                  <a:pt x="1280" y="1657559"/>
                </a:lnTo>
                <a:lnTo>
                  <a:pt x="0" y="1703710"/>
                </a:lnTo>
                <a:lnTo>
                  <a:pt x="19" y="1751993"/>
                </a:lnTo>
                <a:lnTo>
                  <a:pt x="1153" y="1795618"/>
                </a:lnTo>
                <a:lnTo>
                  <a:pt x="3564" y="1841330"/>
                </a:lnTo>
                <a:lnTo>
                  <a:pt x="7184" y="1886853"/>
                </a:lnTo>
                <a:lnTo>
                  <a:pt x="12001" y="1932165"/>
                </a:lnTo>
                <a:lnTo>
                  <a:pt x="18005" y="1977243"/>
                </a:lnTo>
                <a:lnTo>
                  <a:pt x="25183" y="2022066"/>
                </a:lnTo>
                <a:lnTo>
                  <a:pt x="33525" y="2066612"/>
                </a:lnTo>
                <a:lnTo>
                  <a:pt x="43021" y="2110859"/>
                </a:lnTo>
                <a:lnTo>
                  <a:pt x="53657" y="2154786"/>
                </a:lnTo>
                <a:lnTo>
                  <a:pt x="65425" y="2198370"/>
                </a:lnTo>
                <a:lnTo>
                  <a:pt x="78312" y="2241589"/>
                </a:lnTo>
                <a:lnTo>
                  <a:pt x="92307" y="2284423"/>
                </a:lnTo>
                <a:lnTo>
                  <a:pt x="107399" y="2326849"/>
                </a:lnTo>
                <a:lnTo>
                  <a:pt x="123578" y="2368845"/>
                </a:lnTo>
                <a:lnTo>
                  <a:pt x="140831" y="2410389"/>
                </a:lnTo>
                <a:lnTo>
                  <a:pt x="159148" y="2451460"/>
                </a:lnTo>
                <a:lnTo>
                  <a:pt x="178518" y="2492036"/>
                </a:lnTo>
                <a:lnTo>
                  <a:pt x="198929" y="2532095"/>
                </a:lnTo>
                <a:lnTo>
                  <a:pt x="220371" y="2571615"/>
                </a:lnTo>
                <a:lnTo>
                  <a:pt x="242832" y="2610574"/>
                </a:lnTo>
                <a:lnTo>
                  <a:pt x="266301" y="2648951"/>
                </a:lnTo>
                <a:lnTo>
                  <a:pt x="290768" y="2686723"/>
                </a:lnTo>
                <a:lnTo>
                  <a:pt x="316232" y="2723885"/>
                </a:lnTo>
                <a:lnTo>
                  <a:pt x="342647" y="2760368"/>
                </a:lnTo>
                <a:lnTo>
                  <a:pt x="370038" y="2796196"/>
                </a:lnTo>
                <a:lnTo>
                  <a:pt x="398381" y="2831333"/>
                </a:lnTo>
                <a:lnTo>
                  <a:pt x="427666" y="2865757"/>
                </a:lnTo>
                <a:lnTo>
                  <a:pt x="457881" y="2899445"/>
                </a:lnTo>
                <a:lnTo>
                  <a:pt x="489015" y="2932376"/>
                </a:lnTo>
                <a:lnTo>
                  <a:pt x="521058" y="2964529"/>
                </a:lnTo>
                <a:lnTo>
                  <a:pt x="553997" y="2995880"/>
                </a:lnTo>
                <a:lnTo>
                  <a:pt x="587822" y="3026409"/>
                </a:lnTo>
                <a:lnTo>
                  <a:pt x="622522" y="3056094"/>
                </a:lnTo>
                <a:lnTo>
                  <a:pt x="658085" y="3084913"/>
                </a:lnTo>
                <a:lnTo>
                  <a:pt x="694501" y="3112843"/>
                </a:lnTo>
                <a:lnTo>
                  <a:pt x="731758" y="3139864"/>
                </a:lnTo>
                <a:lnTo>
                  <a:pt x="744796" y="3148796"/>
                </a:lnTo>
                <a:lnTo>
                  <a:pt x="2710148" y="3148796"/>
                </a:lnTo>
                <a:lnTo>
                  <a:pt x="2760302" y="3113011"/>
                </a:lnTo>
                <a:lnTo>
                  <a:pt x="2796130" y="3085620"/>
                </a:lnTo>
                <a:lnTo>
                  <a:pt x="2831266" y="3057276"/>
                </a:lnTo>
                <a:lnTo>
                  <a:pt x="2865689" y="3027990"/>
                </a:lnTo>
                <a:lnTo>
                  <a:pt x="2899377" y="2997774"/>
                </a:lnTo>
                <a:lnTo>
                  <a:pt x="2932308" y="2966639"/>
                </a:lnTo>
                <a:lnTo>
                  <a:pt x="2964460" y="2934595"/>
                </a:lnTo>
                <a:lnTo>
                  <a:pt x="2995811" y="2901655"/>
                </a:lnTo>
                <a:lnTo>
                  <a:pt x="3026340" y="2867828"/>
                </a:lnTo>
                <a:lnTo>
                  <a:pt x="3056024" y="2833127"/>
                </a:lnTo>
                <a:lnTo>
                  <a:pt x="3084842" y="2797562"/>
                </a:lnTo>
                <a:lnTo>
                  <a:pt x="3112773" y="2761144"/>
                </a:lnTo>
                <a:lnTo>
                  <a:pt x="3139804" y="2723869"/>
                </a:lnTo>
                <a:lnTo>
                  <a:pt x="3165882" y="2685796"/>
                </a:lnTo>
                <a:lnTo>
                  <a:pt x="3191017" y="2646887"/>
                </a:lnTo>
                <a:lnTo>
                  <a:pt x="3215178" y="2607170"/>
                </a:lnTo>
                <a:lnTo>
                  <a:pt x="3238341" y="2566656"/>
                </a:lnTo>
                <a:lnTo>
                  <a:pt x="3260485" y="2525357"/>
                </a:lnTo>
                <a:lnTo>
                  <a:pt x="3281589" y="2483282"/>
                </a:lnTo>
                <a:lnTo>
                  <a:pt x="3301630" y="2440444"/>
                </a:lnTo>
                <a:lnTo>
                  <a:pt x="3320586" y="2396854"/>
                </a:lnTo>
                <a:lnTo>
                  <a:pt x="3338437" y="2352522"/>
                </a:lnTo>
                <a:lnTo>
                  <a:pt x="3355160" y="2307460"/>
                </a:lnTo>
                <a:lnTo>
                  <a:pt x="3370733" y="2261678"/>
                </a:lnTo>
                <a:lnTo>
                  <a:pt x="3385043" y="2215486"/>
                </a:lnTo>
                <a:lnTo>
                  <a:pt x="3398001" y="2169200"/>
                </a:lnTo>
                <a:lnTo>
                  <a:pt x="3409617" y="2122842"/>
                </a:lnTo>
                <a:lnTo>
                  <a:pt x="3419902" y="2076433"/>
                </a:lnTo>
                <a:lnTo>
                  <a:pt x="3428868" y="2029996"/>
                </a:lnTo>
                <a:lnTo>
                  <a:pt x="3436525" y="1983551"/>
                </a:lnTo>
                <a:lnTo>
                  <a:pt x="3442885" y="1937122"/>
                </a:lnTo>
                <a:lnTo>
                  <a:pt x="3447958" y="1890730"/>
                </a:lnTo>
                <a:lnTo>
                  <a:pt x="3451757" y="1844397"/>
                </a:lnTo>
                <a:lnTo>
                  <a:pt x="3454291" y="1798144"/>
                </a:lnTo>
                <a:lnTo>
                  <a:pt x="3455573" y="1751993"/>
                </a:lnTo>
                <a:lnTo>
                  <a:pt x="3455554" y="1703710"/>
                </a:lnTo>
                <a:lnTo>
                  <a:pt x="3454422" y="1660086"/>
                </a:lnTo>
                <a:lnTo>
                  <a:pt x="3452012" y="1614374"/>
                </a:lnTo>
                <a:lnTo>
                  <a:pt x="3448394" y="1568851"/>
                </a:lnTo>
                <a:lnTo>
                  <a:pt x="3443578" y="1523539"/>
                </a:lnTo>
                <a:lnTo>
                  <a:pt x="3437576" y="1478461"/>
                </a:lnTo>
                <a:lnTo>
                  <a:pt x="3430399" y="1433638"/>
                </a:lnTo>
                <a:lnTo>
                  <a:pt x="3422058" y="1389092"/>
                </a:lnTo>
                <a:lnTo>
                  <a:pt x="3412564" y="1344844"/>
                </a:lnTo>
                <a:lnTo>
                  <a:pt x="3401929" y="1300918"/>
                </a:lnTo>
                <a:lnTo>
                  <a:pt x="3390163" y="1257333"/>
                </a:lnTo>
                <a:lnTo>
                  <a:pt x="3377277" y="1214113"/>
                </a:lnTo>
                <a:lnTo>
                  <a:pt x="3363283" y="1171279"/>
                </a:lnTo>
                <a:lnTo>
                  <a:pt x="3348192" y="1128853"/>
                </a:lnTo>
                <a:lnTo>
                  <a:pt x="3332015" y="1086856"/>
                </a:lnTo>
                <a:lnTo>
                  <a:pt x="3314763" y="1045311"/>
                </a:lnTo>
                <a:lnTo>
                  <a:pt x="3296447" y="1004240"/>
                </a:lnTo>
                <a:lnTo>
                  <a:pt x="3277079" y="963663"/>
                </a:lnTo>
                <a:lnTo>
                  <a:pt x="3256668" y="923604"/>
                </a:lnTo>
                <a:lnTo>
                  <a:pt x="3235227" y="884083"/>
                </a:lnTo>
                <a:lnTo>
                  <a:pt x="3212767" y="845124"/>
                </a:lnTo>
                <a:lnTo>
                  <a:pt x="3189299" y="806746"/>
                </a:lnTo>
                <a:lnTo>
                  <a:pt x="3164833" y="768973"/>
                </a:lnTo>
                <a:lnTo>
                  <a:pt x="3139368" y="731807"/>
                </a:lnTo>
                <a:lnTo>
                  <a:pt x="3112955" y="695327"/>
                </a:lnTo>
                <a:lnTo>
                  <a:pt x="3085564" y="659497"/>
                </a:lnTo>
                <a:lnTo>
                  <a:pt x="3057221" y="624360"/>
                </a:lnTo>
                <a:lnTo>
                  <a:pt x="3027937" y="589935"/>
                </a:lnTo>
                <a:lnTo>
                  <a:pt x="2997722" y="556246"/>
                </a:lnTo>
                <a:lnTo>
                  <a:pt x="2966587" y="523314"/>
                </a:lnTo>
                <a:lnTo>
                  <a:pt x="2934545" y="491161"/>
                </a:lnTo>
                <a:lnTo>
                  <a:pt x="2901605" y="459809"/>
                </a:lnTo>
                <a:lnTo>
                  <a:pt x="2867779" y="429279"/>
                </a:lnTo>
                <a:lnTo>
                  <a:pt x="2833078" y="399593"/>
                </a:lnTo>
                <a:lnTo>
                  <a:pt x="2797514" y="370774"/>
                </a:lnTo>
                <a:lnTo>
                  <a:pt x="2761097" y="342843"/>
                </a:lnTo>
                <a:lnTo>
                  <a:pt x="2723839" y="315821"/>
                </a:lnTo>
                <a:lnTo>
                  <a:pt x="2685750" y="289731"/>
                </a:lnTo>
                <a:lnTo>
                  <a:pt x="2646842" y="264595"/>
                </a:lnTo>
                <a:lnTo>
                  <a:pt x="2607125" y="240434"/>
                </a:lnTo>
                <a:lnTo>
                  <a:pt x="2566612" y="217270"/>
                </a:lnTo>
                <a:lnTo>
                  <a:pt x="2525313" y="195125"/>
                </a:lnTo>
                <a:lnTo>
                  <a:pt x="2483239" y="174021"/>
                </a:lnTo>
                <a:lnTo>
                  <a:pt x="2440401" y="153979"/>
                </a:lnTo>
                <a:lnTo>
                  <a:pt x="2396811" y="135022"/>
                </a:lnTo>
                <a:lnTo>
                  <a:pt x="2352479" y="117171"/>
                </a:lnTo>
                <a:lnTo>
                  <a:pt x="2307417" y="100448"/>
                </a:lnTo>
                <a:lnTo>
                  <a:pt x="2261636" y="84875"/>
                </a:lnTo>
                <a:lnTo>
                  <a:pt x="2215444" y="70565"/>
                </a:lnTo>
                <a:lnTo>
                  <a:pt x="2169159" y="57607"/>
                </a:lnTo>
                <a:lnTo>
                  <a:pt x="2122801" y="45992"/>
                </a:lnTo>
                <a:lnTo>
                  <a:pt x="2076393" y="35707"/>
                </a:lnTo>
                <a:lnTo>
                  <a:pt x="2029957" y="26741"/>
                </a:lnTo>
                <a:lnTo>
                  <a:pt x="1983514" y="19084"/>
                </a:lnTo>
                <a:lnTo>
                  <a:pt x="1937086" y="12725"/>
                </a:lnTo>
                <a:lnTo>
                  <a:pt x="1890695" y="7652"/>
                </a:lnTo>
                <a:lnTo>
                  <a:pt x="1844363" y="3854"/>
                </a:lnTo>
                <a:lnTo>
                  <a:pt x="1798111" y="1320"/>
                </a:lnTo>
                <a:lnTo>
                  <a:pt x="1751962" y="39"/>
                </a:lnTo>
                <a:lnTo>
                  <a:pt x="1705936" y="0"/>
                </a:lnTo>
                <a:close/>
              </a:path>
            </a:pathLst>
          </a:custGeom>
          <a:solidFill>
            <a:schemeClr val="accent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5"/>
          <p:cNvSpPr/>
          <p:nvPr userDrawn="1"/>
        </p:nvSpPr>
        <p:spPr>
          <a:xfrm>
            <a:off x="8905898" y="4111699"/>
            <a:ext cx="3455669" cy="3456303"/>
          </a:xfrm>
          <a:custGeom>
            <a:avLst/>
            <a:gdLst/>
            <a:ahLst/>
            <a:cxnLst/>
            <a:rect l="l" t="t" r="r" b="b"/>
            <a:pathLst>
              <a:path w="3455670" h="3456304">
                <a:moveTo>
                  <a:pt x="1749669" y="0"/>
                </a:moveTo>
                <a:lnTo>
                  <a:pt x="1703641" y="39"/>
                </a:lnTo>
                <a:lnTo>
                  <a:pt x="1657489" y="1321"/>
                </a:lnTo>
                <a:lnTo>
                  <a:pt x="1611235" y="3855"/>
                </a:lnTo>
                <a:lnTo>
                  <a:pt x="1564900" y="7654"/>
                </a:lnTo>
                <a:lnTo>
                  <a:pt x="1518506" y="12728"/>
                </a:lnTo>
                <a:lnTo>
                  <a:pt x="1472074" y="19087"/>
                </a:lnTo>
                <a:lnTo>
                  <a:pt x="1425628" y="26745"/>
                </a:lnTo>
                <a:lnTo>
                  <a:pt x="1379188" y="35710"/>
                </a:lnTo>
                <a:lnTo>
                  <a:pt x="1332776" y="45995"/>
                </a:lnTo>
                <a:lnTo>
                  <a:pt x="1286415" y="57611"/>
                </a:lnTo>
                <a:lnTo>
                  <a:pt x="1240126" y="70569"/>
                </a:lnTo>
                <a:lnTo>
                  <a:pt x="1193930" y="84879"/>
                </a:lnTo>
                <a:lnTo>
                  <a:pt x="1148153" y="100452"/>
                </a:lnTo>
                <a:lnTo>
                  <a:pt x="1103094" y="117175"/>
                </a:lnTo>
                <a:lnTo>
                  <a:pt x="1058766" y="135026"/>
                </a:lnTo>
                <a:lnTo>
                  <a:pt x="1015179" y="153983"/>
                </a:lnTo>
                <a:lnTo>
                  <a:pt x="972345" y="174025"/>
                </a:lnTo>
                <a:lnTo>
                  <a:pt x="930273" y="195129"/>
                </a:lnTo>
                <a:lnTo>
                  <a:pt x="888977" y="217274"/>
                </a:lnTo>
                <a:lnTo>
                  <a:pt x="848466" y="240438"/>
                </a:lnTo>
                <a:lnTo>
                  <a:pt x="808751" y="264599"/>
                </a:lnTo>
                <a:lnTo>
                  <a:pt x="769845" y="289736"/>
                </a:lnTo>
                <a:lnTo>
                  <a:pt x="731758" y="315825"/>
                </a:lnTo>
                <a:lnTo>
                  <a:pt x="694501" y="342847"/>
                </a:lnTo>
                <a:lnTo>
                  <a:pt x="658085" y="370778"/>
                </a:lnTo>
                <a:lnTo>
                  <a:pt x="622522" y="399598"/>
                </a:lnTo>
                <a:lnTo>
                  <a:pt x="587822" y="429283"/>
                </a:lnTo>
                <a:lnTo>
                  <a:pt x="553997" y="459813"/>
                </a:lnTo>
                <a:lnTo>
                  <a:pt x="521058" y="491165"/>
                </a:lnTo>
                <a:lnTo>
                  <a:pt x="489015" y="523318"/>
                </a:lnTo>
                <a:lnTo>
                  <a:pt x="457881" y="556250"/>
                </a:lnTo>
                <a:lnTo>
                  <a:pt x="427666" y="589940"/>
                </a:lnTo>
                <a:lnTo>
                  <a:pt x="398381" y="624364"/>
                </a:lnTo>
                <a:lnTo>
                  <a:pt x="370038" y="659502"/>
                </a:lnTo>
                <a:lnTo>
                  <a:pt x="342647" y="695331"/>
                </a:lnTo>
                <a:lnTo>
                  <a:pt x="316220" y="731830"/>
                </a:lnTo>
                <a:lnTo>
                  <a:pt x="290768" y="768977"/>
                </a:lnTo>
                <a:lnTo>
                  <a:pt x="266301" y="806750"/>
                </a:lnTo>
                <a:lnTo>
                  <a:pt x="242832" y="845128"/>
                </a:lnTo>
                <a:lnTo>
                  <a:pt x="220371" y="884088"/>
                </a:lnTo>
                <a:lnTo>
                  <a:pt x="198929" y="923608"/>
                </a:lnTo>
                <a:lnTo>
                  <a:pt x="178518" y="963668"/>
                </a:lnTo>
                <a:lnTo>
                  <a:pt x="159148" y="1004244"/>
                </a:lnTo>
                <a:lnTo>
                  <a:pt x="140831" y="1045316"/>
                </a:lnTo>
                <a:lnTo>
                  <a:pt x="123578" y="1086861"/>
                </a:lnTo>
                <a:lnTo>
                  <a:pt x="107399" y="1128857"/>
                </a:lnTo>
                <a:lnTo>
                  <a:pt x="92307" y="1171283"/>
                </a:lnTo>
                <a:lnTo>
                  <a:pt x="78312" y="1214117"/>
                </a:lnTo>
                <a:lnTo>
                  <a:pt x="65425" y="1257337"/>
                </a:lnTo>
                <a:lnTo>
                  <a:pt x="53657" y="1300922"/>
                </a:lnTo>
                <a:lnTo>
                  <a:pt x="43021" y="1344849"/>
                </a:lnTo>
                <a:lnTo>
                  <a:pt x="33525" y="1389096"/>
                </a:lnTo>
                <a:lnTo>
                  <a:pt x="25183" y="1433642"/>
                </a:lnTo>
                <a:lnTo>
                  <a:pt x="18005" y="1478465"/>
                </a:lnTo>
                <a:lnTo>
                  <a:pt x="12001" y="1523543"/>
                </a:lnTo>
                <a:lnTo>
                  <a:pt x="7184" y="1568855"/>
                </a:lnTo>
                <a:lnTo>
                  <a:pt x="3564" y="1614378"/>
                </a:lnTo>
                <a:lnTo>
                  <a:pt x="1153" y="1660090"/>
                </a:lnTo>
                <a:lnTo>
                  <a:pt x="19" y="1703714"/>
                </a:lnTo>
                <a:lnTo>
                  <a:pt x="0" y="1751997"/>
                </a:lnTo>
                <a:lnTo>
                  <a:pt x="1280" y="1798148"/>
                </a:lnTo>
                <a:lnTo>
                  <a:pt x="3814" y="1844401"/>
                </a:lnTo>
                <a:lnTo>
                  <a:pt x="7611" y="1890734"/>
                </a:lnTo>
                <a:lnTo>
                  <a:pt x="12684" y="1937127"/>
                </a:lnTo>
                <a:lnTo>
                  <a:pt x="19043" y="1983556"/>
                </a:lnTo>
                <a:lnTo>
                  <a:pt x="26699" y="2030000"/>
                </a:lnTo>
                <a:lnTo>
                  <a:pt x="35665" y="2076437"/>
                </a:lnTo>
                <a:lnTo>
                  <a:pt x="45949" y="2122846"/>
                </a:lnTo>
                <a:lnTo>
                  <a:pt x="57565" y="2169204"/>
                </a:lnTo>
                <a:lnTo>
                  <a:pt x="70522" y="2215490"/>
                </a:lnTo>
                <a:lnTo>
                  <a:pt x="84833" y="2261682"/>
                </a:lnTo>
                <a:lnTo>
                  <a:pt x="100410" y="2307464"/>
                </a:lnTo>
                <a:lnTo>
                  <a:pt x="117137" y="2352526"/>
                </a:lnTo>
                <a:lnTo>
                  <a:pt x="134991" y="2396858"/>
                </a:lnTo>
                <a:lnTo>
                  <a:pt x="153952" y="2440448"/>
                </a:lnTo>
                <a:lnTo>
                  <a:pt x="173996" y="2483286"/>
                </a:lnTo>
                <a:lnTo>
                  <a:pt x="195103" y="2525361"/>
                </a:lnTo>
                <a:lnTo>
                  <a:pt x="217251" y="2566660"/>
                </a:lnTo>
                <a:lnTo>
                  <a:pt x="240417" y="2607174"/>
                </a:lnTo>
                <a:lnTo>
                  <a:pt x="264581" y="2646891"/>
                </a:lnTo>
                <a:lnTo>
                  <a:pt x="289719" y="2685800"/>
                </a:lnTo>
                <a:lnTo>
                  <a:pt x="315811" y="2723889"/>
                </a:lnTo>
                <a:lnTo>
                  <a:pt x="342834" y="2761148"/>
                </a:lnTo>
                <a:lnTo>
                  <a:pt x="370766" y="2797566"/>
                </a:lnTo>
                <a:lnTo>
                  <a:pt x="399587" y="2833131"/>
                </a:lnTo>
                <a:lnTo>
                  <a:pt x="429273" y="2867832"/>
                </a:lnTo>
                <a:lnTo>
                  <a:pt x="459804" y="2901659"/>
                </a:lnTo>
                <a:lnTo>
                  <a:pt x="491157" y="2934599"/>
                </a:lnTo>
                <a:lnTo>
                  <a:pt x="523311" y="2966643"/>
                </a:lnTo>
                <a:lnTo>
                  <a:pt x="556243" y="2997778"/>
                </a:lnTo>
                <a:lnTo>
                  <a:pt x="589932" y="3027994"/>
                </a:lnTo>
                <a:lnTo>
                  <a:pt x="624357" y="3057280"/>
                </a:lnTo>
                <a:lnTo>
                  <a:pt x="659494" y="3085624"/>
                </a:lnTo>
                <a:lnTo>
                  <a:pt x="695324" y="3113015"/>
                </a:lnTo>
                <a:lnTo>
                  <a:pt x="731822" y="3139443"/>
                </a:lnTo>
                <a:lnTo>
                  <a:pt x="768969" y="3164895"/>
                </a:lnTo>
                <a:lnTo>
                  <a:pt x="806742" y="3189362"/>
                </a:lnTo>
                <a:lnTo>
                  <a:pt x="845118" y="3212831"/>
                </a:lnTo>
                <a:lnTo>
                  <a:pt x="884078" y="3235292"/>
                </a:lnTo>
                <a:lnTo>
                  <a:pt x="923597" y="3256734"/>
                </a:lnTo>
                <a:lnTo>
                  <a:pt x="963656" y="3277145"/>
                </a:lnTo>
                <a:lnTo>
                  <a:pt x="1004231" y="3296515"/>
                </a:lnTo>
                <a:lnTo>
                  <a:pt x="1045302" y="3314832"/>
                </a:lnTo>
                <a:lnTo>
                  <a:pt x="1086845" y="3332085"/>
                </a:lnTo>
                <a:lnTo>
                  <a:pt x="1128841" y="3348263"/>
                </a:lnTo>
                <a:lnTo>
                  <a:pt x="1171266" y="3363355"/>
                </a:lnTo>
                <a:lnTo>
                  <a:pt x="1214098" y="3377349"/>
                </a:lnTo>
                <a:lnTo>
                  <a:pt x="1257317" y="3390235"/>
                </a:lnTo>
                <a:lnTo>
                  <a:pt x="1300900" y="3402002"/>
                </a:lnTo>
                <a:lnTo>
                  <a:pt x="1344826" y="3412638"/>
                </a:lnTo>
                <a:lnTo>
                  <a:pt x="1389072" y="3422133"/>
                </a:lnTo>
                <a:lnTo>
                  <a:pt x="1433616" y="3430475"/>
                </a:lnTo>
                <a:lnTo>
                  <a:pt x="1478438" y="3437652"/>
                </a:lnTo>
                <a:lnTo>
                  <a:pt x="1523515" y="3443655"/>
                </a:lnTo>
                <a:lnTo>
                  <a:pt x="1568825" y="3448471"/>
                </a:lnTo>
                <a:lnTo>
                  <a:pt x="1614346" y="3452090"/>
                </a:lnTo>
                <a:lnTo>
                  <a:pt x="1660057" y="3454501"/>
                </a:lnTo>
                <a:lnTo>
                  <a:pt x="1705936" y="3455692"/>
                </a:lnTo>
                <a:lnTo>
                  <a:pt x="1751962" y="3455652"/>
                </a:lnTo>
                <a:lnTo>
                  <a:pt x="1798111" y="3454371"/>
                </a:lnTo>
                <a:lnTo>
                  <a:pt x="1844363" y="3451836"/>
                </a:lnTo>
                <a:lnTo>
                  <a:pt x="1890695" y="3448038"/>
                </a:lnTo>
                <a:lnTo>
                  <a:pt x="1937086" y="3442964"/>
                </a:lnTo>
                <a:lnTo>
                  <a:pt x="1983514" y="3436605"/>
                </a:lnTo>
                <a:lnTo>
                  <a:pt x="2029957" y="3428947"/>
                </a:lnTo>
                <a:lnTo>
                  <a:pt x="2076393" y="3419982"/>
                </a:lnTo>
                <a:lnTo>
                  <a:pt x="2122801" y="3409696"/>
                </a:lnTo>
                <a:lnTo>
                  <a:pt x="2169159" y="3398080"/>
                </a:lnTo>
                <a:lnTo>
                  <a:pt x="2215444" y="3385122"/>
                </a:lnTo>
                <a:lnTo>
                  <a:pt x="2261636" y="3370811"/>
                </a:lnTo>
                <a:lnTo>
                  <a:pt x="2307417" y="3355238"/>
                </a:lnTo>
                <a:lnTo>
                  <a:pt x="2352479" y="3338515"/>
                </a:lnTo>
                <a:lnTo>
                  <a:pt x="2396811" y="3320664"/>
                </a:lnTo>
                <a:lnTo>
                  <a:pt x="2440401" y="3301707"/>
                </a:lnTo>
                <a:lnTo>
                  <a:pt x="2483239" y="3281666"/>
                </a:lnTo>
                <a:lnTo>
                  <a:pt x="2525313" y="3260562"/>
                </a:lnTo>
                <a:lnTo>
                  <a:pt x="2566612" y="3238418"/>
                </a:lnTo>
                <a:lnTo>
                  <a:pt x="2607125" y="3215254"/>
                </a:lnTo>
                <a:lnTo>
                  <a:pt x="2646842" y="3191094"/>
                </a:lnTo>
                <a:lnTo>
                  <a:pt x="2685750" y="3165958"/>
                </a:lnTo>
                <a:lnTo>
                  <a:pt x="2723839" y="3139869"/>
                </a:lnTo>
                <a:lnTo>
                  <a:pt x="2761097" y="3112848"/>
                </a:lnTo>
                <a:lnTo>
                  <a:pt x="2797514" y="3084917"/>
                </a:lnTo>
                <a:lnTo>
                  <a:pt x="2833078" y="3056098"/>
                </a:lnTo>
                <a:lnTo>
                  <a:pt x="2867779" y="3026413"/>
                </a:lnTo>
                <a:lnTo>
                  <a:pt x="2901605" y="2995884"/>
                </a:lnTo>
                <a:lnTo>
                  <a:pt x="2934545" y="2964533"/>
                </a:lnTo>
                <a:lnTo>
                  <a:pt x="2966587" y="2932380"/>
                </a:lnTo>
                <a:lnTo>
                  <a:pt x="2997722" y="2899449"/>
                </a:lnTo>
                <a:lnTo>
                  <a:pt x="3027937" y="2865761"/>
                </a:lnTo>
                <a:lnTo>
                  <a:pt x="3057221" y="2831337"/>
                </a:lnTo>
                <a:lnTo>
                  <a:pt x="3085564" y="2796200"/>
                </a:lnTo>
                <a:lnTo>
                  <a:pt x="3112955" y="2760372"/>
                </a:lnTo>
                <a:lnTo>
                  <a:pt x="3139381" y="2723873"/>
                </a:lnTo>
                <a:lnTo>
                  <a:pt x="3164833" y="2686727"/>
                </a:lnTo>
                <a:lnTo>
                  <a:pt x="3189299" y="2648955"/>
                </a:lnTo>
                <a:lnTo>
                  <a:pt x="3212767" y="2610578"/>
                </a:lnTo>
                <a:lnTo>
                  <a:pt x="3235227" y="2571619"/>
                </a:lnTo>
                <a:lnTo>
                  <a:pt x="3256668" y="2532099"/>
                </a:lnTo>
                <a:lnTo>
                  <a:pt x="3277079" y="2492040"/>
                </a:lnTo>
                <a:lnTo>
                  <a:pt x="3296447" y="2451464"/>
                </a:lnTo>
                <a:lnTo>
                  <a:pt x="3314763" y="2410393"/>
                </a:lnTo>
                <a:lnTo>
                  <a:pt x="3332015" y="2368849"/>
                </a:lnTo>
                <a:lnTo>
                  <a:pt x="3348192" y="2326853"/>
                </a:lnTo>
                <a:lnTo>
                  <a:pt x="3363283" y="2284427"/>
                </a:lnTo>
                <a:lnTo>
                  <a:pt x="3377277" y="2241594"/>
                </a:lnTo>
                <a:lnTo>
                  <a:pt x="3390163" y="2198374"/>
                </a:lnTo>
                <a:lnTo>
                  <a:pt x="3401929" y="2154790"/>
                </a:lnTo>
                <a:lnTo>
                  <a:pt x="3412564" y="2110863"/>
                </a:lnTo>
                <a:lnTo>
                  <a:pt x="3422058" y="2066616"/>
                </a:lnTo>
                <a:lnTo>
                  <a:pt x="3430399" y="2022070"/>
                </a:lnTo>
                <a:lnTo>
                  <a:pt x="3437576" y="1977247"/>
                </a:lnTo>
                <a:lnTo>
                  <a:pt x="3443578" y="1932169"/>
                </a:lnTo>
                <a:lnTo>
                  <a:pt x="3448394" y="1886858"/>
                </a:lnTo>
                <a:lnTo>
                  <a:pt x="3452012" y="1841334"/>
                </a:lnTo>
                <a:lnTo>
                  <a:pt x="3454422" y="1795622"/>
                </a:lnTo>
                <a:lnTo>
                  <a:pt x="3455555" y="1751997"/>
                </a:lnTo>
                <a:lnTo>
                  <a:pt x="3455573" y="1703714"/>
                </a:lnTo>
                <a:lnTo>
                  <a:pt x="3454291" y="1657563"/>
                </a:lnTo>
                <a:lnTo>
                  <a:pt x="3451757" y="1611310"/>
                </a:lnTo>
                <a:lnTo>
                  <a:pt x="3447958" y="1564975"/>
                </a:lnTo>
                <a:lnTo>
                  <a:pt x="3442885" y="1518583"/>
                </a:lnTo>
                <a:lnTo>
                  <a:pt x="3436525" y="1472153"/>
                </a:lnTo>
                <a:lnTo>
                  <a:pt x="3428868" y="1425708"/>
                </a:lnTo>
                <a:lnTo>
                  <a:pt x="3419902" y="1379269"/>
                </a:lnTo>
                <a:lnTo>
                  <a:pt x="3409617" y="1332859"/>
                </a:lnTo>
                <a:lnTo>
                  <a:pt x="3398001" y="1286500"/>
                </a:lnTo>
                <a:lnTo>
                  <a:pt x="3385043" y="1240212"/>
                </a:lnTo>
                <a:lnTo>
                  <a:pt x="3370733" y="1194018"/>
                </a:lnTo>
                <a:lnTo>
                  <a:pt x="3355159" y="1148235"/>
                </a:lnTo>
                <a:lnTo>
                  <a:pt x="3338436" y="1103171"/>
                </a:lnTo>
                <a:lnTo>
                  <a:pt x="3320585" y="1058837"/>
                </a:lnTo>
                <a:lnTo>
                  <a:pt x="3301628" y="1015245"/>
                </a:lnTo>
                <a:lnTo>
                  <a:pt x="3281586" y="972406"/>
                </a:lnTo>
                <a:lnTo>
                  <a:pt x="3260482" y="930330"/>
                </a:lnTo>
                <a:lnTo>
                  <a:pt x="3238338" y="889029"/>
                </a:lnTo>
                <a:lnTo>
                  <a:pt x="3215174" y="848514"/>
                </a:lnTo>
                <a:lnTo>
                  <a:pt x="3191014" y="808796"/>
                </a:lnTo>
                <a:lnTo>
                  <a:pt x="3165878" y="769886"/>
                </a:lnTo>
                <a:lnTo>
                  <a:pt x="3139789" y="731796"/>
                </a:lnTo>
                <a:lnTo>
                  <a:pt x="3112768" y="694536"/>
                </a:lnTo>
                <a:lnTo>
                  <a:pt x="3084838" y="658118"/>
                </a:lnTo>
                <a:lnTo>
                  <a:pt x="3056020" y="622552"/>
                </a:lnTo>
                <a:lnTo>
                  <a:pt x="3026335" y="587851"/>
                </a:lnTo>
                <a:lnTo>
                  <a:pt x="2995807" y="554024"/>
                </a:lnTo>
                <a:lnTo>
                  <a:pt x="2964455" y="521083"/>
                </a:lnTo>
                <a:lnTo>
                  <a:pt x="2932303" y="489039"/>
                </a:lnTo>
                <a:lnTo>
                  <a:pt x="2899373" y="457904"/>
                </a:lnTo>
                <a:lnTo>
                  <a:pt x="2865685" y="427688"/>
                </a:lnTo>
                <a:lnTo>
                  <a:pt x="2831262" y="398402"/>
                </a:lnTo>
                <a:lnTo>
                  <a:pt x="2796125" y="370058"/>
                </a:lnTo>
                <a:lnTo>
                  <a:pt x="2760297" y="342667"/>
                </a:lnTo>
                <a:lnTo>
                  <a:pt x="2723799" y="316240"/>
                </a:lnTo>
                <a:lnTo>
                  <a:pt x="2686653" y="290787"/>
                </a:lnTo>
                <a:lnTo>
                  <a:pt x="2648882" y="266321"/>
                </a:lnTo>
                <a:lnTo>
                  <a:pt x="2610505" y="242852"/>
                </a:lnTo>
                <a:lnTo>
                  <a:pt x="2571546" y="220391"/>
                </a:lnTo>
                <a:lnTo>
                  <a:pt x="2532027" y="198949"/>
                </a:lnTo>
                <a:lnTo>
                  <a:pt x="2491969" y="178539"/>
                </a:lnTo>
                <a:lnTo>
                  <a:pt x="2451393" y="159169"/>
                </a:lnTo>
                <a:lnTo>
                  <a:pt x="2410323" y="140853"/>
                </a:lnTo>
                <a:lnTo>
                  <a:pt x="2368779" y="123601"/>
                </a:lnTo>
                <a:lnTo>
                  <a:pt x="2326783" y="107423"/>
                </a:lnTo>
                <a:lnTo>
                  <a:pt x="2284357" y="92332"/>
                </a:lnTo>
                <a:lnTo>
                  <a:pt x="2241524" y="78338"/>
                </a:lnTo>
                <a:lnTo>
                  <a:pt x="2198304" y="65452"/>
                </a:lnTo>
                <a:lnTo>
                  <a:pt x="2154720" y="53685"/>
                </a:lnTo>
                <a:lnTo>
                  <a:pt x="2110794" y="43050"/>
                </a:lnTo>
                <a:lnTo>
                  <a:pt x="2066547" y="33556"/>
                </a:lnTo>
                <a:lnTo>
                  <a:pt x="2022000" y="25215"/>
                </a:lnTo>
                <a:lnTo>
                  <a:pt x="1977177" y="18037"/>
                </a:lnTo>
                <a:lnTo>
                  <a:pt x="1932099" y="12035"/>
                </a:lnTo>
                <a:lnTo>
                  <a:pt x="1886787" y="7219"/>
                </a:lnTo>
                <a:lnTo>
                  <a:pt x="1841263" y="3601"/>
                </a:lnTo>
                <a:lnTo>
                  <a:pt x="1795550" y="1190"/>
                </a:lnTo>
                <a:lnTo>
                  <a:pt x="1749669" y="0"/>
                </a:lnTo>
                <a:close/>
              </a:path>
            </a:pathLst>
          </a:custGeom>
          <a:solidFill>
            <a:schemeClr val="accent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6"/>
          <p:cNvSpPr/>
          <p:nvPr userDrawn="1"/>
        </p:nvSpPr>
        <p:spPr>
          <a:xfrm>
            <a:off x="6526875" y="837062"/>
            <a:ext cx="3455036" cy="3455670"/>
          </a:xfrm>
          <a:custGeom>
            <a:avLst/>
            <a:gdLst/>
            <a:ahLst/>
            <a:cxnLst/>
            <a:rect l="l" t="t" r="r" b="b"/>
            <a:pathLst>
              <a:path w="3455034" h="3455670">
                <a:moveTo>
                  <a:pt x="1748577" y="0"/>
                </a:moveTo>
                <a:lnTo>
                  <a:pt x="1703514" y="72"/>
                </a:lnTo>
                <a:lnTo>
                  <a:pt x="1658500" y="1315"/>
                </a:lnTo>
                <a:lnTo>
                  <a:pt x="1613559" y="3723"/>
                </a:lnTo>
                <a:lnTo>
                  <a:pt x="1568715" y="7293"/>
                </a:lnTo>
                <a:lnTo>
                  <a:pt x="1523992" y="12021"/>
                </a:lnTo>
                <a:lnTo>
                  <a:pt x="1479416" y="17904"/>
                </a:lnTo>
                <a:lnTo>
                  <a:pt x="1435009" y="24937"/>
                </a:lnTo>
                <a:lnTo>
                  <a:pt x="1390796" y="33117"/>
                </a:lnTo>
                <a:lnTo>
                  <a:pt x="1346801" y="42439"/>
                </a:lnTo>
                <a:lnTo>
                  <a:pt x="1303049" y="52901"/>
                </a:lnTo>
                <a:lnTo>
                  <a:pt x="1259564" y="64498"/>
                </a:lnTo>
                <a:lnTo>
                  <a:pt x="1216369" y="77226"/>
                </a:lnTo>
                <a:lnTo>
                  <a:pt x="1173489" y="91081"/>
                </a:lnTo>
                <a:lnTo>
                  <a:pt x="1130949" y="106060"/>
                </a:lnTo>
                <a:lnTo>
                  <a:pt x="1088772" y="122159"/>
                </a:lnTo>
                <a:lnTo>
                  <a:pt x="1046982" y="139374"/>
                </a:lnTo>
                <a:lnTo>
                  <a:pt x="1005604" y="157701"/>
                </a:lnTo>
                <a:lnTo>
                  <a:pt x="964663" y="177137"/>
                </a:lnTo>
                <a:lnTo>
                  <a:pt x="924181" y="197677"/>
                </a:lnTo>
                <a:lnTo>
                  <a:pt x="884184" y="219318"/>
                </a:lnTo>
                <a:lnTo>
                  <a:pt x="844695" y="242055"/>
                </a:lnTo>
                <a:lnTo>
                  <a:pt x="805739" y="265886"/>
                </a:lnTo>
                <a:lnTo>
                  <a:pt x="767340" y="290806"/>
                </a:lnTo>
                <a:lnTo>
                  <a:pt x="729522" y="316811"/>
                </a:lnTo>
                <a:lnTo>
                  <a:pt x="692310" y="343898"/>
                </a:lnTo>
                <a:lnTo>
                  <a:pt x="655727" y="372062"/>
                </a:lnTo>
                <a:lnTo>
                  <a:pt x="619798" y="401301"/>
                </a:lnTo>
                <a:lnTo>
                  <a:pt x="584546" y="431609"/>
                </a:lnTo>
                <a:lnTo>
                  <a:pt x="549997" y="462984"/>
                </a:lnTo>
                <a:lnTo>
                  <a:pt x="516174" y="495421"/>
                </a:lnTo>
                <a:lnTo>
                  <a:pt x="483101" y="528916"/>
                </a:lnTo>
                <a:lnTo>
                  <a:pt x="450803" y="563466"/>
                </a:lnTo>
                <a:lnTo>
                  <a:pt x="419304" y="599067"/>
                </a:lnTo>
                <a:lnTo>
                  <a:pt x="388628" y="635716"/>
                </a:lnTo>
                <a:lnTo>
                  <a:pt x="358799" y="673407"/>
                </a:lnTo>
                <a:lnTo>
                  <a:pt x="329842" y="712138"/>
                </a:lnTo>
                <a:lnTo>
                  <a:pt x="301958" y="751645"/>
                </a:lnTo>
                <a:lnTo>
                  <a:pt x="275332" y="791660"/>
                </a:lnTo>
                <a:lnTo>
                  <a:pt x="249960" y="832157"/>
                </a:lnTo>
                <a:lnTo>
                  <a:pt x="225838" y="873115"/>
                </a:lnTo>
                <a:lnTo>
                  <a:pt x="202963" y="914507"/>
                </a:lnTo>
                <a:lnTo>
                  <a:pt x="181329" y="956310"/>
                </a:lnTo>
                <a:lnTo>
                  <a:pt x="160935" y="998499"/>
                </a:lnTo>
                <a:lnTo>
                  <a:pt x="141775" y="1041051"/>
                </a:lnTo>
                <a:lnTo>
                  <a:pt x="123845" y="1083942"/>
                </a:lnTo>
                <a:lnTo>
                  <a:pt x="107143" y="1127146"/>
                </a:lnTo>
                <a:lnTo>
                  <a:pt x="91664" y="1170640"/>
                </a:lnTo>
                <a:lnTo>
                  <a:pt x="77405" y="1214400"/>
                </a:lnTo>
                <a:lnTo>
                  <a:pt x="64361" y="1258402"/>
                </a:lnTo>
                <a:lnTo>
                  <a:pt x="52528" y="1302620"/>
                </a:lnTo>
                <a:lnTo>
                  <a:pt x="41904" y="1347032"/>
                </a:lnTo>
                <a:lnTo>
                  <a:pt x="32484" y="1391613"/>
                </a:lnTo>
                <a:lnTo>
                  <a:pt x="24263" y="1436338"/>
                </a:lnTo>
                <a:lnTo>
                  <a:pt x="17240" y="1481184"/>
                </a:lnTo>
                <a:lnTo>
                  <a:pt x="11408" y="1526127"/>
                </a:lnTo>
                <a:lnTo>
                  <a:pt x="6766" y="1571141"/>
                </a:lnTo>
                <a:lnTo>
                  <a:pt x="3308" y="1616204"/>
                </a:lnTo>
                <a:lnTo>
                  <a:pt x="1031" y="1661290"/>
                </a:lnTo>
                <a:lnTo>
                  <a:pt x="0" y="1703600"/>
                </a:lnTo>
                <a:lnTo>
                  <a:pt x="6" y="1751437"/>
                </a:lnTo>
                <a:lnTo>
                  <a:pt x="1249" y="1796449"/>
                </a:lnTo>
                <a:lnTo>
                  <a:pt x="3658" y="1841388"/>
                </a:lnTo>
                <a:lnTo>
                  <a:pt x="7229" y="1886231"/>
                </a:lnTo>
                <a:lnTo>
                  <a:pt x="11958" y="1930951"/>
                </a:lnTo>
                <a:lnTo>
                  <a:pt x="17842" y="1975527"/>
                </a:lnTo>
                <a:lnTo>
                  <a:pt x="24875" y="2019932"/>
                </a:lnTo>
                <a:lnTo>
                  <a:pt x="33055" y="2064144"/>
                </a:lnTo>
                <a:lnTo>
                  <a:pt x="42378" y="2108137"/>
                </a:lnTo>
                <a:lnTo>
                  <a:pt x="52840" y="2151888"/>
                </a:lnTo>
                <a:lnTo>
                  <a:pt x="64437" y="2195372"/>
                </a:lnTo>
                <a:lnTo>
                  <a:pt x="77165" y="2238566"/>
                </a:lnTo>
                <a:lnTo>
                  <a:pt x="91020" y="2281445"/>
                </a:lnTo>
                <a:lnTo>
                  <a:pt x="105999" y="2323985"/>
                </a:lnTo>
                <a:lnTo>
                  <a:pt x="122097" y="2366161"/>
                </a:lnTo>
                <a:lnTo>
                  <a:pt x="139312" y="2407950"/>
                </a:lnTo>
                <a:lnTo>
                  <a:pt x="157638" y="2449327"/>
                </a:lnTo>
                <a:lnTo>
                  <a:pt x="177073" y="2490269"/>
                </a:lnTo>
                <a:lnTo>
                  <a:pt x="197612" y="2530750"/>
                </a:lnTo>
                <a:lnTo>
                  <a:pt x="219252" y="2570747"/>
                </a:lnTo>
                <a:lnTo>
                  <a:pt x="241988" y="2610236"/>
                </a:lnTo>
                <a:lnTo>
                  <a:pt x="265817" y="2649192"/>
                </a:lnTo>
                <a:lnTo>
                  <a:pt x="290735" y="2687591"/>
                </a:lnTo>
                <a:lnTo>
                  <a:pt x="316738" y="2725409"/>
                </a:lnTo>
                <a:lnTo>
                  <a:pt x="343823" y="2762622"/>
                </a:lnTo>
                <a:lnTo>
                  <a:pt x="371985" y="2799205"/>
                </a:lnTo>
                <a:lnTo>
                  <a:pt x="401221" y="2835135"/>
                </a:lnTo>
                <a:lnTo>
                  <a:pt x="431527" y="2870387"/>
                </a:lnTo>
                <a:lnTo>
                  <a:pt x="462899" y="2904938"/>
                </a:lnTo>
                <a:lnTo>
                  <a:pt x="495333" y="2938762"/>
                </a:lnTo>
                <a:lnTo>
                  <a:pt x="528825" y="2971835"/>
                </a:lnTo>
                <a:lnTo>
                  <a:pt x="563372" y="3004134"/>
                </a:lnTo>
                <a:lnTo>
                  <a:pt x="598970" y="3035635"/>
                </a:lnTo>
                <a:lnTo>
                  <a:pt x="635615" y="3066312"/>
                </a:lnTo>
                <a:lnTo>
                  <a:pt x="673302" y="3096142"/>
                </a:lnTo>
                <a:lnTo>
                  <a:pt x="712029" y="3125101"/>
                </a:lnTo>
                <a:lnTo>
                  <a:pt x="751540" y="3152987"/>
                </a:lnTo>
                <a:lnTo>
                  <a:pt x="791558" y="3179615"/>
                </a:lnTo>
                <a:lnTo>
                  <a:pt x="832060" y="3204989"/>
                </a:lnTo>
                <a:lnTo>
                  <a:pt x="873021" y="3229113"/>
                </a:lnTo>
                <a:lnTo>
                  <a:pt x="914416" y="3251991"/>
                </a:lnTo>
                <a:lnTo>
                  <a:pt x="956222" y="3273626"/>
                </a:lnTo>
                <a:lnTo>
                  <a:pt x="998415" y="3294023"/>
                </a:lnTo>
                <a:lnTo>
                  <a:pt x="1040970" y="3313185"/>
                </a:lnTo>
                <a:lnTo>
                  <a:pt x="1083862" y="3331116"/>
                </a:lnTo>
                <a:lnTo>
                  <a:pt x="1127069" y="3347820"/>
                </a:lnTo>
                <a:lnTo>
                  <a:pt x="1170566" y="3363301"/>
                </a:lnTo>
                <a:lnTo>
                  <a:pt x="1214328" y="3377563"/>
                </a:lnTo>
                <a:lnTo>
                  <a:pt x="1258331" y="3390608"/>
                </a:lnTo>
                <a:lnTo>
                  <a:pt x="1302551" y="3402442"/>
                </a:lnTo>
                <a:lnTo>
                  <a:pt x="1346965" y="3413069"/>
                </a:lnTo>
                <a:lnTo>
                  <a:pt x="1391547" y="3422491"/>
                </a:lnTo>
                <a:lnTo>
                  <a:pt x="1436273" y="3430713"/>
                </a:lnTo>
                <a:lnTo>
                  <a:pt x="1481120" y="3437738"/>
                </a:lnTo>
                <a:lnTo>
                  <a:pt x="1526064" y="3443571"/>
                </a:lnTo>
                <a:lnTo>
                  <a:pt x="1571079" y="3448215"/>
                </a:lnTo>
                <a:lnTo>
                  <a:pt x="1616142" y="3451674"/>
                </a:lnTo>
                <a:lnTo>
                  <a:pt x="1661228" y="3453952"/>
                </a:lnTo>
                <a:lnTo>
                  <a:pt x="1706315" y="3455053"/>
                </a:lnTo>
                <a:lnTo>
                  <a:pt x="1751376" y="3454980"/>
                </a:lnTo>
                <a:lnTo>
                  <a:pt x="1796388" y="3453737"/>
                </a:lnTo>
                <a:lnTo>
                  <a:pt x="1841328" y="3451329"/>
                </a:lnTo>
                <a:lnTo>
                  <a:pt x="1886170" y="3447759"/>
                </a:lnTo>
                <a:lnTo>
                  <a:pt x="1930890" y="3443031"/>
                </a:lnTo>
                <a:lnTo>
                  <a:pt x="1975465" y="3437148"/>
                </a:lnTo>
                <a:lnTo>
                  <a:pt x="2019870" y="3430115"/>
                </a:lnTo>
                <a:lnTo>
                  <a:pt x="2064081" y="3421935"/>
                </a:lnTo>
                <a:lnTo>
                  <a:pt x="2108073" y="3412613"/>
                </a:lnTo>
                <a:lnTo>
                  <a:pt x="2151823" y="3402151"/>
                </a:lnTo>
                <a:lnTo>
                  <a:pt x="2195307" y="3390555"/>
                </a:lnTo>
                <a:lnTo>
                  <a:pt x="2238500" y="3377827"/>
                </a:lnTo>
                <a:lnTo>
                  <a:pt x="2281377" y="3363971"/>
                </a:lnTo>
                <a:lnTo>
                  <a:pt x="2323916" y="3348992"/>
                </a:lnTo>
                <a:lnTo>
                  <a:pt x="2366091" y="3332893"/>
                </a:lnTo>
                <a:lnTo>
                  <a:pt x="2407878" y="3315678"/>
                </a:lnTo>
                <a:lnTo>
                  <a:pt x="2449254" y="3297351"/>
                </a:lnTo>
                <a:lnTo>
                  <a:pt x="2490194" y="3277915"/>
                </a:lnTo>
                <a:lnTo>
                  <a:pt x="2530674" y="3257375"/>
                </a:lnTo>
                <a:lnTo>
                  <a:pt x="2570669" y="3235734"/>
                </a:lnTo>
                <a:lnTo>
                  <a:pt x="2610156" y="3212997"/>
                </a:lnTo>
                <a:lnTo>
                  <a:pt x="2649111" y="3189166"/>
                </a:lnTo>
                <a:lnTo>
                  <a:pt x="2687508" y="3164246"/>
                </a:lnTo>
                <a:lnTo>
                  <a:pt x="2725324" y="3138241"/>
                </a:lnTo>
                <a:lnTo>
                  <a:pt x="2762535" y="3111154"/>
                </a:lnTo>
                <a:lnTo>
                  <a:pt x="2799117" y="3082990"/>
                </a:lnTo>
                <a:lnTo>
                  <a:pt x="2835045" y="3053751"/>
                </a:lnTo>
                <a:lnTo>
                  <a:pt x="2870295" y="3023443"/>
                </a:lnTo>
                <a:lnTo>
                  <a:pt x="2904843" y="2992069"/>
                </a:lnTo>
                <a:lnTo>
                  <a:pt x="2938665" y="2959632"/>
                </a:lnTo>
                <a:lnTo>
                  <a:pt x="2971737" y="2926136"/>
                </a:lnTo>
                <a:lnTo>
                  <a:pt x="3004034" y="2891586"/>
                </a:lnTo>
                <a:lnTo>
                  <a:pt x="3035532" y="2855985"/>
                </a:lnTo>
                <a:lnTo>
                  <a:pt x="3066207" y="2819336"/>
                </a:lnTo>
                <a:lnTo>
                  <a:pt x="3096035" y="2781645"/>
                </a:lnTo>
                <a:lnTo>
                  <a:pt x="3124992" y="2742914"/>
                </a:lnTo>
                <a:lnTo>
                  <a:pt x="3152880" y="2703405"/>
                </a:lnTo>
                <a:lnTo>
                  <a:pt x="3179510" y="2663389"/>
                </a:lnTo>
                <a:lnTo>
                  <a:pt x="3204885" y="2622889"/>
                </a:lnTo>
                <a:lnTo>
                  <a:pt x="3229011" y="2581930"/>
                </a:lnTo>
                <a:lnTo>
                  <a:pt x="3251890" y="2540537"/>
                </a:lnTo>
                <a:lnTo>
                  <a:pt x="3273527" y="2498732"/>
                </a:lnTo>
                <a:lnTo>
                  <a:pt x="3293925" y="2456542"/>
                </a:lnTo>
                <a:lnTo>
                  <a:pt x="3313089" y="2413988"/>
                </a:lnTo>
                <a:lnTo>
                  <a:pt x="3331021" y="2371097"/>
                </a:lnTo>
                <a:lnTo>
                  <a:pt x="3347726" y="2327892"/>
                </a:lnTo>
                <a:lnTo>
                  <a:pt x="3363208" y="2284397"/>
                </a:lnTo>
                <a:lnTo>
                  <a:pt x="3377470" y="2240637"/>
                </a:lnTo>
                <a:lnTo>
                  <a:pt x="3390517" y="2196635"/>
                </a:lnTo>
                <a:lnTo>
                  <a:pt x="3402352" y="2152416"/>
                </a:lnTo>
                <a:lnTo>
                  <a:pt x="3412979" y="2108004"/>
                </a:lnTo>
                <a:lnTo>
                  <a:pt x="3422401" y="2063423"/>
                </a:lnTo>
                <a:lnTo>
                  <a:pt x="3430624" y="2018697"/>
                </a:lnTo>
                <a:lnTo>
                  <a:pt x="3437650" y="1973851"/>
                </a:lnTo>
                <a:lnTo>
                  <a:pt x="3443483" y="1928909"/>
                </a:lnTo>
                <a:lnTo>
                  <a:pt x="3448127" y="1883895"/>
                </a:lnTo>
                <a:lnTo>
                  <a:pt x="3451587" y="1838832"/>
                </a:lnTo>
                <a:lnTo>
                  <a:pt x="3453865" y="1793747"/>
                </a:lnTo>
                <a:lnTo>
                  <a:pt x="3454899" y="1751437"/>
                </a:lnTo>
                <a:lnTo>
                  <a:pt x="3454894" y="1703600"/>
                </a:lnTo>
                <a:lnTo>
                  <a:pt x="3453652" y="1658588"/>
                </a:lnTo>
                <a:lnTo>
                  <a:pt x="3451244" y="1613650"/>
                </a:lnTo>
                <a:lnTo>
                  <a:pt x="3447675" y="1568808"/>
                </a:lnTo>
                <a:lnTo>
                  <a:pt x="3442947" y="1524088"/>
                </a:lnTo>
                <a:lnTo>
                  <a:pt x="3437065" y="1479513"/>
                </a:lnTo>
                <a:lnTo>
                  <a:pt x="3430032" y="1435109"/>
                </a:lnTo>
                <a:lnTo>
                  <a:pt x="3421853" y="1390898"/>
                </a:lnTo>
                <a:lnTo>
                  <a:pt x="3412531" y="1346905"/>
                </a:lnTo>
                <a:lnTo>
                  <a:pt x="3402070" y="1303155"/>
                </a:lnTo>
                <a:lnTo>
                  <a:pt x="3390474" y="1259671"/>
                </a:lnTo>
                <a:lnTo>
                  <a:pt x="3377747" y="1216478"/>
                </a:lnTo>
                <a:lnTo>
                  <a:pt x="3363892" y="1173600"/>
                </a:lnTo>
                <a:lnTo>
                  <a:pt x="3348914" y="1131061"/>
                </a:lnTo>
                <a:lnTo>
                  <a:pt x="3332816" y="1088885"/>
                </a:lnTo>
                <a:lnTo>
                  <a:pt x="3315602" y="1047097"/>
                </a:lnTo>
                <a:lnTo>
                  <a:pt x="3297276" y="1005721"/>
                </a:lnTo>
                <a:lnTo>
                  <a:pt x="3277842" y="964780"/>
                </a:lnTo>
                <a:lnTo>
                  <a:pt x="3257303" y="924299"/>
                </a:lnTo>
                <a:lnTo>
                  <a:pt x="3235664" y="884303"/>
                </a:lnTo>
                <a:lnTo>
                  <a:pt x="3212928" y="844815"/>
                </a:lnTo>
                <a:lnTo>
                  <a:pt x="3189099" y="805859"/>
                </a:lnTo>
                <a:lnTo>
                  <a:pt x="3164181" y="767461"/>
                </a:lnTo>
                <a:lnTo>
                  <a:pt x="3138178" y="729643"/>
                </a:lnTo>
                <a:lnTo>
                  <a:pt x="3111094" y="692431"/>
                </a:lnTo>
                <a:lnTo>
                  <a:pt x="3082932" y="655847"/>
                </a:lnTo>
                <a:lnTo>
                  <a:pt x="3053696" y="619918"/>
                </a:lnTo>
                <a:lnTo>
                  <a:pt x="3023390" y="584666"/>
                </a:lnTo>
                <a:lnTo>
                  <a:pt x="2992018" y="550116"/>
                </a:lnTo>
                <a:lnTo>
                  <a:pt x="2959584" y="516292"/>
                </a:lnTo>
                <a:lnTo>
                  <a:pt x="2926092" y="483218"/>
                </a:lnTo>
                <a:lnTo>
                  <a:pt x="2891545" y="450919"/>
                </a:lnTo>
                <a:lnTo>
                  <a:pt x="2855947" y="419419"/>
                </a:lnTo>
                <a:lnTo>
                  <a:pt x="2819303" y="388741"/>
                </a:lnTo>
                <a:lnTo>
                  <a:pt x="2781615" y="358910"/>
                </a:lnTo>
                <a:lnTo>
                  <a:pt x="2742888" y="329951"/>
                </a:lnTo>
                <a:lnTo>
                  <a:pt x="2703377" y="302065"/>
                </a:lnTo>
                <a:lnTo>
                  <a:pt x="2663359" y="275437"/>
                </a:lnTo>
                <a:lnTo>
                  <a:pt x="2622857" y="250063"/>
                </a:lnTo>
                <a:lnTo>
                  <a:pt x="2581896" y="225939"/>
                </a:lnTo>
                <a:lnTo>
                  <a:pt x="2540500" y="203061"/>
                </a:lnTo>
                <a:lnTo>
                  <a:pt x="2498693" y="181426"/>
                </a:lnTo>
                <a:lnTo>
                  <a:pt x="2456500" y="161029"/>
                </a:lnTo>
                <a:lnTo>
                  <a:pt x="2413944" y="141867"/>
                </a:lnTo>
                <a:lnTo>
                  <a:pt x="2371050" y="123936"/>
                </a:lnTo>
                <a:lnTo>
                  <a:pt x="2327843" y="107232"/>
                </a:lnTo>
                <a:lnTo>
                  <a:pt x="2284345" y="91751"/>
                </a:lnTo>
                <a:lnTo>
                  <a:pt x="2240582" y="77490"/>
                </a:lnTo>
                <a:lnTo>
                  <a:pt x="2196577" y="64444"/>
                </a:lnTo>
                <a:lnTo>
                  <a:pt x="2152356" y="52610"/>
                </a:lnTo>
                <a:lnTo>
                  <a:pt x="2107941" y="41983"/>
                </a:lnTo>
                <a:lnTo>
                  <a:pt x="2063357" y="32561"/>
                </a:lnTo>
                <a:lnTo>
                  <a:pt x="2018629" y="24339"/>
                </a:lnTo>
                <a:lnTo>
                  <a:pt x="1973780" y="17314"/>
                </a:lnTo>
                <a:lnTo>
                  <a:pt x="1928836" y="11481"/>
                </a:lnTo>
                <a:lnTo>
                  <a:pt x="1883819" y="6837"/>
                </a:lnTo>
                <a:lnTo>
                  <a:pt x="1838754" y="3378"/>
                </a:lnTo>
                <a:lnTo>
                  <a:pt x="1793665" y="1100"/>
                </a:lnTo>
                <a:lnTo>
                  <a:pt x="1748577" y="0"/>
                </a:lnTo>
                <a:close/>
              </a:path>
            </a:pathLst>
          </a:custGeom>
          <a:solidFill>
            <a:schemeClr val="accent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7"/>
          <p:cNvSpPr/>
          <p:nvPr userDrawn="1"/>
        </p:nvSpPr>
        <p:spPr>
          <a:xfrm>
            <a:off x="12514934" y="9776886"/>
            <a:ext cx="2139315" cy="1532256"/>
          </a:xfrm>
          <a:custGeom>
            <a:avLst/>
            <a:gdLst/>
            <a:ahLst/>
            <a:cxnLst/>
            <a:rect l="l" t="t" r="r" b="b"/>
            <a:pathLst>
              <a:path w="2139315" h="1532254">
                <a:moveTo>
                  <a:pt x="1079814" y="0"/>
                </a:moveTo>
                <a:lnTo>
                  <a:pt x="1034454" y="518"/>
                </a:lnTo>
                <a:lnTo>
                  <a:pt x="989350" y="2961"/>
                </a:lnTo>
                <a:lnTo>
                  <a:pt x="944556" y="7300"/>
                </a:lnTo>
                <a:lnTo>
                  <a:pt x="900127" y="13506"/>
                </a:lnTo>
                <a:lnTo>
                  <a:pt x="856119" y="21553"/>
                </a:lnTo>
                <a:lnTo>
                  <a:pt x="812585" y="31411"/>
                </a:lnTo>
                <a:lnTo>
                  <a:pt x="769581" y="43054"/>
                </a:lnTo>
                <a:lnTo>
                  <a:pt x="727160" y="56453"/>
                </a:lnTo>
                <a:lnTo>
                  <a:pt x="685379" y="71581"/>
                </a:lnTo>
                <a:lnTo>
                  <a:pt x="644292" y="88409"/>
                </a:lnTo>
                <a:lnTo>
                  <a:pt x="603953" y="106909"/>
                </a:lnTo>
                <a:lnTo>
                  <a:pt x="564418" y="127055"/>
                </a:lnTo>
                <a:lnTo>
                  <a:pt x="525740" y="148816"/>
                </a:lnTo>
                <a:lnTo>
                  <a:pt x="487976" y="172167"/>
                </a:lnTo>
                <a:lnTo>
                  <a:pt x="451179" y="197079"/>
                </a:lnTo>
                <a:lnTo>
                  <a:pt x="415405" y="223523"/>
                </a:lnTo>
                <a:lnTo>
                  <a:pt x="380707" y="251473"/>
                </a:lnTo>
                <a:lnTo>
                  <a:pt x="347142" y="280900"/>
                </a:lnTo>
                <a:lnTo>
                  <a:pt x="314763" y="311776"/>
                </a:lnTo>
                <a:lnTo>
                  <a:pt x="283626" y="344073"/>
                </a:lnTo>
                <a:lnTo>
                  <a:pt x="253785" y="377764"/>
                </a:lnTo>
                <a:lnTo>
                  <a:pt x="225295" y="412821"/>
                </a:lnTo>
                <a:lnTo>
                  <a:pt x="198210" y="449214"/>
                </a:lnTo>
                <a:lnTo>
                  <a:pt x="172586" y="486918"/>
                </a:lnTo>
                <a:lnTo>
                  <a:pt x="148478" y="525903"/>
                </a:lnTo>
                <a:lnTo>
                  <a:pt x="125939" y="566143"/>
                </a:lnTo>
                <a:lnTo>
                  <a:pt x="105026" y="607608"/>
                </a:lnTo>
                <a:lnTo>
                  <a:pt x="85791" y="650271"/>
                </a:lnTo>
                <a:lnTo>
                  <a:pt x="68292" y="694104"/>
                </a:lnTo>
                <a:lnTo>
                  <a:pt x="52581" y="739080"/>
                </a:lnTo>
                <a:lnTo>
                  <a:pt x="38852" y="784695"/>
                </a:lnTo>
                <a:lnTo>
                  <a:pt x="27242" y="830438"/>
                </a:lnTo>
                <a:lnTo>
                  <a:pt x="17723" y="876254"/>
                </a:lnTo>
                <a:lnTo>
                  <a:pt x="10267" y="922088"/>
                </a:lnTo>
                <a:lnTo>
                  <a:pt x="4846" y="967886"/>
                </a:lnTo>
                <a:lnTo>
                  <a:pt x="1433" y="1013593"/>
                </a:lnTo>
                <a:lnTo>
                  <a:pt x="0" y="1059153"/>
                </a:lnTo>
                <a:lnTo>
                  <a:pt x="517" y="1104512"/>
                </a:lnTo>
                <a:lnTo>
                  <a:pt x="2959" y="1149616"/>
                </a:lnTo>
                <a:lnTo>
                  <a:pt x="7297" y="1194410"/>
                </a:lnTo>
                <a:lnTo>
                  <a:pt x="13502" y="1238838"/>
                </a:lnTo>
                <a:lnTo>
                  <a:pt x="21547" y="1282847"/>
                </a:lnTo>
                <a:lnTo>
                  <a:pt x="31405" y="1326381"/>
                </a:lnTo>
                <a:lnTo>
                  <a:pt x="43047" y="1369385"/>
                </a:lnTo>
                <a:lnTo>
                  <a:pt x="56445" y="1411805"/>
                </a:lnTo>
                <a:lnTo>
                  <a:pt x="71571" y="1453586"/>
                </a:lnTo>
                <a:lnTo>
                  <a:pt x="88398" y="1494673"/>
                </a:lnTo>
                <a:lnTo>
                  <a:pt x="105366" y="1531671"/>
                </a:lnTo>
                <a:lnTo>
                  <a:pt x="2033790" y="1531671"/>
                </a:lnTo>
                <a:lnTo>
                  <a:pt x="2053183" y="1488695"/>
                </a:lnTo>
                <a:lnTo>
                  <a:pt x="2070683" y="1444862"/>
                </a:lnTo>
                <a:lnTo>
                  <a:pt x="2086393" y="1399887"/>
                </a:lnTo>
                <a:lnTo>
                  <a:pt x="2100122" y="1354268"/>
                </a:lnTo>
                <a:lnTo>
                  <a:pt x="2111731" y="1308521"/>
                </a:lnTo>
                <a:lnTo>
                  <a:pt x="2121249" y="1262701"/>
                </a:lnTo>
                <a:lnTo>
                  <a:pt x="2128705" y="1216864"/>
                </a:lnTo>
                <a:lnTo>
                  <a:pt x="2134125" y="1171063"/>
                </a:lnTo>
                <a:lnTo>
                  <a:pt x="2137537" y="1125354"/>
                </a:lnTo>
                <a:lnTo>
                  <a:pt x="2138971" y="1079791"/>
                </a:lnTo>
                <a:lnTo>
                  <a:pt x="2138453" y="1034429"/>
                </a:lnTo>
                <a:lnTo>
                  <a:pt x="2136011" y="989323"/>
                </a:lnTo>
                <a:lnTo>
                  <a:pt x="2131673" y="944527"/>
                </a:lnTo>
                <a:lnTo>
                  <a:pt x="2125468" y="900097"/>
                </a:lnTo>
                <a:lnTo>
                  <a:pt x="2117422" y="856088"/>
                </a:lnTo>
                <a:lnTo>
                  <a:pt x="2107565" y="812553"/>
                </a:lnTo>
                <a:lnTo>
                  <a:pt x="2095923" y="769547"/>
                </a:lnTo>
                <a:lnTo>
                  <a:pt x="2082525" y="727126"/>
                </a:lnTo>
                <a:lnTo>
                  <a:pt x="2067399" y="685345"/>
                </a:lnTo>
                <a:lnTo>
                  <a:pt x="2050572" y="644257"/>
                </a:lnTo>
                <a:lnTo>
                  <a:pt x="2032072" y="603918"/>
                </a:lnTo>
                <a:lnTo>
                  <a:pt x="2011928" y="564383"/>
                </a:lnTo>
                <a:lnTo>
                  <a:pt x="1990167" y="525706"/>
                </a:lnTo>
                <a:lnTo>
                  <a:pt x="1966818" y="487942"/>
                </a:lnTo>
                <a:lnTo>
                  <a:pt x="1941907" y="451145"/>
                </a:lnTo>
                <a:lnTo>
                  <a:pt x="1915463" y="415371"/>
                </a:lnTo>
                <a:lnTo>
                  <a:pt x="1887514" y="380675"/>
                </a:lnTo>
                <a:lnTo>
                  <a:pt x="1858087" y="347111"/>
                </a:lnTo>
                <a:lnTo>
                  <a:pt x="1827211" y="314733"/>
                </a:lnTo>
                <a:lnTo>
                  <a:pt x="1794914" y="283597"/>
                </a:lnTo>
                <a:lnTo>
                  <a:pt x="1761222" y="253758"/>
                </a:lnTo>
                <a:lnTo>
                  <a:pt x="1726166" y="225270"/>
                </a:lnTo>
                <a:lnTo>
                  <a:pt x="1689771" y="198187"/>
                </a:lnTo>
                <a:lnTo>
                  <a:pt x="1652066" y="172566"/>
                </a:lnTo>
                <a:lnTo>
                  <a:pt x="1613079" y="148460"/>
                </a:lnTo>
                <a:lnTo>
                  <a:pt x="1572838" y="125924"/>
                </a:lnTo>
                <a:lnTo>
                  <a:pt x="1531371" y="105013"/>
                </a:lnTo>
                <a:lnTo>
                  <a:pt x="1488705" y="85781"/>
                </a:lnTo>
                <a:lnTo>
                  <a:pt x="1444869" y="68285"/>
                </a:lnTo>
                <a:lnTo>
                  <a:pt x="1399891" y="52577"/>
                </a:lnTo>
                <a:lnTo>
                  <a:pt x="1354275" y="38848"/>
                </a:lnTo>
                <a:lnTo>
                  <a:pt x="1308531" y="27238"/>
                </a:lnTo>
                <a:lnTo>
                  <a:pt x="1262714" y="17720"/>
                </a:lnTo>
                <a:lnTo>
                  <a:pt x="1216879" y="10264"/>
                </a:lnTo>
                <a:lnTo>
                  <a:pt x="1171081" y="4845"/>
                </a:lnTo>
                <a:lnTo>
                  <a:pt x="1125374" y="1432"/>
                </a:lnTo>
                <a:lnTo>
                  <a:pt x="1079814" y="0"/>
                </a:lnTo>
                <a:close/>
              </a:path>
            </a:pathLst>
          </a:custGeom>
          <a:solidFill>
            <a:schemeClr val="accent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8"/>
          <p:cNvSpPr/>
          <p:nvPr userDrawn="1"/>
        </p:nvSpPr>
        <p:spPr>
          <a:xfrm>
            <a:off x="12514934" y="3811318"/>
            <a:ext cx="2139315" cy="2139315"/>
          </a:xfrm>
          <a:custGeom>
            <a:avLst/>
            <a:gdLst/>
            <a:ahLst/>
            <a:cxnLst/>
            <a:rect l="l" t="t" r="r" b="b"/>
            <a:pathLst>
              <a:path w="2139315" h="2139315">
                <a:moveTo>
                  <a:pt x="1059157" y="0"/>
                </a:moveTo>
                <a:lnTo>
                  <a:pt x="1013596" y="1431"/>
                </a:lnTo>
                <a:lnTo>
                  <a:pt x="967889" y="4842"/>
                </a:lnTo>
                <a:lnTo>
                  <a:pt x="922091" y="10260"/>
                </a:lnTo>
                <a:lnTo>
                  <a:pt x="876256" y="17713"/>
                </a:lnTo>
                <a:lnTo>
                  <a:pt x="830439" y="27229"/>
                </a:lnTo>
                <a:lnTo>
                  <a:pt x="784696" y="38836"/>
                </a:lnTo>
                <a:lnTo>
                  <a:pt x="739080" y="52562"/>
                </a:lnTo>
                <a:lnTo>
                  <a:pt x="694101" y="68272"/>
                </a:lnTo>
                <a:lnTo>
                  <a:pt x="650265" y="85772"/>
                </a:lnTo>
                <a:lnTo>
                  <a:pt x="607599" y="105006"/>
                </a:lnTo>
                <a:lnTo>
                  <a:pt x="566132" y="125919"/>
                </a:lnTo>
                <a:lnTo>
                  <a:pt x="525891" y="148457"/>
                </a:lnTo>
                <a:lnTo>
                  <a:pt x="486904" y="172565"/>
                </a:lnTo>
                <a:lnTo>
                  <a:pt x="449199" y="198188"/>
                </a:lnTo>
                <a:lnTo>
                  <a:pt x="412805" y="225271"/>
                </a:lnTo>
                <a:lnTo>
                  <a:pt x="377748" y="253760"/>
                </a:lnTo>
                <a:lnTo>
                  <a:pt x="344057" y="283601"/>
                </a:lnTo>
                <a:lnTo>
                  <a:pt x="311759" y="314737"/>
                </a:lnTo>
                <a:lnTo>
                  <a:pt x="280883" y="347115"/>
                </a:lnTo>
                <a:lnTo>
                  <a:pt x="251457" y="380680"/>
                </a:lnTo>
                <a:lnTo>
                  <a:pt x="223508" y="415376"/>
                </a:lnTo>
                <a:lnTo>
                  <a:pt x="197064" y="451150"/>
                </a:lnTo>
                <a:lnTo>
                  <a:pt x="172153" y="487947"/>
                </a:lnTo>
                <a:lnTo>
                  <a:pt x="148702" y="525890"/>
                </a:lnTo>
                <a:lnTo>
                  <a:pt x="127042" y="564388"/>
                </a:lnTo>
                <a:lnTo>
                  <a:pt x="106898" y="603924"/>
                </a:lnTo>
                <a:lnTo>
                  <a:pt x="88398" y="644262"/>
                </a:lnTo>
                <a:lnTo>
                  <a:pt x="71572" y="685350"/>
                </a:lnTo>
                <a:lnTo>
                  <a:pt x="56445" y="727132"/>
                </a:lnTo>
                <a:lnTo>
                  <a:pt x="43047" y="769553"/>
                </a:lnTo>
                <a:lnTo>
                  <a:pt x="31406" y="812558"/>
                </a:lnTo>
                <a:lnTo>
                  <a:pt x="21548" y="856094"/>
                </a:lnTo>
                <a:lnTo>
                  <a:pt x="13503" y="900104"/>
                </a:lnTo>
                <a:lnTo>
                  <a:pt x="7297" y="944535"/>
                </a:lnTo>
                <a:lnTo>
                  <a:pt x="2960" y="989331"/>
                </a:lnTo>
                <a:lnTo>
                  <a:pt x="518" y="1034438"/>
                </a:lnTo>
                <a:lnTo>
                  <a:pt x="0" y="1079801"/>
                </a:lnTo>
                <a:lnTo>
                  <a:pt x="1433" y="1125365"/>
                </a:lnTo>
                <a:lnTo>
                  <a:pt x="4846" y="1171076"/>
                </a:lnTo>
                <a:lnTo>
                  <a:pt x="10266" y="1216879"/>
                </a:lnTo>
                <a:lnTo>
                  <a:pt x="17721" y="1262719"/>
                </a:lnTo>
                <a:lnTo>
                  <a:pt x="27239" y="1308541"/>
                </a:lnTo>
                <a:lnTo>
                  <a:pt x="38849" y="1354291"/>
                </a:lnTo>
                <a:lnTo>
                  <a:pt x="52577" y="1399913"/>
                </a:lnTo>
                <a:lnTo>
                  <a:pt x="68288" y="1444888"/>
                </a:lnTo>
                <a:lnTo>
                  <a:pt x="85788" y="1488720"/>
                </a:lnTo>
                <a:lnTo>
                  <a:pt x="105022" y="1531382"/>
                </a:lnTo>
                <a:lnTo>
                  <a:pt x="125936" y="1572846"/>
                </a:lnTo>
                <a:lnTo>
                  <a:pt x="148571" y="1613240"/>
                </a:lnTo>
                <a:lnTo>
                  <a:pt x="172583" y="1652068"/>
                </a:lnTo>
                <a:lnTo>
                  <a:pt x="198207" y="1689770"/>
                </a:lnTo>
                <a:lnTo>
                  <a:pt x="225292" y="1726162"/>
                </a:lnTo>
                <a:lnTo>
                  <a:pt x="253782" y="1761217"/>
                </a:lnTo>
                <a:lnTo>
                  <a:pt x="283624" y="1794906"/>
                </a:lnTo>
                <a:lnTo>
                  <a:pt x="314761" y="1827201"/>
                </a:lnTo>
                <a:lnTo>
                  <a:pt x="347140" y="1858076"/>
                </a:lnTo>
                <a:lnTo>
                  <a:pt x="380706" y="1887501"/>
                </a:lnTo>
                <a:lnTo>
                  <a:pt x="415404" y="1915448"/>
                </a:lnTo>
                <a:lnTo>
                  <a:pt x="451178" y="1941891"/>
                </a:lnTo>
                <a:lnTo>
                  <a:pt x="487975" y="1966801"/>
                </a:lnTo>
                <a:lnTo>
                  <a:pt x="525740" y="1990149"/>
                </a:lnTo>
                <a:lnTo>
                  <a:pt x="564418" y="2011909"/>
                </a:lnTo>
                <a:lnTo>
                  <a:pt x="603953" y="2032053"/>
                </a:lnTo>
                <a:lnTo>
                  <a:pt x="644292" y="2050551"/>
                </a:lnTo>
                <a:lnTo>
                  <a:pt x="685380" y="2067377"/>
                </a:lnTo>
                <a:lnTo>
                  <a:pt x="727161" y="2082503"/>
                </a:lnTo>
                <a:lnTo>
                  <a:pt x="769581" y="2095901"/>
                </a:lnTo>
                <a:lnTo>
                  <a:pt x="812586" y="2107542"/>
                </a:lnTo>
                <a:lnTo>
                  <a:pt x="856119" y="2117399"/>
                </a:lnTo>
                <a:lnTo>
                  <a:pt x="900128" y="2125444"/>
                </a:lnTo>
                <a:lnTo>
                  <a:pt x="944556" y="2131649"/>
                </a:lnTo>
                <a:lnTo>
                  <a:pt x="989350" y="2135986"/>
                </a:lnTo>
                <a:lnTo>
                  <a:pt x="1034454" y="2138427"/>
                </a:lnTo>
                <a:lnTo>
                  <a:pt x="1079814" y="2138945"/>
                </a:lnTo>
                <a:lnTo>
                  <a:pt x="1125374" y="2137512"/>
                </a:lnTo>
                <a:lnTo>
                  <a:pt x="1171080" y="2134098"/>
                </a:lnTo>
                <a:lnTo>
                  <a:pt x="1216878" y="2128678"/>
                </a:lnTo>
                <a:lnTo>
                  <a:pt x="1262712" y="2121222"/>
                </a:lnTo>
                <a:lnTo>
                  <a:pt x="1308529" y="2111703"/>
                </a:lnTo>
                <a:lnTo>
                  <a:pt x="1354272" y="2100093"/>
                </a:lnTo>
                <a:lnTo>
                  <a:pt x="1399887" y="2086364"/>
                </a:lnTo>
                <a:lnTo>
                  <a:pt x="1444865" y="2070657"/>
                </a:lnTo>
                <a:lnTo>
                  <a:pt x="1488702" y="2053161"/>
                </a:lnTo>
                <a:lnTo>
                  <a:pt x="1531367" y="2033930"/>
                </a:lnTo>
                <a:lnTo>
                  <a:pt x="1572835" y="2013020"/>
                </a:lnTo>
                <a:lnTo>
                  <a:pt x="1613076" y="1990484"/>
                </a:lnTo>
                <a:lnTo>
                  <a:pt x="1652063" y="1966379"/>
                </a:lnTo>
                <a:lnTo>
                  <a:pt x="1689768" y="1940757"/>
                </a:lnTo>
                <a:lnTo>
                  <a:pt x="1726163" y="1913675"/>
                </a:lnTo>
                <a:lnTo>
                  <a:pt x="1761220" y="1885187"/>
                </a:lnTo>
                <a:lnTo>
                  <a:pt x="1794911" y="1855348"/>
                </a:lnTo>
                <a:lnTo>
                  <a:pt x="1827209" y="1824212"/>
                </a:lnTo>
                <a:lnTo>
                  <a:pt x="1858085" y="1791835"/>
                </a:lnTo>
                <a:lnTo>
                  <a:pt x="1887512" y="1758271"/>
                </a:lnTo>
                <a:lnTo>
                  <a:pt x="1915462" y="1723575"/>
                </a:lnTo>
                <a:lnTo>
                  <a:pt x="1941906" y="1687801"/>
                </a:lnTo>
                <a:lnTo>
                  <a:pt x="1966817" y="1651004"/>
                </a:lnTo>
                <a:lnTo>
                  <a:pt x="1990255" y="1613084"/>
                </a:lnTo>
                <a:lnTo>
                  <a:pt x="2011928" y="1574563"/>
                </a:lnTo>
                <a:lnTo>
                  <a:pt x="2032072" y="1535028"/>
                </a:lnTo>
                <a:lnTo>
                  <a:pt x="2050572" y="1494689"/>
                </a:lnTo>
                <a:lnTo>
                  <a:pt x="2067399" y="1453601"/>
                </a:lnTo>
                <a:lnTo>
                  <a:pt x="2082526" y="1411820"/>
                </a:lnTo>
                <a:lnTo>
                  <a:pt x="2095924" y="1369399"/>
                </a:lnTo>
                <a:lnTo>
                  <a:pt x="2107565" y="1326394"/>
                </a:lnTo>
                <a:lnTo>
                  <a:pt x="2117423" y="1282859"/>
                </a:lnTo>
                <a:lnTo>
                  <a:pt x="2125468" y="1238849"/>
                </a:lnTo>
                <a:lnTo>
                  <a:pt x="2131674" y="1194419"/>
                </a:lnTo>
                <a:lnTo>
                  <a:pt x="2136011" y="1149624"/>
                </a:lnTo>
                <a:lnTo>
                  <a:pt x="2138453" y="1104518"/>
                </a:lnTo>
                <a:lnTo>
                  <a:pt x="2138971" y="1059157"/>
                </a:lnTo>
                <a:lnTo>
                  <a:pt x="2137537" y="1013594"/>
                </a:lnTo>
                <a:lnTo>
                  <a:pt x="2134124" y="967885"/>
                </a:lnTo>
                <a:lnTo>
                  <a:pt x="2128703" y="922085"/>
                </a:lnTo>
                <a:lnTo>
                  <a:pt x="2121248" y="876248"/>
                </a:lnTo>
                <a:lnTo>
                  <a:pt x="2111729" y="830429"/>
                </a:lnTo>
                <a:lnTo>
                  <a:pt x="2100119" y="784683"/>
                </a:lnTo>
                <a:lnTo>
                  <a:pt x="2086389" y="739064"/>
                </a:lnTo>
                <a:lnTo>
                  <a:pt x="2070679" y="694089"/>
                </a:lnTo>
                <a:lnTo>
                  <a:pt x="2053179" y="650256"/>
                </a:lnTo>
                <a:lnTo>
                  <a:pt x="2033945" y="607593"/>
                </a:lnTo>
                <a:lnTo>
                  <a:pt x="2013031" y="566128"/>
                </a:lnTo>
                <a:lnTo>
                  <a:pt x="1990382" y="525711"/>
                </a:lnTo>
                <a:lnTo>
                  <a:pt x="1966384" y="486905"/>
                </a:lnTo>
                <a:lnTo>
                  <a:pt x="1940760" y="449202"/>
                </a:lnTo>
                <a:lnTo>
                  <a:pt x="1913676" y="412810"/>
                </a:lnTo>
                <a:lnTo>
                  <a:pt x="1885186" y="377754"/>
                </a:lnTo>
                <a:lnTo>
                  <a:pt x="1855344" y="344064"/>
                </a:lnTo>
                <a:lnTo>
                  <a:pt x="1824207" y="311768"/>
                </a:lnTo>
                <a:lnTo>
                  <a:pt x="1791828" y="280893"/>
                </a:lnTo>
                <a:lnTo>
                  <a:pt x="1758263" y="251467"/>
                </a:lnTo>
                <a:lnTo>
                  <a:pt x="1723566" y="223519"/>
                </a:lnTo>
                <a:lnTo>
                  <a:pt x="1687791" y="197075"/>
                </a:lnTo>
                <a:lnTo>
                  <a:pt x="1650994" y="172165"/>
                </a:lnTo>
                <a:lnTo>
                  <a:pt x="1613230" y="148815"/>
                </a:lnTo>
                <a:lnTo>
                  <a:pt x="1574552" y="127054"/>
                </a:lnTo>
                <a:lnTo>
                  <a:pt x="1535017" y="106910"/>
                </a:lnTo>
                <a:lnTo>
                  <a:pt x="1494678" y="88410"/>
                </a:lnTo>
                <a:lnTo>
                  <a:pt x="1453591" y="71583"/>
                </a:lnTo>
                <a:lnTo>
                  <a:pt x="1411810" y="56456"/>
                </a:lnTo>
                <a:lnTo>
                  <a:pt x="1369390" y="43057"/>
                </a:lnTo>
                <a:lnTo>
                  <a:pt x="1326385" y="31414"/>
                </a:lnTo>
                <a:lnTo>
                  <a:pt x="1282852" y="21556"/>
                </a:lnTo>
                <a:lnTo>
                  <a:pt x="1238843" y="13509"/>
                </a:lnTo>
                <a:lnTo>
                  <a:pt x="1194414" y="7302"/>
                </a:lnTo>
                <a:lnTo>
                  <a:pt x="1149621" y="2963"/>
                </a:lnTo>
                <a:lnTo>
                  <a:pt x="1104516" y="519"/>
                </a:lnTo>
                <a:lnTo>
                  <a:pt x="1059157" y="0"/>
                </a:lnTo>
                <a:close/>
              </a:path>
            </a:pathLst>
          </a:custGeom>
          <a:solidFill>
            <a:schemeClr val="accent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9"/>
          <p:cNvSpPr/>
          <p:nvPr userDrawn="1"/>
        </p:nvSpPr>
        <p:spPr>
          <a:xfrm>
            <a:off x="9008733" y="3"/>
            <a:ext cx="2138679" cy="1123950"/>
          </a:xfrm>
          <a:custGeom>
            <a:avLst/>
            <a:gdLst/>
            <a:ahLst/>
            <a:cxnLst/>
            <a:rect l="l" t="t" r="r" b="b"/>
            <a:pathLst>
              <a:path w="2138679" h="1123950">
                <a:moveTo>
                  <a:pt x="2137041" y="0"/>
                </a:moveTo>
                <a:lnTo>
                  <a:pt x="1490" y="0"/>
                </a:lnTo>
                <a:lnTo>
                  <a:pt x="364" y="22612"/>
                </a:lnTo>
                <a:lnTo>
                  <a:pt x="0" y="67098"/>
                </a:lnTo>
                <a:lnTo>
                  <a:pt x="1476" y="111510"/>
                </a:lnTo>
                <a:lnTo>
                  <a:pt x="4784" y="155788"/>
                </a:lnTo>
                <a:lnTo>
                  <a:pt x="9914" y="199870"/>
                </a:lnTo>
                <a:lnTo>
                  <a:pt x="16857" y="243697"/>
                </a:lnTo>
                <a:lnTo>
                  <a:pt x="25602" y="287207"/>
                </a:lnTo>
                <a:lnTo>
                  <a:pt x="36140" y="330339"/>
                </a:lnTo>
                <a:lnTo>
                  <a:pt x="48462" y="373034"/>
                </a:lnTo>
                <a:lnTo>
                  <a:pt x="62557" y="415230"/>
                </a:lnTo>
                <a:lnTo>
                  <a:pt x="78417" y="456866"/>
                </a:lnTo>
                <a:lnTo>
                  <a:pt x="96031" y="497882"/>
                </a:lnTo>
                <a:lnTo>
                  <a:pt x="115390" y="538217"/>
                </a:lnTo>
                <a:lnTo>
                  <a:pt x="136485" y="577811"/>
                </a:lnTo>
                <a:lnTo>
                  <a:pt x="159305" y="616602"/>
                </a:lnTo>
                <a:lnTo>
                  <a:pt x="183842" y="654530"/>
                </a:lnTo>
                <a:lnTo>
                  <a:pt x="210085" y="691535"/>
                </a:lnTo>
                <a:lnTo>
                  <a:pt x="238024" y="727555"/>
                </a:lnTo>
                <a:lnTo>
                  <a:pt x="267651" y="762529"/>
                </a:lnTo>
                <a:lnTo>
                  <a:pt x="298956" y="796398"/>
                </a:lnTo>
                <a:lnTo>
                  <a:pt x="331928" y="829100"/>
                </a:lnTo>
                <a:lnTo>
                  <a:pt x="366559" y="860575"/>
                </a:lnTo>
                <a:lnTo>
                  <a:pt x="402839" y="890761"/>
                </a:lnTo>
                <a:lnTo>
                  <a:pt x="440758" y="919599"/>
                </a:lnTo>
                <a:lnTo>
                  <a:pt x="479901" y="946750"/>
                </a:lnTo>
                <a:lnTo>
                  <a:pt x="519821" y="971926"/>
                </a:lnTo>
                <a:lnTo>
                  <a:pt x="560456" y="995135"/>
                </a:lnTo>
                <a:lnTo>
                  <a:pt x="601746" y="1016389"/>
                </a:lnTo>
                <a:lnTo>
                  <a:pt x="643629" y="1035695"/>
                </a:lnTo>
                <a:lnTo>
                  <a:pt x="686046" y="1053063"/>
                </a:lnTo>
                <a:lnTo>
                  <a:pt x="728935" y="1068505"/>
                </a:lnTo>
                <a:lnTo>
                  <a:pt x="772236" y="1082028"/>
                </a:lnTo>
                <a:lnTo>
                  <a:pt x="815889" y="1093642"/>
                </a:lnTo>
                <a:lnTo>
                  <a:pt x="859832" y="1103358"/>
                </a:lnTo>
                <a:lnTo>
                  <a:pt x="904004" y="1111185"/>
                </a:lnTo>
                <a:lnTo>
                  <a:pt x="948346" y="1117132"/>
                </a:lnTo>
                <a:lnTo>
                  <a:pt x="992795" y="1121209"/>
                </a:lnTo>
                <a:lnTo>
                  <a:pt x="1037293" y="1123425"/>
                </a:lnTo>
                <a:lnTo>
                  <a:pt x="1081777" y="1123791"/>
                </a:lnTo>
                <a:lnTo>
                  <a:pt x="1126188" y="1122315"/>
                </a:lnTo>
                <a:lnTo>
                  <a:pt x="1170464" y="1119008"/>
                </a:lnTo>
                <a:lnTo>
                  <a:pt x="1214545" y="1113879"/>
                </a:lnTo>
                <a:lnTo>
                  <a:pt x="1258370" y="1106937"/>
                </a:lnTo>
                <a:lnTo>
                  <a:pt x="1301878" y="1098193"/>
                </a:lnTo>
                <a:lnTo>
                  <a:pt x="1345009" y="1087655"/>
                </a:lnTo>
                <a:lnTo>
                  <a:pt x="1387702" y="1075334"/>
                </a:lnTo>
                <a:lnTo>
                  <a:pt x="1429896" y="1061239"/>
                </a:lnTo>
                <a:lnTo>
                  <a:pt x="1471531" y="1045379"/>
                </a:lnTo>
                <a:lnTo>
                  <a:pt x="1512545" y="1027765"/>
                </a:lnTo>
                <a:lnTo>
                  <a:pt x="1552879" y="1008406"/>
                </a:lnTo>
                <a:lnTo>
                  <a:pt x="1592471" y="987311"/>
                </a:lnTo>
                <a:lnTo>
                  <a:pt x="1631261" y="964490"/>
                </a:lnTo>
                <a:lnTo>
                  <a:pt x="1669188" y="939953"/>
                </a:lnTo>
                <a:lnTo>
                  <a:pt x="1706191" y="913709"/>
                </a:lnTo>
                <a:lnTo>
                  <a:pt x="1742210" y="885768"/>
                </a:lnTo>
                <a:lnTo>
                  <a:pt x="1777184" y="856139"/>
                </a:lnTo>
                <a:lnTo>
                  <a:pt x="1811052" y="824833"/>
                </a:lnTo>
                <a:lnTo>
                  <a:pt x="1843753" y="791858"/>
                </a:lnTo>
                <a:lnTo>
                  <a:pt x="1875228" y="757225"/>
                </a:lnTo>
                <a:lnTo>
                  <a:pt x="1905414" y="720942"/>
                </a:lnTo>
                <a:lnTo>
                  <a:pt x="1934252" y="683020"/>
                </a:lnTo>
                <a:lnTo>
                  <a:pt x="1961403" y="643876"/>
                </a:lnTo>
                <a:lnTo>
                  <a:pt x="1986578" y="603957"/>
                </a:lnTo>
                <a:lnTo>
                  <a:pt x="2009787" y="563322"/>
                </a:lnTo>
                <a:lnTo>
                  <a:pt x="2031040" y="522032"/>
                </a:lnTo>
                <a:lnTo>
                  <a:pt x="2050345" y="480149"/>
                </a:lnTo>
                <a:lnTo>
                  <a:pt x="2067714" y="437732"/>
                </a:lnTo>
                <a:lnTo>
                  <a:pt x="2083154" y="394843"/>
                </a:lnTo>
                <a:lnTo>
                  <a:pt x="2096677" y="351541"/>
                </a:lnTo>
                <a:lnTo>
                  <a:pt x="2108291" y="307889"/>
                </a:lnTo>
                <a:lnTo>
                  <a:pt x="2118006" y="263946"/>
                </a:lnTo>
                <a:lnTo>
                  <a:pt x="2125832" y="219774"/>
                </a:lnTo>
                <a:lnTo>
                  <a:pt x="2131778" y="175432"/>
                </a:lnTo>
                <a:lnTo>
                  <a:pt x="2135855" y="130982"/>
                </a:lnTo>
                <a:lnTo>
                  <a:pt x="2138071" y="86485"/>
                </a:lnTo>
                <a:lnTo>
                  <a:pt x="2138437" y="42001"/>
                </a:lnTo>
                <a:lnTo>
                  <a:pt x="2137041" y="0"/>
                </a:lnTo>
                <a:close/>
              </a:path>
            </a:pathLst>
          </a:custGeom>
          <a:solidFill>
            <a:schemeClr val="accent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0"/>
          <p:cNvSpPr/>
          <p:nvPr userDrawn="1"/>
        </p:nvSpPr>
        <p:spPr>
          <a:xfrm>
            <a:off x="12987672" y="6794340"/>
            <a:ext cx="2138679" cy="2138680"/>
          </a:xfrm>
          <a:custGeom>
            <a:avLst/>
            <a:gdLst/>
            <a:ahLst/>
            <a:cxnLst/>
            <a:rect l="l" t="t" r="r" b="b"/>
            <a:pathLst>
              <a:path w="2138680" h="2138679">
                <a:moveTo>
                  <a:pt x="1069171" y="0"/>
                </a:moveTo>
                <a:lnTo>
                  <a:pt x="1021548" y="1041"/>
                </a:lnTo>
                <a:lnTo>
                  <a:pt x="974458" y="4138"/>
                </a:lnTo>
                <a:lnTo>
                  <a:pt x="927945" y="9245"/>
                </a:lnTo>
                <a:lnTo>
                  <a:pt x="882051" y="16321"/>
                </a:lnTo>
                <a:lnTo>
                  <a:pt x="836822" y="25320"/>
                </a:lnTo>
                <a:lnTo>
                  <a:pt x="792300" y="36201"/>
                </a:lnTo>
                <a:lnTo>
                  <a:pt x="748528" y="48919"/>
                </a:lnTo>
                <a:lnTo>
                  <a:pt x="705550" y="63430"/>
                </a:lnTo>
                <a:lnTo>
                  <a:pt x="663410" y="79692"/>
                </a:lnTo>
                <a:lnTo>
                  <a:pt x="622151" y="97662"/>
                </a:lnTo>
                <a:lnTo>
                  <a:pt x="581817" y="117294"/>
                </a:lnTo>
                <a:lnTo>
                  <a:pt x="542450" y="138547"/>
                </a:lnTo>
                <a:lnTo>
                  <a:pt x="504094" y="161376"/>
                </a:lnTo>
                <a:lnTo>
                  <a:pt x="466794" y="185738"/>
                </a:lnTo>
                <a:lnTo>
                  <a:pt x="430592" y="211590"/>
                </a:lnTo>
                <a:lnTo>
                  <a:pt x="395532" y="238888"/>
                </a:lnTo>
                <a:lnTo>
                  <a:pt x="361657" y="267589"/>
                </a:lnTo>
                <a:lnTo>
                  <a:pt x="329010" y="297650"/>
                </a:lnTo>
                <a:lnTo>
                  <a:pt x="297636" y="329026"/>
                </a:lnTo>
                <a:lnTo>
                  <a:pt x="267578" y="361674"/>
                </a:lnTo>
                <a:lnTo>
                  <a:pt x="238878" y="395551"/>
                </a:lnTo>
                <a:lnTo>
                  <a:pt x="211582" y="430614"/>
                </a:lnTo>
                <a:lnTo>
                  <a:pt x="185731" y="466819"/>
                </a:lnTo>
                <a:lnTo>
                  <a:pt x="161370" y="504122"/>
                </a:lnTo>
                <a:lnTo>
                  <a:pt x="138542" y="542480"/>
                </a:lnTo>
                <a:lnTo>
                  <a:pt x="117290" y="581850"/>
                </a:lnTo>
                <a:lnTo>
                  <a:pt x="97658" y="622188"/>
                </a:lnTo>
                <a:lnTo>
                  <a:pt x="79690" y="663451"/>
                </a:lnTo>
                <a:lnTo>
                  <a:pt x="63428" y="705595"/>
                </a:lnTo>
                <a:lnTo>
                  <a:pt x="48917" y="748577"/>
                </a:lnTo>
                <a:lnTo>
                  <a:pt x="36200" y="792353"/>
                </a:lnTo>
                <a:lnTo>
                  <a:pt x="25320" y="836879"/>
                </a:lnTo>
                <a:lnTo>
                  <a:pt x="16320" y="882114"/>
                </a:lnTo>
                <a:lnTo>
                  <a:pt x="9245" y="928012"/>
                </a:lnTo>
                <a:lnTo>
                  <a:pt x="4138" y="974530"/>
                </a:lnTo>
                <a:lnTo>
                  <a:pt x="1041" y="1021626"/>
                </a:lnTo>
                <a:lnTo>
                  <a:pt x="0" y="1069255"/>
                </a:lnTo>
                <a:lnTo>
                  <a:pt x="1041" y="1116881"/>
                </a:lnTo>
                <a:lnTo>
                  <a:pt x="4138" y="1163975"/>
                </a:lnTo>
                <a:lnTo>
                  <a:pt x="9245" y="1210491"/>
                </a:lnTo>
                <a:lnTo>
                  <a:pt x="16320" y="1256387"/>
                </a:lnTo>
                <a:lnTo>
                  <a:pt x="25320" y="1301619"/>
                </a:lnTo>
                <a:lnTo>
                  <a:pt x="36200" y="1346144"/>
                </a:lnTo>
                <a:lnTo>
                  <a:pt x="48917" y="1389918"/>
                </a:lnTo>
                <a:lnTo>
                  <a:pt x="63428" y="1432897"/>
                </a:lnTo>
                <a:lnTo>
                  <a:pt x="79690" y="1475040"/>
                </a:lnTo>
                <a:lnTo>
                  <a:pt x="97658" y="1516300"/>
                </a:lnTo>
                <a:lnTo>
                  <a:pt x="117290" y="1556637"/>
                </a:lnTo>
                <a:lnTo>
                  <a:pt x="138542" y="1596005"/>
                </a:lnTo>
                <a:lnTo>
                  <a:pt x="161370" y="1634362"/>
                </a:lnTo>
                <a:lnTo>
                  <a:pt x="185731" y="1671664"/>
                </a:lnTo>
                <a:lnTo>
                  <a:pt x="211582" y="1707867"/>
                </a:lnTo>
                <a:lnTo>
                  <a:pt x="238878" y="1742929"/>
                </a:lnTo>
                <a:lnTo>
                  <a:pt x="267578" y="1776805"/>
                </a:lnTo>
                <a:lnTo>
                  <a:pt x="297636" y="1809452"/>
                </a:lnTo>
                <a:lnTo>
                  <a:pt x="329010" y="1840827"/>
                </a:lnTo>
                <a:lnTo>
                  <a:pt x="361657" y="1870886"/>
                </a:lnTo>
                <a:lnTo>
                  <a:pt x="395532" y="1899586"/>
                </a:lnTo>
                <a:lnTo>
                  <a:pt x="430592" y="1926884"/>
                </a:lnTo>
                <a:lnTo>
                  <a:pt x="466794" y="1952735"/>
                </a:lnTo>
                <a:lnTo>
                  <a:pt x="504094" y="1977096"/>
                </a:lnTo>
                <a:lnTo>
                  <a:pt x="542450" y="1999925"/>
                </a:lnTo>
                <a:lnTo>
                  <a:pt x="581817" y="2021177"/>
                </a:lnTo>
                <a:lnTo>
                  <a:pt x="622151" y="2040809"/>
                </a:lnTo>
                <a:lnTo>
                  <a:pt x="663410" y="2058777"/>
                </a:lnTo>
                <a:lnTo>
                  <a:pt x="705550" y="2075039"/>
                </a:lnTo>
                <a:lnTo>
                  <a:pt x="748528" y="2089550"/>
                </a:lnTo>
                <a:lnTo>
                  <a:pt x="792300" y="2102268"/>
                </a:lnTo>
                <a:lnTo>
                  <a:pt x="836822" y="2113148"/>
                </a:lnTo>
                <a:lnTo>
                  <a:pt x="882051" y="2122148"/>
                </a:lnTo>
                <a:lnTo>
                  <a:pt x="927945" y="2129223"/>
                </a:lnTo>
                <a:lnTo>
                  <a:pt x="974458" y="2134330"/>
                </a:lnTo>
                <a:lnTo>
                  <a:pt x="1021548" y="2137427"/>
                </a:lnTo>
                <a:lnTo>
                  <a:pt x="1069171" y="2138468"/>
                </a:lnTo>
                <a:lnTo>
                  <a:pt x="1116800" y="2137427"/>
                </a:lnTo>
                <a:lnTo>
                  <a:pt x="1163896" y="2134330"/>
                </a:lnTo>
                <a:lnTo>
                  <a:pt x="1210414" y="2129223"/>
                </a:lnTo>
                <a:lnTo>
                  <a:pt x="1256312" y="2122148"/>
                </a:lnTo>
                <a:lnTo>
                  <a:pt x="1301547" y="2113148"/>
                </a:lnTo>
                <a:lnTo>
                  <a:pt x="1346073" y="2102268"/>
                </a:lnTo>
                <a:lnTo>
                  <a:pt x="1389849" y="2089550"/>
                </a:lnTo>
                <a:lnTo>
                  <a:pt x="1432831" y="2075039"/>
                </a:lnTo>
                <a:lnTo>
                  <a:pt x="1474975" y="2058777"/>
                </a:lnTo>
                <a:lnTo>
                  <a:pt x="1516238" y="2040809"/>
                </a:lnTo>
                <a:lnTo>
                  <a:pt x="1556576" y="2021177"/>
                </a:lnTo>
                <a:lnTo>
                  <a:pt x="1595946" y="1999925"/>
                </a:lnTo>
                <a:lnTo>
                  <a:pt x="1634304" y="1977096"/>
                </a:lnTo>
                <a:lnTo>
                  <a:pt x="1671607" y="1952735"/>
                </a:lnTo>
                <a:lnTo>
                  <a:pt x="1707812" y="1926884"/>
                </a:lnTo>
                <a:lnTo>
                  <a:pt x="1742875" y="1899586"/>
                </a:lnTo>
                <a:lnTo>
                  <a:pt x="1776752" y="1870886"/>
                </a:lnTo>
                <a:lnTo>
                  <a:pt x="1809400" y="1840827"/>
                </a:lnTo>
                <a:lnTo>
                  <a:pt x="1840776" y="1809452"/>
                </a:lnTo>
                <a:lnTo>
                  <a:pt x="1870837" y="1776805"/>
                </a:lnTo>
                <a:lnTo>
                  <a:pt x="1899538" y="1742929"/>
                </a:lnTo>
                <a:lnTo>
                  <a:pt x="1926836" y="1707867"/>
                </a:lnTo>
                <a:lnTo>
                  <a:pt x="1952688" y="1671664"/>
                </a:lnTo>
                <a:lnTo>
                  <a:pt x="1977050" y="1634362"/>
                </a:lnTo>
                <a:lnTo>
                  <a:pt x="1999879" y="1596005"/>
                </a:lnTo>
                <a:lnTo>
                  <a:pt x="2021132" y="1556637"/>
                </a:lnTo>
                <a:lnTo>
                  <a:pt x="2040765" y="1516300"/>
                </a:lnTo>
                <a:lnTo>
                  <a:pt x="2058734" y="1475040"/>
                </a:lnTo>
                <a:lnTo>
                  <a:pt x="2074996" y="1432897"/>
                </a:lnTo>
                <a:lnTo>
                  <a:pt x="2089507" y="1389918"/>
                </a:lnTo>
                <a:lnTo>
                  <a:pt x="2102225" y="1346144"/>
                </a:lnTo>
                <a:lnTo>
                  <a:pt x="2113106" y="1301619"/>
                </a:lnTo>
                <a:lnTo>
                  <a:pt x="2122105" y="1256387"/>
                </a:lnTo>
                <a:lnTo>
                  <a:pt x="2129181" y="1210491"/>
                </a:lnTo>
                <a:lnTo>
                  <a:pt x="2134288" y="1163975"/>
                </a:lnTo>
                <a:lnTo>
                  <a:pt x="2137385" y="1116881"/>
                </a:lnTo>
                <a:lnTo>
                  <a:pt x="2138427" y="1069255"/>
                </a:lnTo>
                <a:lnTo>
                  <a:pt x="2137385" y="1021626"/>
                </a:lnTo>
                <a:lnTo>
                  <a:pt x="2134288" y="974530"/>
                </a:lnTo>
                <a:lnTo>
                  <a:pt x="2129181" y="928012"/>
                </a:lnTo>
                <a:lnTo>
                  <a:pt x="2122105" y="882114"/>
                </a:lnTo>
                <a:lnTo>
                  <a:pt x="2113106" y="836879"/>
                </a:lnTo>
                <a:lnTo>
                  <a:pt x="2102225" y="792353"/>
                </a:lnTo>
                <a:lnTo>
                  <a:pt x="2089507" y="748577"/>
                </a:lnTo>
                <a:lnTo>
                  <a:pt x="2074996" y="705595"/>
                </a:lnTo>
                <a:lnTo>
                  <a:pt x="2058734" y="663451"/>
                </a:lnTo>
                <a:lnTo>
                  <a:pt x="2040765" y="622188"/>
                </a:lnTo>
                <a:lnTo>
                  <a:pt x="2021132" y="581850"/>
                </a:lnTo>
                <a:lnTo>
                  <a:pt x="1999879" y="542480"/>
                </a:lnTo>
                <a:lnTo>
                  <a:pt x="1977050" y="504122"/>
                </a:lnTo>
                <a:lnTo>
                  <a:pt x="1952688" y="466819"/>
                </a:lnTo>
                <a:lnTo>
                  <a:pt x="1926836" y="430614"/>
                </a:lnTo>
                <a:lnTo>
                  <a:pt x="1899538" y="395551"/>
                </a:lnTo>
                <a:lnTo>
                  <a:pt x="1870837" y="361674"/>
                </a:lnTo>
                <a:lnTo>
                  <a:pt x="1840776" y="329026"/>
                </a:lnTo>
                <a:lnTo>
                  <a:pt x="1809400" y="297650"/>
                </a:lnTo>
                <a:lnTo>
                  <a:pt x="1776752" y="267589"/>
                </a:lnTo>
                <a:lnTo>
                  <a:pt x="1742875" y="238888"/>
                </a:lnTo>
                <a:lnTo>
                  <a:pt x="1707812" y="211590"/>
                </a:lnTo>
                <a:lnTo>
                  <a:pt x="1671607" y="185738"/>
                </a:lnTo>
                <a:lnTo>
                  <a:pt x="1634304" y="161376"/>
                </a:lnTo>
                <a:lnTo>
                  <a:pt x="1595946" y="138547"/>
                </a:lnTo>
                <a:lnTo>
                  <a:pt x="1556576" y="117294"/>
                </a:lnTo>
                <a:lnTo>
                  <a:pt x="1516238" y="97662"/>
                </a:lnTo>
                <a:lnTo>
                  <a:pt x="1474975" y="79692"/>
                </a:lnTo>
                <a:lnTo>
                  <a:pt x="1432831" y="63430"/>
                </a:lnTo>
                <a:lnTo>
                  <a:pt x="1389849" y="48919"/>
                </a:lnTo>
                <a:lnTo>
                  <a:pt x="1346073" y="36201"/>
                </a:lnTo>
                <a:lnTo>
                  <a:pt x="1301547" y="25320"/>
                </a:lnTo>
                <a:lnTo>
                  <a:pt x="1256312" y="16321"/>
                </a:lnTo>
                <a:lnTo>
                  <a:pt x="1210414" y="9245"/>
                </a:lnTo>
                <a:lnTo>
                  <a:pt x="1163896" y="4138"/>
                </a:lnTo>
                <a:lnTo>
                  <a:pt x="1116800" y="1041"/>
                </a:lnTo>
                <a:lnTo>
                  <a:pt x="1069171" y="0"/>
                </a:lnTo>
                <a:close/>
              </a:path>
            </a:pathLst>
          </a:custGeom>
          <a:solidFill>
            <a:schemeClr val="accent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1"/>
          <p:cNvSpPr/>
          <p:nvPr userDrawn="1"/>
        </p:nvSpPr>
        <p:spPr>
          <a:xfrm>
            <a:off x="11144189" y="1120764"/>
            <a:ext cx="2138679" cy="2138680"/>
          </a:xfrm>
          <a:custGeom>
            <a:avLst/>
            <a:gdLst/>
            <a:ahLst/>
            <a:cxnLst/>
            <a:rect l="l" t="t" r="r" b="b"/>
            <a:pathLst>
              <a:path w="2138680" h="2138679">
                <a:moveTo>
                  <a:pt x="1081729" y="0"/>
                </a:moveTo>
                <a:lnTo>
                  <a:pt x="1037244" y="365"/>
                </a:lnTo>
                <a:lnTo>
                  <a:pt x="992745" y="2582"/>
                </a:lnTo>
                <a:lnTo>
                  <a:pt x="948295" y="6659"/>
                </a:lnTo>
                <a:lnTo>
                  <a:pt x="903953" y="12607"/>
                </a:lnTo>
                <a:lnTo>
                  <a:pt x="859780" y="20434"/>
                </a:lnTo>
                <a:lnTo>
                  <a:pt x="815836" y="30150"/>
                </a:lnTo>
                <a:lnTo>
                  <a:pt x="772184" y="41766"/>
                </a:lnTo>
                <a:lnTo>
                  <a:pt x="728882" y="55290"/>
                </a:lnTo>
                <a:lnTo>
                  <a:pt x="685993" y="70733"/>
                </a:lnTo>
                <a:lnTo>
                  <a:pt x="643576" y="88104"/>
                </a:lnTo>
                <a:lnTo>
                  <a:pt x="601692" y="107412"/>
                </a:lnTo>
                <a:lnTo>
                  <a:pt x="560402" y="128667"/>
                </a:lnTo>
                <a:lnTo>
                  <a:pt x="519767" y="151879"/>
                </a:lnTo>
                <a:lnTo>
                  <a:pt x="479848" y="177057"/>
                </a:lnTo>
                <a:lnTo>
                  <a:pt x="440704" y="204212"/>
                </a:lnTo>
                <a:lnTo>
                  <a:pt x="402786" y="233049"/>
                </a:lnTo>
                <a:lnTo>
                  <a:pt x="366506" y="263234"/>
                </a:lnTo>
                <a:lnTo>
                  <a:pt x="331876" y="294708"/>
                </a:lnTo>
                <a:lnTo>
                  <a:pt x="298905" y="327409"/>
                </a:lnTo>
                <a:lnTo>
                  <a:pt x="267602" y="361277"/>
                </a:lnTo>
                <a:lnTo>
                  <a:pt x="237977" y="396250"/>
                </a:lnTo>
                <a:lnTo>
                  <a:pt x="210039" y="432268"/>
                </a:lnTo>
                <a:lnTo>
                  <a:pt x="183798" y="469271"/>
                </a:lnTo>
                <a:lnTo>
                  <a:pt x="159264" y="507198"/>
                </a:lnTo>
                <a:lnTo>
                  <a:pt x="136446" y="545988"/>
                </a:lnTo>
                <a:lnTo>
                  <a:pt x="115355" y="585580"/>
                </a:lnTo>
                <a:lnTo>
                  <a:pt x="95998" y="625914"/>
                </a:lnTo>
                <a:lnTo>
                  <a:pt x="78387" y="666928"/>
                </a:lnTo>
                <a:lnTo>
                  <a:pt x="62531" y="708563"/>
                </a:lnTo>
                <a:lnTo>
                  <a:pt x="48438" y="750757"/>
                </a:lnTo>
                <a:lnTo>
                  <a:pt x="36120" y="793450"/>
                </a:lnTo>
                <a:lnTo>
                  <a:pt x="25585" y="836582"/>
                </a:lnTo>
                <a:lnTo>
                  <a:pt x="16843" y="880090"/>
                </a:lnTo>
                <a:lnTo>
                  <a:pt x="9904" y="923915"/>
                </a:lnTo>
                <a:lnTo>
                  <a:pt x="4778" y="967996"/>
                </a:lnTo>
                <a:lnTo>
                  <a:pt x="1473" y="1012273"/>
                </a:lnTo>
                <a:lnTo>
                  <a:pt x="0" y="1056683"/>
                </a:lnTo>
                <a:lnTo>
                  <a:pt x="367" y="1101168"/>
                </a:lnTo>
                <a:lnTo>
                  <a:pt x="2586" y="1145666"/>
                </a:lnTo>
                <a:lnTo>
                  <a:pt x="6665" y="1190116"/>
                </a:lnTo>
                <a:lnTo>
                  <a:pt x="12613" y="1234458"/>
                </a:lnTo>
                <a:lnTo>
                  <a:pt x="20441" y="1278630"/>
                </a:lnTo>
                <a:lnTo>
                  <a:pt x="30159" y="1322573"/>
                </a:lnTo>
                <a:lnTo>
                  <a:pt x="41775" y="1366226"/>
                </a:lnTo>
                <a:lnTo>
                  <a:pt x="55299" y="1409527"/>
                </a:lnTo>
                <a:lnTo>
                  <a:pt x="70741" y="1452417"/>
                </a:lnTo>
                <a:lnTo>
                  <a:pt x="88111" y="1494834"/>
                </a:lnTo>
                <a:lnTo>
                  <a:pt x="107418" y="1536718"/>
                </a:lnTo>
                <a:lnTo>
                  <a:pt x="128672" y="1578008"/>
                </a:lnTo>
                <a:lnTo>
                  <a:pt x="151882" y="1618643"/>
                </a:lnTo>
                <a:lnTo>
                  <a:pt x="177058" y="1658562"/>
                </a:lnTo>
                <a:lnTo>
                  <a:pt x="204209" y="1697706"/>
                </a:lnTo>
                <a:lnTo>
                  <a:pt x="233047" y="1735624"/>
                </a:lnTo>
                <a:lnTo>
                  <a:pt x="263233" y="1771904"/>
                </a:lnTo>
                <a:lnTo>
                  <a:pt x="294707" y="1806535"/>
                </a:lnTo>
                <a:lnTo>
                  <a:pt x="327409" y="1839508"/>
                </a:lnTo>
                <a:lnTo>
                  <a:pt x="361277" y="1870812"/>
                </a:lnTo>
                <a:lnTo>
                  <a:pt x="396251" y="1900439"/>
                </a:lnTo>
                <a:lnTo>
                  <a:pt x="432269" y="1928379"/>
                </a:lnTo>
                <a:lnTo>
                  <a:pt x="469273" y="1954622"/>
                </a:lnTo>
                <a:lnTo>
                  <a:pt x="507200" y="1979158"/>
                </a:lnTo>
                <a:lnTo>
                  <a:pt x="545989" y="2001979"/>
                </a:lnTo>
                <a:lnTo>
                  <a:pt x="585582" y="2023073"/>
                </a:lnTo>
                <a:lnTo>
                  <a:pt x="625915" y="2042432"/>
                </a:lnTo>
                <a:lnTo>
                  <a:pt x="666930" y="2060047"/>
                </a:lnTo>
                <a:lnTo>
                  <a:pt x="708565" y="2075906"/>
                </a:lnTo>
                <a:lnTo>
                  <a:pt x="750759" y="2090002"/>
                </a:lnTo>
                <a:lnTo>
                  <a:pt x="793452" y="2102323"/>
                </a:lnTo>
                <a:lnTo>
                  <a:pt x="836583" y="2112862"/>
                </a:lnTo>
                <a:lnTo>
                  <a:pt x="880091" y="2121607"/>
                </a:lnTo>
                <a:lnTo>
                  <a:pt x="923916" y="2128549"/>
                </a:lnTo>
                <a:lnTo>
                  <a:pt x="967997" y="2133679"/>
                </a:lnTo>
                <a:lnTo>
                  <a:pt x="1012273" y="2136987"/>
                </a:lnTo>
                <a:lnTo>
                  <a:pt x="1056683" y="2138464"/>
                </a:lnTo>
                <a:lnTo>
                  <a:pt x="1101168" y="2138100"/>
                </a:lnTo>
                <a:lnTo>
                  <a:pt x="1145665" y="2135884"/>
                </a:lnTo>
                <a:lnTo>
                  <a:pt x="1190115" y="2131808"/>
                </a:lnTo>
                <a:lnTo>
                  <a:pt x="1234457" y="2125863"/>
                </a:lnTo>
                <a:lnTo>
                  <a:pt x="1278629" y="2118037"/>
                </a:lnTo>
                <a:lnTo>
                  <a:pt x="1322572" y="2108323"/>
                </a:lnTo>
                <a:lnTo>
                  <a:pt x="1366224" y="2096709"/>
                </a:lnTo>
                <a:lnTo>
                  <a:pt x="1409525" y="2083187"/>
                </a:lnTo>
                <a:lnTo>
                  <a:pt x="1452415" y="2067746"/>
                </a:lnTo>
                <a:lnTo>
                  <a:pt x="1494832" y="2050378"/>
                </a:lnTo>
                <a:lnTo>
                  <a:pt x="1536715" y="2031073"/>
                </a:lnTo>
                <a:lnTo>
                  <a:pt x="1578005" y="2009820"/>
                </a:lnTo>
                <a:lnTo>
                  <a:pt x="1618640" y="1986611"/>
                </a:lnTo>
                <a:lnTo>
                  <a:pt x="1658559" y="1961436"/>
                </a:lnTo>
                <a:lnTo>
                  <a:pt x="1697703" y="1934285"/>
                </a:lnTo>
                <a:lnTo>
                  <a:pt x="1735621" y="1905447"/>
                </a:lnTo>
                <a:lnTo>
                  <a:pt x="1771901" y="1875260"/>
                </a:lnTo>
                <a:lnTo>
                  <a:pt x="1806531" y="1843786"/>
                </a:lnTo>
                <a:lnTo>
                  <a:pt x="1839502" y="1811084"/>
                </a:lnTo>
                <a:lnTo>
                  <a:pt x="1870805" y="1777215"/>
                </a:lnTo>
                <a:lnTo>
                  <a:pt x="1900431" y="1742240"/>
                </a:lnTo>
                <a:lnTo>
                  <a:pt x="1928369" y="1706220"/>
                </a:lnTo>
                <a:lnTo>
                  <a:pt x="1954610" y="1669216"/>
                </a:lnTo>
                <a:lnTo>
                  <a:pt x="1979144" y="1631288"/>
                </a:lnTo>
                <a:lnTo>
                  <a:pt x="2001962" y="1592497"/>
                </a:lnTo>
                <a:lnTo>
                  <a:pt x="2023055" y="1552903"/>
                </a:lnTo>
                <a:lnTo>
                  <a:pt x="2042412" y="1512568"/>
                </a:lnTo>
                <a:lnTo>
                  <a:pt x="2060024" y="1471552"/>
                </a:lnTo>
                <a:lnTo>
                  <a:pt x="2075881" y="1429916"/>
                </a:lnTo>
                <a:lnTo>
                  <a:pt x="2089974" y="1387720"/>
                </a:lnTo>
                <a:lnTo>
                  <a:pt x="2102294" y="1345025"/>
                </a:lnTo>
                <a:lnTo>
                  <a:pt x="2112830" y="1301893"/>
                </a:lnTo>
                <a:lnTo>
                  <a:pt x="2121573" y="1258383"/>
                </a:lnTo>
                <a:lnTo>
                  <a:pt x="2128514" y="1214556"/>
                </a:lnTo>
                <a:lnTo>
                  <a:pt x="2133643" y="1170473"/>
                </a:lnTo>
                <a:lnTo>
                  <a:pt x="2136950" y="1126196"/>
                </a:lnTo>
                <a:lnTo>
                  <a:pt x="2138425" y="1081783"/>
                </a:lnTo>
                <a:lnTo>
                  <a:pt x="2138060" y="1037298"/>
                </a:lnTo>
                <a:lnTo>
                  <a:pt x="2135844" y="992798"/>
                </a:lnTo>
                <a:lnTo>
                  <a:pt x="2131768" y="948347"/>
                </a:lnTo>
                <a:lnTo>
                  <a:pt x="2125823" y="904004"/>
                </a:lnTo>
                <a:lnTo>
                  <a:pt x="2117998" y="859830"/>
                </a:lnTo>
                <a:lnTo>
                  <a:pt x="2108285" y="815886"/>
                </a:lnTo>
                <a:lnTo>
                  <a:pt x="2096673" y="772233"/>
                </a:lnTo>
                <a:lnTo>
                  <a:pt x="2083153" y="728930"/>
                </a:lnTo>
                <a:lnTo>
                  <a:pt x="2067715" y="686040"/>
                </a:lnTo>
                <a:lnTo>
                  <a:pt x="2050350" y="643622"/>
                </a:lnTo>
                <a:lnTo>
                  <a:pt x="2031048" y="601738"/>
                </a:lnTo>
                <a:lnTo>
                  <a:pt x="2009800" y="560448"/>
                </a:lnTo>
                <a:lnTo>
                  <a:pt x="1986596" y="519813"/>
                </a:lnTo>
                <a:lnTo>
                  <a:pt x="1961427" y="479893"/>
                </a:lnTo>
                <a:lnTo>
                  <a:pt x="1934282" y="440749"/>
                </a:lnTo>
                <a:lnTo>
                  <a:pt x="1905438" y="402830"/>
                </a:lnTo>
                <a:lnTo>
                  <a:pt x="1875245" y="366551"/>
                </a:lnTo>
                <a:lnTo>
                  <a:pt x="1843765" y="331920"/>
                </a:lnTo>
                <a:lnTo>
                  <a:pt x="1811058" y="298947"/>
                </a:lnTo>
                <a:lnTo>
                  <a:pt x="1777184" y="267643"/>
                </a:lnTo>
                <a:lnTo>
                  <a:pt x="1742206" y="238016"/>
                </a:lnTo>
                <a:lnTo>
                  <a:pt x="1706182" y="210076"/>
                </a:lnTo>
                <a:lnTo>
                  <a:pt x="1669175" y="183833"/>
                </a:lnTo>
                <a:lnTo>
                  <a:pt x="1631244" y="159297"/>
                </a:lnTo>
                <a:lnTo>
                  <a:pt x="1592450" y="136477"/>
                </a:lnTo>
                <a:lnTo>
                  <a:pt x="1552854" y="115383"/>
                </a:lnTo>
                <a:lnTo>
                  <a:pt x="1512518" y="96024"/>
                </a:lnTo>
                <a:lnTo>
                  <a:pt x="1471500" y="78410"/>
                </a:lnTo>
                <a:lnTo>
                  <a:pt x="1429862" y="62551"/>
                </a:lnTo>
                <a:lnTo>
                  <a:pt x="1387666" y="48456"/>
                </a:lnTo>
                <a:lnTo>
                  <a:pt x="1344971" y="36135"/>
                </a:lnTo>
                <a:lnTo>
                  <a:pt x="1301837" y="25597"/>
                </a:lnTo>
                <a:lnTo>
                  <a:pt x="1258327" y="16853"/>
                </a:lnTo>
                <a:lnTo>
                  <a:pt x="1214501" y="9911"/>
                </a:lnTo>
                <a:lnTo>
                  <a:pt x="1170418" y="4782"/>
                </a:lnTo>
                <a:lnTo>
                  <a:pt x="1126141" y="1475"/>
                </a:lnTo>
                <a:lnTo>
                  <a:pt x="1081729" y="0"/>
                </a:lnTo>
                <a:close/>
              </a:path>
            </a:pathLst>
          </a:custGeom>
          <a:solidFill>
            <a:schemeClr val="accent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2"/>
          <p:cNvSpPr/>
          <p:nvPr userDrawn="1"/>
        </p:nvSpPr>
        <p:spPr>
          <a:xfrm>
            <a:off x="14881420" y="10758509"/>
            <a:ext cx="1433195" cy="550544"/>
          </a:xfrm>
          <a:custGeom>
            <a:avLst/>
            <a:gdLst/>
            <a:ahLst/>
            <a:cxnLst/>
            <a:rect l="l" t="t" r="r" b="b"/>
            <a:pathLst>
              <a:path w="1433194" h="550545">
                <a:moveTo>
                  <a:pt x="710807" y="0"/>
                </a:moveTo>
                <a:lnTo>
                  <a:pt x="664395" y="1799"/>
                </a:lnTo>
                <a:lnTo>
                  <a:pt x="618445" y="6484"/>
                </a:lnTo>
                <a:lnTo>
                  <a:pt x="573080" y="13993"/>
                </a:lnTo>
                <a:lnTo>
                  <a:pt x="528424" y="24262"/>
                </a:lnTo>
                <a:lnTo>
                  <a:pt x="484599" y="37228"/>
                </a:lnTo>
                <a:lnTo>
                  <a:pt x="441728" y="52829"/>
                </a:lnTo>
                <a:lnTo>
                  <a:pt x="399936" y="71003"/>
                </a:lnTo>
                <a:lnTo>
                  <a:pt x="359345" y="91686"/>
                </a:lnTo>
                <a:lnTo>
                  <a:pt x="320079" y="114815"/>
                </a:lnTo>
                <a:lnTo>
                  <a:pt x="282260" y="140329"/>
                </a:lnTo>
                <a:lnTo>
                  <a:pt x="246011" y="168164"/>
                </a:lnTo>
                <a:lnTo>
                  <a:pt x="211457" y="198257"/>
                </a:lnTo>
                <a:lnTo>
                  <a:pt x="178720" y="230547"/>
                </a:lnTo>
                <a:lnTo>
                  <a:pt x="147923" y="264969"/>
                </a:lnTo>
                <a:lnTo>
                  <a:pt x="119190" y="301461"/>
                </a:lnTo>
                <a:lnTo>
                  <a:pt x="92644" y="339962"/>
                </a:lnTo>
                <a:lnTo>
                  <a:pt x="68408" y="380407"/>
                </a:lnTo>
                <a:lnTo>
                  <a:pt x="46605" y="422734"/>
                </a:lnTo>
                <a:lnTo>
                  <a:pt x="27358" y="466881"/>
                </a:lnTo>
                <a:lnTo>
                  <a:pt x="10791" y="512784"/>
                </a:lnTo>
                <a:lnTo>
                  <a:pt x="0" y="550049"/>
                </a:lnTo>
                <a:lnTo>
                  <a:pt x="1432771" y="550049"/>
                </a:lnTo>
                <a:lnTo>
                  <a:pt x="1421021" y="510331"/>
                </a:lnTo>
                <a:lnTo>
                  <a:pt x="1405419" y="467460"/>
                </a:lnTo>
                <a:lnTo>
                  <a:pt x="1387246" y="425667"/>
                </a:lnTo>
                <a:lnTo>
                  <a:pt x="1366563" y="385075"/>
                </a:lnTo>
                <a:lnTo>
                  <a:pt x="1343433" y="345807"/>
                </a:lnTo>
                <a:lnTo>
                  <a:pt x="1317920" y="307986"/>
                </a:lnTo>
                <a:lnTo>
                  <a:pt x="1290085" y="271736"/>
                </a:lnTo>
                <a:lnTo>
                  <a:pt x="1259992" y="237179"/>
                </a:lnTo>
                <a:lnTo>
                  <a:pt x="1227704" y="204440"/>
                </a:lnTo>
                <a:lnTo>
                  <a:pt x="1193283" y="173640"/>
                </a:lnTo>
                <a:lnTo>
                  <a:pt x="1156792" y="144904"/>
                </a:lnTo>
                <a:lnTo>
                  <a:pt x="1118294" y="118355"/>
                </a:lnTo>
                <a:lnTo>
                  <a:pt x="1077851" y="94115"/>
                </a:lnTo>
                <a:lnTo>
                  <a:pt x="1035527" y="72308"/>
                </a:lnTo>
                <a:lnTo>
                  <a:pt x="991384" y="53057"/>
                </a:lnTo>
                <a:lnTo>
                  <a:pt x="945485" y="36485"/>
                </a:lnTo>
                <a:lnTo>
                  <a:pt x="898611" y="22914"/>
                </a:lnTo>
                <a:lnTo>
                  <a:pt x="851583" y="12543"/>
                </a:lnTo>
                <a:lnTo>
                  <a:pt x="804525" y="5309"/>
                </a:lnTo>
                <a:lnTo>
                  <a:pt x="757558" y="1149"/>
                </a:lnTo>
                <a:lnTo>
                  <a:pt x="710807" y="0"/>
                </a:lnTo>
                <a:close/>
              </a:path>
            </a:pathLst>
          </a:custGeom>
          <a:solidFill>
            <a:schemeClr val="accent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3"/>
          <p:cNvSpPr/>
          <p:nvPr userDrawn="1"/>
        </p:nvSpPr>
        <p:spPr>
          <a:xfrm>
            <a:off x="14855713" y="3484680"/>
            <a:ext cx="1483994" cy="1483995"/>
          </a:xfrm>
          <a:custGeom>
            <a:avLst/>
            <a:gdLst/>
            <a:ahLst/>
            <a:cxnLst/>
            <a:rect l="l" t="t" r="r" b="b"/>
            <a:pathLst>
              <a:path w="1483994" h="1483995">
                <a:moveTo>
                  <a:pt x="747437" y="0"/>
                </a:moveTo>
                <a:lnTo>
                  <a:pt x="700689" y="1149"/>
                </a:lnTo>
                <a:lnTo>
                  <a:pt x="653724" y="5309"/>
                </a:lnTo>
                <a:lnTo>
                  <a:pt x="606667" y="12543"/>
                </a:lnTo>
                <a:lnTo>
                  <a:pt x="559641" y="22915"/>
                </a:lnTo>
                <a:lnTo>
                  <a:pt x="512767" y="36485"/>
                </a:lnTo>
                <a:lnTo>
                  <a:pt x="466859" y="53057"/>
                </a:lnTo>
                <a:lnTo>
                  <a:pt x="422708" y="72307"/>
                </a:lnTo>
                <a:lnTo>
                  <a:pt x="380378" y="94113"/>
                </a:lnTo>
                <a:lnTo>
                  <a:pt x="339930" y="118352"/>
                </a:lnTo>
                <a:lnTo>
                  <a:pt x="301428" y="144901"/>
                </a:lnTo>
                <a:lnTo>
                  <a:pt x="264935" y="173635"/>
                </a:lnTo>
                <a:lnTo>
                  <a:pt x="230512" y="204433"/>
                </a:lnTo>
                <a:lnTo>
                  <a:pt x="198223" y="237171"/>
                </a:lnTo>
                <a:lnTo>
                  <a:pt x="168130" y="271726"/>
                </a:lnTo>
                <a:lnTo>
                  <a:pt x="140296" y="307974"/>
                </a:lnTo>
                <a:lnTo>
                  <a:pt x="114784" y="345793"/>
                </a:lnTo>
                <a:lnTo>
                  <a:pt x="91657" y="385060"/>
                </a:lnTo>
                <a:lnTo>
                  <a:pt x="70976" y="425651"/>
                </a:lnTo>
                <a:lnTo>
                  <a:pt x="52806" y="467443"/>
                </a:lnTo>
                <a:lnTo>
                  <a:pt x="37207" y="510314"/>
                </a:lnTo>
                <a:lnTo>
                  <a:pt x="24245" y="554139"/>
                </a:lnTo>
                <a:lnTo>
                  <a:pt x="13980" y="598796"/>
                </a:lnTo>
                <a:lnTo>
                  <a:pt x="6475" y="644162"/>
                </a:lnTo>
                <a:lnTo>
                  <a:pt x="1794" y="690113"/>
                </a:lnTo>
                <a:lnTo>
                  <a:pt x="0" y="736527"/>
                </a:lnTo>
                <a:lnTo>
                  <a:pt x="1153" y="783280"/>
                </a:lnTo>
                <a:lnTo>
                  <a:pt x="5318" y="830249"/>
                </a:lnTo>
                <a:lnTo>
                  <a:pt x="12558" y="877311"/>
                </a:lnTo>
                <a:lnTo>
                  <a:pt x="22934" y="924342"/>
                </a:lnTo>
                <a:lnTo>
                  <a:pt x="36509" y="971221"/>
                </a:lnTo>
                <a:lnTo>
                  <a:pt x="53076" y="1017118"/>
                </a:lnTo>
                <a:lnTo>
                  <a:pt x="72323" y="1061260"/>
                </a:lnTo>
                <a:lnTo>
                  <a:pt x="94125" y="1103582"/>
                </a:lnTo>
                <a:lnTo>
                  <a:pt x="118361" y="1144023"/>
                </a:lnTo>
                <a:lnTo>
                  <a:pt x="144907" y="1182519"/>
                </a:lnTo>
                <a:lnTo>
                  <a:pt x="173640" y="1219009"/>
                </a:lnTo>
                <a:lnTo>
                  <a:pt x="204436" y="1253428"/>
                </a:lnTo>
                <a:lnTo>
                  <a:pt x="237173" y="1285715"/>
                </a:lnTo>
                <a:lnTo>
                  <a:pt x="271726" y="1315806"/>
                </a:lnTo>
                <a:lnTo>
                  <a:pt x="307974" y="1343639"/>
                </a:lnTo>
                <a:lnTo>
                  <a:pt x="345792" y="1369151"/>
                </a:lnTo>
                <a:lnTo>
                  <a:pt x="385058" y="1392280"/>
                </a:lnTo>
                <a:lnTo>
                  <a:pt x="425649" y="1412962"/>
                </a:lnTo>
                <a:lnTo>
                  <a:pt x="467440" y="1431134"/>
                </a:lnTo>
                <a:lnTo>
                  <a:pt x="510310" y="1446735"/>
                </a:lnTo>
                <a:lnTo>
                  <a:pt x="554134" y="1459701"/>
                </a:lnTo>
                <a:lnTo>
                  <a:pt x="598790" y="1469970"/>
                </a:lnTo>
                <a:lnTo>
                  <a:pt x="644155" y="1477478"/>
                </a:lnTo>
                <a:lnTo>
                  <a:pt x="690104" y="1482164"/>
                </a:lnTo>
                <a:lnTo>
                  <a:pt x="736516" y="1483963"/>
                </a:lnTo>
                <a:lnTo>
                  <a:pt x="783266" y="1482814"/>
                </a:lnTo>
                <a:lnTo>
                  <a:pt x="830233" y="1478654"/>
                </a:lnTo>
                <a:lnTo>
                  <a:pt x="877291" y="1471420"/>
                </a:lnTo>
                <a:lnTo>
                  <a:pt x="924319" y="1461049"/>
                </a:lnTo>
                <a:lnTo>
                  <a:pt x="971193" y="1447479"/>
                </a:lnTo>
                <a:lnTo>
                  <a:pt x="1017092" y="1430907"/>
                </a:lnTo>
                <a:lnTo>
                  <a:pt x="1061234" y="1411656"/>
                </a:lnTo>
                <a:lnTo>
                  <a:pt x="1103559" y="1389849"/>
                </a:lnTo>
                <a:lnTo>
                  <a:pt x="1144001" y="1365609"/>
                </a:lnTo>
                <a:lnTo>
                  <a:pt x="1182499" y="1339059"/>
                </a:lnTo>
                <a:lnTo>
                  <a:pt x="1218991" y="1310323"/>
                </a:lnTo>
                <a:lnTo>
                  <a:pt x="1253412" y="1279524"/>
                </a:lnTo>
                <a:lnTo>
                  <a:pt x="1285700" y="1246784"/>
                </a:lnTo>
                <a:lnTo>
                  <a:pt x="1315793" y="1212228"/>
                </a:lnTo>
                <a:lnTo>
                  <a:pt x="1343628" y="1175978"/>
                </a:lnTo>
                <a:lnTo>
                  <a:pt x="1369142" y="1138157"/>
                </a:lnTo>
                <a:lnTo>
                  <a:pt x="1392272" y="1098889"/>
                </a:lnTo>
                <a:lnTo>
                  <a:pt x="1412955" y="1058297"/>
                </a:lnTo>
                <a:lnTo>
                  <a:pt x="1431129" y="1016503"/>
                </a:lnTo>
                <a:lnTo>
                  <a:pt x="1446730" y="973632"/>
                </a:lnTo>
                <a:lnTo>
                  <a:pt x="1459697" y="929806"/>
                </a:lnTo>
                <a:lnTo>
                  <a:pt x="1469966" y="885149"/>
                </a:lnTo>
                <a:lnTo>
                  <a:pt x="1477474" y="839784"/>
                </a:lnTo>
                <a:lnTo>
                  <a:pt x="1482159" y="793834"/>
                </a:lnTo>
                <a:lnTo>
                  <a:pt x="1483958" y="747421"/>
                </a:lnTo>
                <a:lnTo>
                  <a:pt x="1482807" y="700670"/>
                </a:lnTo>
                <a:lnTo>
                  <a:pt x="1478645" y="653704"/>
                </a:lnTo>
                <a:lnTo>
                  <a:pt x="1471409" y="606645"/>
                </a:lnTo>
                <a:lnTo>
                  <a:pt x="1461035" y="559617"/>
                </a:lnTo>
                <a:lnTo>
                  <a:pt x="1447461" y="512743"/>
                </a:lnTo>
                <a:lnTo>
                  <a:pt x="1430885" y="466844"/>
                </a:lnTo>
                <a:lnTo>
                  <a:pt x="1411630" y="422702"/>
                </a:lnTo>
                <a:lnTo>
                  <a:pt x="1389821" y="380379"/>
                </a:lnTo>
                <a:lnTo>
                  <a:pt x="1365580" y="339937"/>
                </a:lnTo>
                <a:lnTo>
                  <a:pt x="1339030" y="301440"/>
                </a:lnTo>
                <a:lnTo>
                  <a:pt x="1310294" y="264951"/>
                </a:lnTo>
                <a:lnTo>
                  <a:pt x="1279496" y="230531"/>
                </a:lnTo>
                <a:lnTo>
                  <a:pt x="1246758" y="198244"/>
                </a:lnTo>
                <a:lnTo>
                  <a:pt x="1212204" y="168153"/>
                </a:lnTo>
                <a:lnTo>
                  <a:pt x="1175956" y="140320"/>
                </a:lnTo>
                <a:lnTo>
                  <a:pt x="1138139" y="114808"/>
                </a:lnTo>
                <a:lnTo>
                  <a:pt x="1098874" y="91680"/>
                </a:lnTo>
                <a:lnTo>
                  <a:pt x="1058286" y="70998"/>
                </a:lnTo>
                <a:lnTo>
                  <a:pt x="1016497" y="52826"/>
                </a:lnTo>
                <a:lnTo>
                  <a:pt x="973629" y="37226"/>
                </a:lnTo>
                <a:lnTo>
                  <a:pt x="929808" y="24260"/>
                </a:lnTo>
                <a:lnTo>
                  <a:pt x="885155" y="13992"/>
                </a:lnTo>
                <a:lnTo>
                  <a:pt x="839793" y="6484"/>
                </a:lnTo>
                <a:lnTo>
                  <a:pt x="793846" y="1799"/>
                </a:lnTo>
                <a:lnTo>
                  <a:pt x="747437" y="0"/>
                </a:lnTo>
                <a:close/>
              </a:path>
            </a:pathLst>
          </a:custGeom>
          <a:solidFill>
            <a:schemeClr val="accent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4"/>
          <p:cNvSpPr/>
          <p:nvPr userDrawn="1"/>
        </p:nvSpPr>
        <p:spPr>
          <a:xfrm>
            <a:off x="15367603" y="8352159"/>
            <a:ext cx="1483359" cy="1483360"/>
          </a:xfrm>
          <a:custGeom>
            <a:avLst/>
            <a:gdLst/>
            <a:ahLst/>
            <a:cxnLst/>
            <a:rect l="l" t="t" r="r" b="b"/>
            <a:pathLst>
              <a:path w="1483359" h="1483359">
                <a:moveTo>
                  <a:pt x="722324" y="0"/>
                </a:moveTo>
                <a:lnTo>
                  <a:pt x="674788" y="2707"/>
                </a:lnTo>
                <a:lnTo>
                  <a:pt x="627981" y="8403"/>
                </a:lnTo>
                <a:lnTo>
                  <a:pt x="582012" y="16999"/>
                </a:lnTo>
                <a:lnTo>
                  <a:pt x="536988" y="28409"/>
                </a:lnTo>
                <a:lnTo>
                  <a:pt x="493015" y="42546"/>
                </a:lnTo>
                <a:lnTo>
                  <a:pt x="450203" y="59323"/>
                </a:lnTo>
                <a:lnTo>
                  <a:pt x="408657" y="78653"/>
                </a:lnTo>
                <a:lnTo>
                  <a:pt x="368486" y="100448"/>
                </a:lnTo>
                <a:lnTo>
                  <a:pt x="329796" y="124622"/>
                </a:lnTo>
                <a:lnTo>
                  <a:pt x="292696" y="151088"/>
                </a:lnTo>
                <a:lnTo>
                  <a:pt x="257293" y="179758"/>
                </a:lnTo>
                <a:lnTo>
                  <a:pt x="223694" y="210546"/>
                </a:lnTo>
                <a:lnTo>
                  <a:pt x="192007" y="243365"/>
                </a:lnTo>
                <a:lnTo>
                  <a:pt x="162338" y="278128"/>
                </a:lnTo>
                <a:lnTo>
                  <a:pt x="134796" y="314747"/>
                </a:lnTo>
                <a:lnTo>
                  <a:pt x="109488" y="353135"/>
                </a:lnTo>
                <a:lnTo>
                  <a:pt x="86521" y="393207"/>
                </a:lnTo>
                <a:lnTo>
                  <a:pt x="66003" y="434874"/>
                </a:lnTo>
                <a:lnTo>
                  <a:pt x="48042" y="478049"/>
                </a:lnTo>
                <a:lnTo>
                  <a:pt x="32743" y="522646"/>
                </a:lnTo>
                <a:lnTo>
                  <a:pt x="20216" y="568577"/>
                </a:lnTo>
                <a:lnTo>
                  <a:pt x="10567" y="615756"/>
                </a:lnTo>
                <a:lnTo>
                  <a:pt x="3905" y="664096"/>
                </a:lnTo>
                <a:lnTo>
                  <a:pt x="371" y="712770"/>
                </a:lnTo>
                <a:lnTo>
                  <a:pt x="0" y="760929"/>
                </a:lnTo>
                <a:lnTo>
                  <a:pt x="2704" y="808465"/>
                </a:lnTo>
                <a:lnTo>
                  <a:pt x="8396" y="855272"/>
                </a:lnTo>
                <a:lnTo>
                  <a:pt x="16990" y="901241"/>
                </a:lnTo>
                <a:lnTo>
                  <a:pt x="28398" y="946266"/>
                </a:lnTo>
                <a:lnTo>
                  <a:pt x="42534" y="990239"/>
                </a:lnTo>
                <a:lnTo>
                  <a:pt x="59309" y="1033052"/>
                </a:lnTo>
                <a:lnTo>
                  <a:pt x="78638" y="1074598"/>
                </a:lnTo>
                <a:lnTo>
                  <a:pt x="100432" y="1114770"/>
                </a:lnTo>
                <a:lnTo>
                  <a:pt x="124605" y="1153460"/>
                </a:lnTo>
                <a:lnTo>
                  <a:pt x="151071" y="1190561"/>
                </a:lnTo>
                <a:lnTo>
                  <a:pt x="179740" y="1225966"/>
                </a:lnTo>
                <a:lnTo>
                  <a:pt x="210528" y="1259566"/>
                </a:lnTo>
                <a:lnTo>
                  <a:pt x="243346" y="1291255"/>
                </a:lnTo>
                <a:lnTo>
                  <a:pt x="278108" y="1320926"/>
                </a:lnTo>
                <a:lnTo>
                  <a:pt x="314726" y="1348470"/>
                </a:lnTo>
                <a:lnTo>
                  <a:pt x="353113" y="1373780"/>
                </a:lnTo>
                <a:lnTo>
                  <a:pt x="393183" y="1396750"/>
                </a:lnTo>
                <a:lnTo>
                  <a:pt x="434847" y="1417271"/>
                </a:lnTo>
                <a:lnTo>
                  <a:pt x="478020" y="1435236"/>
                </a:lnTo>
                <a:lnTo>
                  <a:pt x="522614" y="1450538"/>
                </a:lnTo>
                <a:lnTo>
                  <a:pt x="568542" y="1463069"/>
                </a:lnTo>
                <a:lnTo>
                  <a:pt x="615717" y="1472723"/>
                </a:lnTo>
                <a:lnTo>
                  <a:pt x="664052" y="1479390"/>
                </a:lnTo>
                <a:lnTo>
                  <a:pt x="712727" y="1482919"/>
                </a:lnTo>
                <a:lnTo>
                  <a:pt x="760887" y="1483287"/>
                </a:lnTo>
                <a:lnTo>
                  <a:pt x="808425" y="1480579"/>
                </a:lnTo>
                <a:lnTo>
                  <a:pt x="855233" y="1474883"/>
                </a:lnTo>
                <a:lnTo>
                  <a:pt x="901203" y="1466287"/>
                </a:lnTo>
                <a:lnTo>
                  <a:pt x="946229" y="1454877"/>
                </a:lnTo>
                <a:lnTo>
                  <a:pt x="990202" y="1440740"/>
                </a:lnTo>
                <a:lnTo>
                  <a:pt x="1033017" y="1423963"/>
                </a:lnTo>
                <a:lnTo>
                  <a:pt x="1074564" y="1404634"/>
                </a:lnTo>
                <a:lnTo>
                  <a:pt x="1114737" y="1382838"/>
                </a:lnTo>
                <a:lnTo>
                  <a:pt x="1153429" y="1358664"/>
                </a:lnTo>
                <a:lnTo>
                  <a:pt x="1190531" y="1332198"/>
                </a:lnTo>
                <a:lnTo>
                  <a:pt x="1225937" y="1303528"/>
                </a:lnTo>
                <a:lnTo>
                  <a:pt x="1259540" y="1272740"/>
                </a:lnTo>
                <a:lnTo>
                  <a:pt x="1291231" y="1239921"/>
                </a:lnTo>
                <a:lnTo>
                  <a:pt x="1320903" y="1205159"/>
                </a:lnTo>
                <a:lnTo>
                  <a:pt x="1348450" y="1168539"/>
                </a:lnTo>
                <a:lnTo>
                  <a:pt x="1373763" y="1130151"/>
                </a:lnTo>
                <a:lnTo>
                  <a:pt x="1396735" y="1090079"/>
                </a:lnTo>
                <a:lnTo>
                  <a:pt x="1417259" y="1048413"/>
                </a:lnTo>
                <a:lnTo>
                  <a:pt x="1435228" y="1005237"/>
                </a:lnTo>
                <a:lnTo>
                  <a:pt x="1450534" y="960640"/>
                </a:lnTo>
                <a:lnTo>
                  <a:pt x="1463069" y="914709"/>
                </a:lnTo>
                <a:lnTo>
                  <a:pt x="1472726" y="867530"/>
                </a:lnTo>
                <a:lnTo>
                  <a:pt x="1479399" y="819190"/>
                </a:lnTo>
                <a:lnTo>
                  <a:pt x="1482923" y="770516"/>
                </a:lnTo>
                <a:lnTo>
                  <a:pt x="1483287" y="722358"/>
                </a:lnTo>
                <a:lnTo>
                  <a:pt x="1480576" y="674821"/>
                </a:lnTo>
                <a:lnTo>
                  <a:pt x="1474878" y="628014"/>
                </a:lnTo>
                <a:lnTo>
                  <a:pt x="1466279" y="582045"/>
                </a:lnTo>
                <a:lnTo>
                  <a:pt x="1454868" y="537020"/>
                </a:lnTo>
                <a:lnTo>
                  <a:pt x="1440730" y="493048"/>
                </a:lnTo>
                <a:lnTo>
                  <a:pt x="1423952" y="450234"/>
                </a:lnTo>
                <a:lnTo>
                  <a:pt x="1404622" y="408688"/>
                </a:lnTo>
                <a:lnTo>
                  <a:pt x="1382826" y="368516"/>
                </a:lnTo>
                <a:lnTo>
                  <a:pt x="1358652" y="329826"/>
                </a:lnTo>
                <a:lnTo>
                  <a:pt x="1332186" y="292725"/>
                </a:lnTo>
                <a:lnTo>
                  <a:pt x="1303516" y="257320"/>
                </a:lnTo>
                <a:lnTo>
                  <a:pt x="1272728" y="223720"/>
                </a:lnTo>
                <a:lnTo>
                  <a:pt x="1239909" y="192031"/>
                </a:lnTo>
                <a:lnTo>
                  <a:pt x="1205146" y="162360"/>
                </a:lnTo>
                <a:lnTo>
                  <a:pt x="1168526" y="134816"/>
                </a:lnTo>
                <a:lnTo>
                  <a:pt x="1130137" y="109506"/>
                </a:lnTo>
                <a:lnTo>
                  <a:pt x="1090064" y="86536"/>
                </a:lnTo>
                <a:lnTo>
                  <a:pt x="1048396" y="66015"/>
                </a:lnTo>
                <a:lnTo>
                  <a:pt x="1005218" y="48050"/>
                </a:lnTo>
                <a:lnTo>
                  <a:pt x="960619" y="32748"/>
                </a:lnTo>
                <a:lnTo>
                  <a:pt x="914684" y="20217"/>
                </a:lnTo>
                <a:lnTo>
                  <a:pt x="867501" y="10564"/>
                </a:lnTo>
                <a:lnTo>
                  <a:pt x="819157" y="3896"/>
                </a:lnTo>
                <a:lnTo>
                  <a:pt x="770483" y="367"/>
                </a:lnTo>
                <a:lnTo>
                  <a:pt x="722324" y="0"/>
                </a:lnTo>
                <a:close/>
              </a:path>
            </a:pathLst>
          </a:custGeom>
          <a:solidFill>
            <a:schemeClr val="accent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15"/>
          <p:cNvSpPr/>
          <p:nvPr userDrawn="1"/>
        </p:nvSpPr>
        <p:spPr>
          <a:xfrm>
            <a:off x="13855079" y="1237050"/>
            <a:ext cx="1483994" cy="1483995"/>
          </a:xfrm>
          <a:custGeom>
            <a:avLst/>
            <a:gdLst/>
            <a:ahLst/>
            <a:cxnLst/>
            <a:rect l="l" t="t" r="r" b="b"/>
            <a:pathLst>
              <a:path w="1483994" h="1483995">
                <a:moveTo>
                  <a:pt x="730514" y="0"/>
                </a:moveTo>
                <a:lnTo>
                  <a:pt x="684580" y="2087"/>
                </a:lnTo>
                <a:lnTo>
                  <a:pt x="638661" y="7057"/>
                </a:lnTo>
                <a:lnTo>
                  <a:pt x="592891" y="14945"/>
                </a:lnTo>
                <a:lnTo>
                  <a:pt x="547402" y="25789"/>
                </a:lnTo>
                <a:lnTo>
                  <a:pt x="502328" y="39622"/>
                </a:lnTo>
                <a:lnTo>
                  <a:pt x="457803" y="56482"/>
                </a:lnTo>
                <a:lnTo>
                  <a:pt x="413961" y="76404"/>
                </a:lnTo>
                <a:lnTo>
                  <a:pt x="370934" y="99423"/>
                </a:lnTo>
                <a:lnTo>
                  <a:pt x="329485" y="125179"/>
                </a:lnTo>
                <a:lnTo>
                  <a:pt x="290311" y="153191"/>
                </a:lnTo>
                <a:lnTo>
                  <a:pt x="253448" y="183324"/>
                </a:lnTo>
                <a:lnTo>
                  <a:pt x="218931" y="215444"/>
                </a:lnTo>
                <a:lnTo>
                  <a:pt x="186796" y="249419"/>
                </a:lnTo>
                <a:lnTo>
                  <a:pt x="157079" y="285115"/>
                </a:lnTo>
                <a:lnTo>
                  <a:pt x="129815" y="322398"/>
                </a:lnTo>
                <a:lnTo>
                  <a:pt x="105041" y="361135"/>
                </a:lnTo>
                <a:lnTo>
                  <a:pt x="82792" y="401192"/>
                </a:lnTo>
                <a:lnTo>
                  <a:pt x="63104" y="442437"/>
                </a:lnTo>
                <a:lnTo>
                  <a:pt x="46013" y="484735"/>
                </a:lnTo>
                <a:lnTo>
                  <a:pt x="31554" y="527952"/>
                </a:lnTo>
                <a:lnTo>
                  <a:pt x="19763" y="571956"/>
                </a:lnTo>
                <a:lnTo>
                  <a:pt x="10677" y="616614"/>
                </a:lnTo>
                <a:lnTo>
                  <a:pt x="4330" y="661790"/>
                </a:lnTo>
                <a:lnTo>
                  <a:pt x="759" y="707353"/>
                </a:lnTo>
                <a:lnTo>
                  <a:pt x="0" y="753168"/>
                </a:lnTo>
                <a:lnTo>
                  <a:pt x="2087" y="799103"/>
                </a:lnTo>
                <a:lnTo>
                  <a:pt x="7057" y="845022"/>
                </a:lnTo>
                <a:lnTo>
                  <a:pt x="14946" y="890794"/>
                </a:lnTo>
                <a:lnTo>
                  <a:pt x="25790" y="936285"/>
                </a:lnTo>
                <a:lnTo>
                  <a:pt x="39624" y="981361"/>
                </a:lnTo>
                <a:lnTo>
                  <a:pt x="56483" y="1025888"/>
                </a:lnTo>
                <a:lnTo>
                  <a:pt x="76405" y="1069733"/>
                </a:lnTo>
                <a:lnTo>
                  <a:pt x="99424" y="1112763"/>
                </a:lnTo>
                <a:lnTo>
                  <a:pt x="125177" y="1154212"/>
                </a:lnTo>
                <a:lnTo>
                  <a:pt x="153186" y="1193386"/>
                </a:lnTo>
                <a:lnTo>
                  <a:pt x="183316" y="1230250"/>
                </a:lnTo>
                <a:lnTo>
                  <a:pt x="215435" y="1264767"/>
                </a:lnTo>
                <a:lnTo>
                  <a:pt x="249408" y="1296903"/>
                </a:lnTo>
                <a:lnTo>
                  <a:pt x="285103" y="1326620"/>
                </a:lnTo>
                <a:lnTo>
                  <a:pt x="322385" y="1353884"/>
                </a:lnTo>
                <a:lnTo>
                  <a:pt x="361121" y="1378659"/>
                </a:lnTo>
                <a:lnTo>
                  <a:pt x="401178" y="1400908"/>
                </a:lnTo>
                <a:lnTo>
                  <a:pt x="442423" y="1420597"/>
                </a:lnTo>
                <a:lnTo>
                  <a:pt x="484720" y="1437688"/>
                </a:lnTo>
                <a:lnTo>
                  <a:pt x="527938" y="1452147"/>
                </a:lnTo>
                <a:lnTo>
                  <a:pt x="571942" y="1463938"/>
                </a:lnTo>
                <a:lnTo>
                  <a:pt x="616599" y="1473025"/>
                </a:lnTo>
                <a:lnTo>
                  <a:pt x="661776" y="1479372"/>
                </a:lnTo>
                <a:lnTo>
                  <a:pt x="707338" y="1482943"/>
                </a:lnTo>
                <a:lnTo>
                  <a:pt x="753153" y="1483703"/>
                </a:lnTo>
                <a:lnTo>
                  <a:pt x="799087" y="1481615"/>
                </a:lnTo>
                <a:lnTo>
                  <a:pt x="845006" y="1476645"/>
                </a:lnTo>
                <a:lnTo>
                  <a:pt x="890777" y="1468755"/>
                </a:lnTo>
                <a:lnTo>
                  <a:pt x="936266" y="1457911"/>
                </a:lnTo>
                <a:lnTo>
                  <a:pt x="981339" y="1444077"/>
                </a:lnTo>
                <a:lnTo>
                  <a:pt x="1025864" y="1427216"/>
                </a:lnTo>
                <a:lnTo>
                  <a:pt x="1069707" y="1407294"/>
                </a:lnTo>
                <a:lnTo>
                  <a:pt x="1112733" y="1384274"/>
                </a:lnTo>
                <a:lnTo>
                  <a:pt x="1154182" y="1358521"/>
                </a:lnTo>
                <a:lnTo>
                  <a:pt x="1193356" y="1330514"/>
                </a:lnTo>
                <a:lnTo>
                  <a:pt x="1230220" y="1300384"/>
                </a:lnTo>
                <a:lnTo>
                  <a:pt x="1264737" y="1268266"/>
                </a:lnTo>
                <a:lnTo>
                  <a:pt x="1296872" y="1234294"/>
                </a:lnTo>
                <a:lnTo>
                  <a:pt x="1326589" y="1198599"/>
                </a:lnTo>
                <a:lnTo>
                  <a:pt x="1353852" y="1161317"/>
                </a:lnTo>
                <a:lnTo>
                  <a:pt x="1378626" y="1122581"/>
                </a:lnTo>
                <a:lnTo>
                  <a:pt x="1400875" y="1082524"/>
                </a:lnTo>
                <a:lnTo>
                  <a:pt x="1420563" y="1041280"/>
                </a:lnTo>
                <a:lnTo>
                  <a:pt x="1437654" y="998983"/>
                </a:lnTo>
                <a:lnTo>
                  <a:pt x="1452112" y="955765"/>
                </a:lnTo>
                <a:lnTo>
                  <a:pt x="1463903" y="911761"/>
                </a:lnTo>
                <a:lnTo>
                  <a:pt x="1472989" y="867103"/>
                </a:lnTo>
                <a:lnTo>
                  <a:pt x="1479335" y="821927"/>
                </a:lnTo>
                <a:lnTo>
                  <a:pt x="1482906" y="776365"/>
                </a:lnTo>
                <a:lnTo>
                  <a:pt x="1483665" y="730550"/>
                </a:lnTo>
                <a:lnTo>
                  <a:pt x="1481577" y="684616"/>
                </a:lnTo>
                <a:lnTo>
                  <a:pt x="1476606" y="638698"/>
                </a:lnTo>
                <a:lnTo>
                  <a:pt x="1468716" y="592927"/>
                </a:lnTo>
                <a:lnTo>
                  <a:pt x="1457871" y="547439"/>
                </a:lnTo>
                <a:lnTo>
                  <a:pt x="1444037" y="502366"/>
                </a:lnTo>
                <a:lnTo>
                  <a:pt x="1427176" y="457842"/>
                </a:lnTo>
                <a:lnTo>
                  <a:pt x="1407253" y="414000"/>
                </a:lnTo>
                <a:lnTo>
                  <a:pt x="1384233" y="370975"/>
                </a:lnTo>
                <a:lnTo>
                  <a:pt x="1358481" y="329521"/>
                </a:lnTo>
                <a:lnTo>
                  <a:pt x="1330474" y="290343"/>
                </a:lnTo>
                <a:lnTo>
                  <a:pt x="1300344" y="253475"/>
                </a:lnTo>
                <a:lnTo>
                  <a:pt x="1268227" y="218954"/>
                </a:lnTo>
                <a:lnTo>
                  <a:pt x="1234254" y="186816"/>
                </a:lnTo>
                <a:lnTo>
                  <a:pt x="1198560" y="157096"/>
                </a:lnTo>
                <a:lnTo>
                  <a:pt x="1161279" y="129829"/>
                </a:lnTo>
                <a:lnTo>
                  <a:pt x="1122543" y="105053"/>
                </a:lnTo>
                <a:lnTo>
                  <a:pt x="1082486" y="82802"/>
                </a:lnTo>
                <a:lnTo>
                  <a:pt x="1041243" y="63112"/>
                </a:lnTo>
                <a:lnTo>
                  <a:pt x="998945" y="46019"/>
                </a:lnTo>
                <a:lnTo>
                  <a:pt x="955728" y="31558"/>
                </a:lnTo>
                <a:lnTo>
                  <a:pt x="911724" y="19767"/>
                </a:lnTo>
                <a:lnTo>
                  <a:pt x="867067" y="10679"/>
                </a:lnTo>
                <a:lnTo>
                  <a:pt x="821891" y="4332"/>
                </a:lnTo>
                <a:lnTo>
                  <a:pt x="776329" y="760"/>
                </a:lnTo>
                <a:lnTo>
                  <a:pt x="730514" y="0"/>
                </a:lnTo>
                <a:close/>
              </a:path>
            </a:pathLst>
          </a:custGeom>
          <a:solidFill>
            <a:schemeClr val="accent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16"/>
          <p:cNvSpPr/>
          <p:nvPr userDrawn="1"/>
        </p:nvSpPr>
        <p:spPr>
          <a:xfrm>
            <a:off x="15367599" y="5891707"/>
            <a:ext cx="1483359" cy="1483360"/>
          </a:xfrm>
          <a:custGeom>
            <a:avLst/>
            <a:gdLst/>
            <a:ahLst/>
            <a:cxnLst/>
            <a:rect l="l" t="t" r="r" b="b"/>
            <a:pathLst>
              <a:path w="1483359" h="1483359">
                <a:moveTo>
                  <a:pt x="760895" y="0"/>
                </a:moveTo>
                <a:lnTo>
                  <a:pt x="712736" y="367"/>
                </a:lnTo>
                <a:lnTo>
                  <a:pt x="664062" y="3896"/>
                </a:lnTo>
                <a:lnTo>
                  <a:pt x="615728" y="10564"/>
                </a:lnTo>
                <a:lnTo>
                  <a:pt x="568552" y="20217"/>
                </a:lnTo>
                <a:lnTo>
                  <a:pt x="522624" y="32748"/>
                </a:lnTo>
                <a:lnTo>
                  <a:pt x="478030" y="48050"/>
                </a:lnTo>
                <a:lnTo>
                  <a:pt x="434857" y="66015"/>
                </a:lnTo>
                <a:lnTo>
                  <a:pt x="393191" y="86536"/>
                </a:lnTo>
                <a:lnTo>
                  <a:pt x="353121" y="109506"/>
                </a:lnTo>
                <a:lnTo>
                  <a:pt x="314733" y="134816"/>
                </a:lnTo>
                <a:lnTo>
                  <a:pt x="278115" y="162360"/>
                </a:lnTo>
                <a:lnTo>
                  <a:pt x="243353" y="192031"/>
                </a:lnTo>
                <a:lnTo>
                  <a:pt x="210534" y="223720"/>
                </a:lnTo>
                <a:lnTo>
                  <a:pt x="179746" y="257320"/>
                </a:lnTo>
                <a:lnTo>
                  <a:pt x="151075" y="292725"/>
                </a:lnTo>
                <a:lnTo>
                  <a:pt x="124610" y="329826"/>
                </a:lnTo>
                <a:lnTo>
                  <a:pt x="100436" y="368516"/>
                </a:lnTo>
                <a:lnTo>
                  <a:pt x="78641" y="408688"/>
                </a:lnTo>
                <a:lnTo>
                  <a:pt x="59312" y="450234"/>
                </a:lnTo>
                <a:lnTo>
                  <a:pt x="42536" y="493048"/>
                </a:lnTo>
                <a:lnTo>
                  <a:pt x="28400" y="537020"/>
                </a:lnTo>
                <a:lnTo>
                  <a:pt x="16991" y="582045"/>
                </a:lnTo>
                <a:lnTo>
                  <a:pt x="8397" y="628014"/>
                </a:lnTo>
                <a:lnTo>
                  <a:pt x="2704" y="674821"/>
                </a:lnTo>
                <a:lnTo>
                  <a:pt x="0" y="722358"/>
                </a:lnTo>
                <a:lnTo>
                  <a:pt x="371" y="770516"/>
                </a:lnTo>
                <a:lnTo>
                  <a:pt x="3904" y="819190"/>
                </a:lnTo>
                <a:lnTo>
                  <a:pt x="10567" y="867530"/>
                </a:lnTo>
                <a:lnTo>
                  <a:pt x="20216" y="914709"/>
                </a:lnTo>
                <a:lnTo>
                  <a:pt x="32743" y="960640"/>
                </a:lnTo>
                <a:lnTo>
                  <a:pt x="48041" y="1005237"/>
                </a:lnTo>
                <a:lnTo>
                  <a:pt x="66003" y="1048413"/>
                </a:lnTo>
                <a:lnTo>
                  <a:pt x="86521" y="1090079"/>
                </a:lnTo>
                <a:lnTo>
                  <a:pt x="109488" y="1130151"/>
                </a:lnTo>
                <a:lnTo>
                  <a:pt x="134796" y="1168539"/>
                </a:lnTo>
                <a:lnTo>
                  <a:pt x="162338" y="1205159"/>
                </a:lnTo>
                <a:lnTo>
                  <a:pt x="192007" y="1239921"/>
                </a:lnTo>
                <a:lnTo>
                  <a:pt x="223695" y="1272740"/>
                </a:lnTo>
                <a:lnTo>
                  <a:pt x="257294" y="1303528"/>
                </a:lnTo>
                <a:lnTo>
                  <a:pt x="292698" y="1332198"/>
                </a:lnTo>
                <a:lnTo>
                  <a:pt x="329798" y="1358664"/>
                </a:lnTo>
                <a:lnTo>
                  <a:pt x="368488" y="1382838"/>
                </a:lnTo>
                <a:lnTo>
                  <a:pt x="408659" y="1404634"/>
                </a:lnTo>
                <a:lnTo>
                  <a:pt x="450206" y="1423963"/>
                </a:lnTo>
                <a:lnTo>
                  <a:pt x="493019" y="1440740"/>
                </a:lnTo>
                <a:lnTo>
                  <a:pt x="536992" y="1454877"/>
                </a:lnTo>
                <a:lnTo>
                  <a:pt x="582017" y="1466287"/>
                </a:lnTo>
                <a:lnTo>
                  <a:pt x="627987" y="1474883"/>
                </a:lnTo>
                <a:lnTo>
                  <a:pt x="674795" y="1480579"/>
                </a:lnTo>
                <a:lnTo>
                  <a:pt x="722332" y="1483287"/>
                </a:lnTo>
                <a:lnTo>
                  <a:pt x="770492" y="1482919"/>
                </a:lnTo>
                <a:lnTo>
                  <a:pt x="819168" y="1479390"/>
                </a:lnTo>
                <a:lnTo>
                  <a:pt x="867512" y="1472723"/>
                </a:lnTo>
                <a:lnTo>
                  <a:pt x="914694" y="1463069"/>
                </a:lnTo>
                <a:lnTo>
                  <a:pt x="960629" y="1450538"/>
                </a:lnTo>
                <a:lnTo>
                  <a:pt x="1005228" y="1435236"/>
                </a:lnTo>
                <a:lnTo>
                  <a:pt x="1048405" y="1417271"/>
                </a:lnTo>
                <a:lnTo>
                  <a:pt x="1090073" y="1396750"/>
                </a:lnTo>
                <a:lnTo>
                  <a:pt x="1130145" y="1373780"/>
                </a:lnTo>
                <a:lnTo>
                  <a:pt x="1168534" y="1348470"/>
                </a:lnTo>
                <a:lnTo>
                  <a:pt x="1205153" y="1320926"/>
                </a:lnTo>
                <a:lnTo>
                  <a:pt x="1239915" y="1291255"/>
                </a:lnTo>
                <a:lnTo>
                  <a:pt x="1272734" y="1259566"/>
                </a:lnTo>
                <a:lnTo>
                  <a:pt x="1303521" y="1225966"/>
                </a:lnTo>
                <a:lnTo>
                  <a:pt x="1332191" y="1190561"/>
                </a:lnTo>
                <a:lnTo>
                  <a:pt x="1358656" y="1153460"/>
                </a:lnTo>
                <a:lnTo>
                  <a:pt x="1382830" y="1114770"/>
                </a:lnTo>
                <a:lnTo>
                  <a:pt x="1404625" y="1074598"/>
                </a:lnTo>
                <a:lnTo>
                  <a:pt x="1423954" y="1033052"/>
                </a:lnTo>
                <a:lnTo>
                  <a:pt x="1440731" y="990239"/>
                </a:lnTo>
                <a:lnTo>
                  <a:pt x="1454869" y="946266"/>
                </a:lnTo>
                <a:lnTo>
                  <a:pt x="1466280" y="901241"/>
                </a:lnTo>
                <a:lnTo>
                  <a:pt x="1474878" y="855272"/>
                </a:lnTo>
                <a:lnTo>
                  <a:pt x="1480576" y="808465"/>
                </a:lnTo>
                <a:lnTo>
                  <a:pt x="1483287" y="760929"/>
                </a:lnTo>
                <a:lnTo>
                  <a:pt x="1482923" y="712770"/>
                </a:lnTo>
                <a:lnTo>
                  <a:pt x="1479399" y="664096"/>
                </a:lnTo>
                <a:lnTo>
                  <a:pt x="1472726" y="615756"/>
                </a:lnTo>
                <a:lnTo>
                  <a:pt x="1463069" y="568577"/>
                </a:lnTo>
                <a:lnTo>
                  <a:pt x="1450533" y="522646"/>
                </a:lnTo>
                <a:lnTo>
                  <a:pt x="1435228" y="478049"/>
                </a:lnTo>
                <a:lnTo>
                  <a:pt x="1417259" y="434874"/>
                </a:lnTo>
                <a:lnTo>
                  <a:pt x="1396735" y="393207"/>
                </a:lnTo>
                <a:lnTo>
                  <a:pt x="1373763" y="353135"/>
                </a:lnTo>
                <a:lnTo>
                  <a:pt x="1348450" y="314747"/>
                </a:lnTo>
                <a:lnTo>
                  <a:pt x="1320903" y="278128"/>
                </a:lnTo>
                <a:lnTo>
                  <a:pt x="1291231" y="243365"/>
                </a:lnTo>
                <a:lnTo>
                  <a:pt x="1259540" y="210546"/>
                </a:lnTo>
                <a:lnTo>
                  <a:pt x="1225938" y="179758"/>
                </a:lnTo>
                <a:lnTo>
                  <a:pt x="1190533" y="151088"/>
                </a:lnTo>
                <a:lnTo>
                  <a:pt x="1153430" y="124622"/>
                </a:lnTo>
                <a:lnTo>
                  <a:pt x="1114739" y="100448"/>
                </a:lnTo>
                <a:lnTo>
                  <a:pt x="1074567" y="78653"/>
                </a:lnTo>
                <a:lnTo>
                  <a:pt x="1033020" y="59323"/>
                </a:lnTo>
                <a:lnTo>
                  <a:pt x="990206" y="42546"/>
                </a:lnTo>
                <a:lnTo>
                  <a:pt x="946233" y="28409"/>
                </a:lnTo>
                <a:lnTo>
                  <a:pt x="901208" y="16999"/>
                </a:lnTo>
                <a:lnTo>
                  <a:pt x="855239" y="8403"/>
                </a:lnTo>
                <a:lnTo>
                  <a:pt x="808432" y="2707"/>
                </a:lnTo>
                <a:lnTo>
                  <a:pt x="760895" y="0"/>
                </a:lnTo>
                <a:close/>
              </a:path>
            </a:pathLst>
          </a:custGeom>
          <a:solidFill>
            <a:schemeClr val="accent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17"/>
          <p:cNvSpPr/>
          <p:nvPr userDrawn="1"/>
        </p:nvSpPr>
        <p:spPr>
          <a:xfrm>
            <a:off x="12409289" y="0"/>
            <a:ext cx="1483359" cy="730250"/>
          </a:xfrm>
          <a:custGeom>
            <a:avLst/>
            <a:gdLst/>
            <a:ahLst/>
            <a:cxnLst/>
            <a:rect l="l" t="t" r="r" b="b"/>
            <a:pathLst>
              <a:path w="1483359" h="730250">
                <a:moveTo>
                  <a:pt x="1482988" y="0"/>
                </a:moveTo>
                <a:lnTo>
                  <a:pt x="0" y="0"/>
                </a:lnTo>
                <a:lnTo>
                  <a:pt x="156" y="17873"/>
                </a:lnTo>
                <a:lnTo>
                  <a:pt x="3342" y="63382"/>
                </a:lnTo>
                <a:lnTo>
                  <a:pt x="9324" y="108693"/>
                </a:lnTo>
                <a:lnTo>
                  <a:pt x="18108" y="153665"/>
                </a:lnTo>
                <a:lnTo>
                  <a:pt x="29701" y="198162"/>
                </a:lnTo>
                <a:lnTo>
                  <a:pt x="44112" y="242046"/>
                </a:lnTo>
                <a:lnTo>
                  <a:pt x="61346" y="285177"/>
                </a:lnTo>
                <a:lnTo>
                  <a:pt x="81412" y="327419"/>
                </a:lnTo>
                <a:lnTo>
                  <a:pt x="104317" y="368634"/>
                </a:lnTo>
                <a:lnTo>
                  <a:pt x="130067" y="408683"/>
                </a:lnTo>
                <a:lnTo>
                  <a:pt x="158670" y="447428"/>
                </a:lnTo>
                <a:lnTo>
                  <a:pt x="190133" y="484732"/>
                </a:lnTo>
                <a:lnTo>
                  <a:pt x="223939" y="519919"/>
                </a:lnTo>
                <a:lnTo>
                  <a:pt x="259480" y="552412"/>
                </a:lnTo>
                <a:lnTo>
                  <a:pt x="296615" y="582205"/>
                </a:lnTo>
                <a:lnTo>
                  <a:pt x="335208" y="609289"/>
                </a:lnTo>
                <a:lnTo>
                  <a:pt x="375120" y="633658"/>
                </a:lnTo>
                <a:lnTo>
                  <a:pt x="416214" y="655304"/>
                </a:lnTo>
                <a:lnTo>
                  <a:pt x="458350" y="674219"/>
                </a:lnTo>
                <a:lnTo>
                  <a:pt x="501392" y="690398"/>
                </a:lnTo>
                <a:lnTo>
                  <a:pt x="545200" y="703833"/>
                </a:lnTo>
                <a:lnTo>
                  <a:pt x="589638" y="714515"/>
                </a:lnTo>
                <a:lnTo>
                  <a:pt x="634566" y="722439"/>
                </a:lnTo>
                <a:lnTo>
                  <a:pt x="679848" y="727596"/>
                </a:lnTo>
                <a:lnTo>
                  <a:pt x="725344" y="729980"/>
                </a:lnTo>
                <a:lnTo>
                  <a:pt x="770917" y="729583"/>
                </a:lnTo>
                <a:lnTo>
                  <a:pt x="816428" y="726398"/>
                </a:lnTo>
                <a:lnTo>
                  <a:pt x="861740" y="720419"/>
                </a:lnTo>
                <a:lnTo>
                  <a:pt x="906715" y="711636"/>
                </a:lnTo>
                <a:lnTo>
                  <a:pt x="951214" y="700044"/>
                </a:lnTo>
                <a:lnTo>
                  <a:pt x="995100" y="685635"/>
                </a:lnTo>
                <a:lnTo>
                  <a:pt x="1038234" y="668402"/>
                </a:lnTo>
                <a:lnTo>
                  <a:pt x="1080478" y="648337"/>
                </a:lnTo>
                <a:lnTo>
                  <a:pt x="1121694" y="625434"/>
                </a:lnTo>
                <a:lnTo>
                  <a:pt x="1161745" y="599685"/>
                </a:lnTo>
                <a:lnTo>
                  <a:pt x="1200492" y="571083"/>
                </a:lnTo>
                <a:lnTo>
                  <a:pt x="1237797" y="539620"/>
                </a:lnTo>
                <a:lnTo>
                  <a:pt x="1272979" y="505812"/>
                </a:lnTo>
                <a:lnTo>
                  <a:pt x="1305469" y="470271"/>
                </a:lnTo>
                <a:lnTo>
                  <a:pt x="1335258" y="433134"/>
                </a:lnTo>
                <a:lnTo>
                  <a:pt x="1362339" y="394540"/>
                </a:lnTo>
                <a:lnTo>
                  <a:pt x="1386706" y="354627"/>
                </a:lnTo>
                <a:lnTo>
                  <a:pt x="1408350" y="313534"/>
                </a:lnTo>
                <a:lnTo>
                  <a:pt x="1427265" y="271397"/>
                </a:lnTo>
                <a:lnTo>
                  <a:pt x="1443443" y="228355"/>
                </a:lnTo>
                <a:lnTo>
                  <a:pt x="1456877" y="184547"/>
                </a:lnTo>
                <a:lnTo>
                  <a:pt x="1467559" y="140110"/>
                </a:lnTo>
                <a:lnTo>
                  <a:pt x="1475483" y="95182"/>
                </a:lnTo>
                <a:lnTo>
                  <a:pt x="1480641" y="49901"/>
                </a:lnTo>
                <a:lnTo>
                  <a:pt x="1483026" y="4407"/>
                </a:lnTo>
                <a:lnTo>
                  <a:pt x="1482988" y="0"/>
                </a:lnTo>
                <a:close/>
              </a:path>
            </a:pathLst>
          </a:custGeom>
          <a:solidFill>
            <a:schemeClr val="accent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18"/>
          <p:cNvSpPr/>
          <p:nvPr userDrawn="1"/>
        </p:nvSpPr>
        <p:spPr>
          <a:xfrm>
            <a:off x="16570360" y="3268386"/>
            <a:ext cx="969645" cy="969647"/>
          </a:xfrm>
          <a:custGeom>
            <a:avLst/>
            <a:gdLst/>
            <a:ahLst/>
            <a:cxnLst/>
            <a:rect l="l" t="t" r="r" b="b"/>
            <a:pathLst>
              <a:path w="969644" h="969645">
                <a:moveTo>
                  <a:pt x="470358" y="0"/>
                </a:moveTo>
                <a:lnTo>
                  <a:pt x="425260" y="3487"/>
                </a:lnTo>
                <a:lnTo>
                  <a:pt x="380043" y="11324"/>
                </a:lnTo>
                <a:lnTo>
                  <a:pt x="334965" y="23642"/>
                </a:lnTo>
                <a:lnTo>
                  <a:pt x="291244" y="40181"/>
                </a:lnTo>
                <a:lnTo>
                  <a:pt x="250047" y="60424"/>
                </a:lnTo>
                <a:lnTo>
                  <a:pt x="211504" y="84116"/>
                </a:lnTo>
                <a:lnTo>
                  <a:pt x="175745" y="111001"/>
                </a:lnTo>
                <a:lnTo>
                  <a:pt x="142901" y="140822"/>
                </a:lnTo>
                <a:lnTo>
                  <a:pt x="113102" y="173323"/>
                </a:lnTo>
                <a:lnTo>
                  <a:pt x="86478" y="208249"/>
                </a:lnTo>
                <a:lnTo>
                  <a:pt x="63161" y="245342"/>
                </a:lnTo>
                <a:lnTo>
                  <a:pt x="43281" y="284349"/>
                </a:lnTo>
                <a:lnTo>
                  <a:pt x="26968" y="325011"/>
                </a:lnTo>
                <a:lnTo>
                  <a:pt x="14353" y="367073"/>
                </a:lnTo>
                <a:lnTo>
                  <a:pt x="5566" y="410280"/>
                </a:lnTo>
                <a:lnTo>
                  <a:pt x="738" y="454375"/>
                </a:lnTo>
                <a:lnTo>
                  <a:pt x="0" y="499101"/>
                </a:lnTo>
                <a:lnTo>
                  <a:pt x="3480" y="544204"/>
                </a:lnTo>
                <a:lnTo>
                  <a:pt x="11312" y="589427"/>
                </a:lnTo>
                <a:lnTo>
                  <a:pt x="23624" y="634513"/>
                </a:lnTo>
                <a:lnTo>
                  <a:pt x="40170" y="678234"/>
                </a:lnTo>
                <a:lnTo>
                  <a:pt x="60421" y="719431"/>
                </a:lnTo>
                <a:lnTo>
                  <a:pt x="84120" y="757974"/>
                </a:lnTo>
                <a:lnTo>
                  <a:pt x="111012" y="793733"/>
                </a:lnTo>
                <a:lnTo>
                  <a:pt x="140840" y="826576"/>
                </a:lnTo>
                <a:lnTo>
                  <a:pt x="173349" y="856374"/>
                </a:lnTo>
                <a:lnTo>
                  <a:pt x="208281" y="882997"/>
                </a:lnTo>
                <a:lnTo>
                  <a:pt x="245382" y="906312"/>
                </a:lnTo>
                <a:lnTo>
                  <a:pt x="284395" y="926190"/>
                </a:lnTo>
                <a:lnTo>
                  <a:pt x="325065" y="942501"/>
                </a:lnTo>
                <a:lnTo>
                  <a:pt x="367134" y="955113"/>
                </a:lnTo>
                <a:lnTo>
                  <a:pt x="410347" y="963897"/>
                </a:lnTo>
                <a:lnTo>
                  <a:pt x="454448" y="968721"/>
                </a:lnTo>
                <a:lnTo>
                  <a:pt x="499181" y="969455"/>
                </a:lnTo>
                <a:lnTo>
                  <a:pt x="544290" y="965969"/>
                </a:lnTo>
                <a:lnTo>
                  <a:pt x="589518" y="958131"/>
                </a:lnTo>
                <a:lnTo>
                  <a:pt x="634610" y="945813"/>
                </a:lnTo>
                <a:lnTo>
                  <a:pt x="678318" y="929274"/>
                </a:lnTo>
                <a:lnTo>
                  <a:pt x="719504" y="909030"/>
                </a:lnTo>
                <a:lnTo>
                  <a:pt x="758038" y="885338"/>
                </a:lnTo>
                <a:lnTo>
                  <a:pt x="793788" y="858453"/>
                </a:lnTo>
                <a:lnTo>
                  <a:pt x="826625" y="828632"/>
                </a:lnTo>
                <a:lnTo>
                  <a:pt x="856417" y="796130"/>
                </a:lnTo>
                <a:lnTo>
                  <a:pt x="883035" y="761203"/>
                </a:lnTo>
                <a:lnTo>
                  <a:pt x="906347" y="724108"/>
                </a:lnTo>
                <a:lnTo>
                  <a:pt x="926224" y="685101"/>
                </a:lnTo>
                <a:lnTo>
                  <a:pt x="942534" y="644437"/>
                </a:lnTo>
                <a:lnTo>
                  <a:pt x="955147" y="602372"/>
                </a:lnTo>
                <a:lnTo>
                  <a:pt x="963933" y="559163"/>
                </a:lnTo>
                <a:lnTo>
                  <a:pt x="968760" y="515065"/>
                </a:lnTo>
                <a:lnTo>
                  <a:pt x="969499" y="470335"/>
                </a:lnTo>
                <a:lnTo>
                  <a:pt x="966018" y="425228"/>
                </a:lnTo>
                <a:lnTo>
                  <a:pt x="958188" y="380001"/>
                </a:lnTo>
                <a:lnTo>
                  <a:pt x="945878" y="334910"/>
                </a:lnTo>
                <a:lnTo>
                  <a:pt x="929332" y="291188"/>
                </a:lnTo>
                <a:lnTo>
                  <a:pt x="909081" y="249991"/>
                </a:lnTo>
                <a:lnTo>
                  <a:pt x="885381" y="211449"/>
                </a:lnTo>
                <a:lnTo>
                  <a:pt x="858489" y="175692"/>
                </a:lnTo>
                <a:lnTo>
                  <a:pt x="828661" y="142850"/>
                </a:lnTo>
                <a:lnTo>
                  <a:pt x="796154" y="113055"/>
                </a:lnTo>
                <a:lnTo>
                  <a:pt x="761222" y="86436"/>
                </a:lnTo>
                <a:lnTo>
                  <a:pt x="724123" y="63125"/>
                </a:lnTo>
                <a:lnTo>
                  <a:pt x="685113" y="43250"/>
                </a:lnTo>
                <a:lnTo>
                  <a:pt x="644447" y="26943"/>
                </a:lnTo>
                <a:lnTo>
                  <a:pt x="602383" y="14334"/>
                </a:lnTo>
                <a:lnTo>
                  <a:pt x="559176" y="5554"/>
                </a:lnTo>
                <a:lnTo>
                  <a:pt x="515082" y="732"/>
                </a:lnTo>
                <a:lnTo>
                  <a:pt x="470358" y="0"/>
                </a:lnTo>
                <a:close/>
              </a:path>
            </a:pathLst>
          </a:custGeom>
          <a:solidFill>
            <a:schemeClr val="accent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19"/>
          <p:cNvSpPr/>
          <p:nvPr userDrawn="1"/>
        </p:nvSpPr>
        <p:spPr>
          <a:xfrm>
            <a:off x="17057755" y="9459823"/>
            <a:ext cx="969645" cy="969647"/>
          </a:xfrm>
          <a:custGeom>
            <a:avLst/>
            <a:gdLst/>
            <a:ahLst/>
            <a:cxnLst/>
            <a:rect l="l" t="t" r="r" b="b"/>
            <a:pathLst>
              <a:path w="969644" h="969645">
                <a:moveTo>
                  <a:pt x="468126" y="0"/>
                </a:moveTo>
                <a:lnTo>
                  <a:pt x="423027" y="3611"/>
                </a:lnTo>
                <a:lnTo>
                  <a:pt x="378960" y="11332"/>
                </a:lnTo>
                <a:lnTo>
                  <a:pt x="336157" y="22992"/>
                </a:lnTo>
                <a:lnTo>
                  <a:pt x="294851" y="38423"/>
                </a:lnTo>
                <a:lnTo>
                  <a:pt x="255275" y="57456"/>
                </a:lnTo>
                <a:lnTo>
                  <a:pt x="217660" y="79922"/>
                </a:lnTo>
                <a:lnTo>
                  <a:pt x="182240" y="105652"/>
                </a:lnTo>
                <a:lnTo>
                  <a:pt x="149247" y="134477"/>
                </a:lnTo>
                <a:lnTo>
                  <a:pt x="118913" y="166229"/>
                </a:lnTo>
                <a:lnTo>
                  <a:pt x="91471" y="200738"/>
                </a:lnTo>
                <a:lnTo>
                  <a:pt x="67153" y="237837"/>
                </a:lnTo>
                <a:lnTo>
                  <a:pt x="46192" y="277354"/>
                </a:lnTo>
                <a:lnTo>
                  <a:pt x="28821" y="319123"/>
                </a:lnTo>
                <a:lnTo>
                  <a:pt x="15271" y="362974"/>
                </a:lnTo>
                <a:lnTo>
                  <a:pt x="5775" y="408738"/>
                </a:lnTo>
                <a:lnTo>
                  <a:pt x="663" y="455204"/>
                </a:lnTo>
                <a:lnTo>
                  <a:pt x="0" y="501103"/>
                </a:lnTo>
                <a:lnTo>
                  <a:pt x="3614" y="546202"/>
                </a:lnTo>
                <a:lnTo>
                  <a:pt x="11338" y="590269"/>
                </a:lnTo>
                <a:lnTo>
                  <a:pt x="23002" y="633072"/>
                </a:lnTo>
                <a:lnTo>
                  <a:pt x="38438" y="674378"/>
                </a:lnTo>
                <a:lnTo>
                  <a:pt x="57476" y="713954"/>
                </a:lnTo>
                <a:lnTo>
                  <a:pt x="79948" y="751569"/>
                </a:lnTo>
                <a:lnTo>
                  <a:pt x="105684" y="786989"/>
                </a:lnTo>
                <a:lnTo>
                  <a:pt x="134517" y="819982"/>
                </a:lnTo>
                <a:lnTo>
                  <a:pt x="166276" y="850316"/>
                </a:lnTo>
                <a:lnTo>
                  <a:pt x="200793" y="877758"/>
                </a:lnTo>
                <a:lnTo>
                  <a:pt x="237898" y="902076"/>
                </a:lnTo>
                <a:lnTo>
                  <a:pt x="277424" y="923037"/>
                </a:lnTo>
                <a:lnTo>
                  <a:pt x="319200" y="940409"/>
                </a:lnTo>
                <a:lnTo>
                  <a:pt x="363059" y="953959"/>
                </a:lnTo>
                <a:lnTo>
                  <a:pt x="408830" y="963454"/>
                </a:lnTo>
                <a:lnTo>
                  <a:pt x="455282" y="968566"/>
                </a:lnTo>
                <a:lnTo>
                  <a:pt x="501168" y="969231"/>
                </a:lnTo>
                <a:lnTo>
                  <a:pt x="546256" y="965619"/>
                </a:lnTo>
                <a:lnTo>
                  <a:pt x="590314" y="957897"/>
                </a:lnTo>
                <a:lnTo>
                  <a:pt x="633108" y="946236"/>
                </a:lnTo>
                <a:lnTo>
                  <a:pt x="674406" y="930804"/>
                </a:lnTo>
                <a:lnTo>
                  <a:pt x="713976" y="911769"/>
                </a:lnTo>
                <a:lnTo>
                  <a:pt x="751585" y="889301"/>
                </a:lnTo>
                <a:lnTo>
                  <a:pt x="787000" y="863569"/>
                </a:lnTo>
                <a:lnTo>
                  <a:pt x="819990" y="834741"/>
                </a:lnTo>
                <a:lnTo>
                  <a:pt x="850321" y="802986"/>
                </a:lnTo>
                <a:lnTo>
                  <a:pt x="877760" y="768473"/>
                </a:lnTo>
                <a:lnTo>
                  <a:pt x="902076" y="731372"/>
                </a:lnTo>
                <a:lnTo>
                  <a:pt x="923036" y="691850"/>
                </a:lnTo>
                <a:lnTo>
                  <a:pt x="940407" y="650076"/>
                </a:lnTo>
                <a:lnTo>
                  <a:pt x="953957" y="606220"/>
                </a:lnTo>
                <a:lnTo>
                  <a:pt x="963452" y="560451"/>
                </a:lnTo>
                <a:lnTo>
                  <a:pt x="968564" y="513986"/>
                </a:lnTo>
                <a:lnTo>
                  <a:pt x="969228" y="468088"/>
                </a:lnTo>
                <a:lnTo>
                  <a:pt x="965614" y="422991"/>
                </a:lnTo>
                <a:lnTo>
                  <a:pt x="957892" y="378926"/>
                </a:lnTo>
                <a:lnTo>
                  <a:pt x="946229" y="336126"/>
                </a:lnTo>
                <a:lnTo>
                  <a:pt x="930796" y="294823"/>
                </a:lnTo>
                <a:lnTo>
                  <a:pt x="911761" y="255250"/>
                </a:lnTo>
                <a:lnTo>
                  <a:pt x="889293" y="217640"/>
                </a:lnTo>
                <a:lnTo>
                  <a:pt x="863561" y="182223"/>
                </a:lnTo>
                <a:lnTo>
                  <a:pt x="834734" y="149234"/>
                </a:lnTo>
                <a:lnTo>
                  <a:pt x="802981" y="118903"/>
                </a:lnTo>
                <a:lnTo>
                  <a:pt x="768472" y="91464"/>
                </a:lnTo>
                <a:lnTo>
                  <a:pt x="731375" y="67149"/>
                </a:lnTo>
                <a:lnTo>
                  <a:pt x="691860" y="46191"/>
                </a:lnTo>
                <a:lnTo>
                  <a:pt x="650094" y="28821"/>
                </a:lnTo>
                <a:lnTo>
                  <a:pt x="606248" y="15272"/>
                </a:lnTo>
                <a:lnTo>
                  <a:pt x="560491" y="5777"/>
                </a:lnTo>
                <a:lnTo>
                  <a:pt x="514025" y="665"/>
                </a:lnTo>
                <a:lnTo>
                  <a:pt x="468126" y="0"/>
                </a:lnTo>
                <a:close/>
              </a:path>
            </a:pathLst>
          </a:custGeom>
          <a:solidFill>
            <a:schemeClr val="accent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0"/>
          <p:cNvSpPr/>
          <p:nvPr userDrawn="1"/>
        </p:nvSpPr>
        <p:spPr>
          <a:xfrm>
            <a:off x="15771432" y="1339772"/>
            <a:ext cx="970280" cy="970280"/>
          </a:xfrm>
          <a:custGeom>
            <a:avLst/>
            <a:gdLst/>
            <a:ahLst/>
            <a:cxnLst/>
            <a:rect l="l" t="t" r="r" b="b"/>
            <a:pathLst>
              <a:path w="970280" h="970280">
                <a:moveTo>
                  <a:pt x="483453" y="0"/>
                </a:moveTo>
                <a:lnTo>
                  <a:pt x="439146" y="2133"/>
                </a:lnTo>
                <a:lnTo>
                  <a:pt x="394855" y="8405"/>
                </a:lnTo>
                <a:lnTo>
                  <a:pt x="350853" y="18903"/>
                </a:lnTo>
                <a:lnTo>
                  <a:pt x="307413" y="33718"/>
                </a:lnTo>
                <a:lnTo>
                  <a:pt x="264809" y="52937"/>
                </a:lnTo>
                <a:lnTo>
                  <a:pt x="224220" y="76111"/>
                </a:lnTo>
                <a:lnTo>
                  <a:pt x="186703" y="102550"/>
                </a:lnTo>
                <a:lnTo>
                  <a:pt x="152345" y="131980"/>
                </a:lnTo>
                <a:lnTo>
                  <a:pt x="121236" y="164129"/>
                </a:lnTo>
                <a:lnTo>
                  <a:pt x="93465" y="198721"/>
                </a:lnTo>
                <a:lnTo>
                  <a:pt x="69121" y="235485"/>
                </a:lnTo>
                <a:lnTo>
                  <a:pt x="48292" y="274147"/>
                </a:lnTo>
                <a:lnTo>
                  <a:pt x="31069" y="314434"/>
                </a:lnTo>
                <a:lnTo>
                  <a:pt x="17539" y="356072"/>
                </a:lnTo>
                <a:lnTo>
                  <a:pt x="7791" y="398788"/>
                </a:lnTo>
                <a:lnTo>
                  <a:pt x="1915" y="442309"/>
                </a:lnTo>
                <a:lnTo>
                  <a:pt x="0" y="486362"/>
                </a:lnTo>
                <a:lnTo>
                  <a:pt x="2133" y="530673"/>
                </a:lnTo>
                <a:lnTo>
                  <a:pt x="8406" y="574968"/>
                </a:lnTo>
                <a:lnTo>
                  <a:pt x="18905" y="618976"/>
                </a:lnTo>
                <a:lnTo>
                  <a:pt x="33721" y="662421"/>
                </a:lnTo>
                <a:lnTo>
                  <a:pt x="52941" y="705032"/>
                </a:lnTo>
                <a:lnTo>
                  <a:pt x="76116" y="745623"/>
                </a:lnTo>
                <a:lnTo>
                  <a:pt x="102555" y="783142"/>
                </a:lnTo>
                <a:lnTo>
                  <a:pt x="131985" y="817501"/>
                </a:lnTo>
                <a:lnTo>
                  <a:pt x="164133" y="848610"/>
                </a:lnTo>
                <a:lnTo>
                  <a:pt x="198725" y="876381"/>
                </a:lnTo>
                <a:lnTo>
                  <a:pt x="235488" y="900726"/>
                </a:lnTo>
                <a:lnTo>
                  <a:pt x="274149" y="921554"/>
                </a:lnTo>
                <a:lnTo>
                  <a:pt x="314434" y="938778"/>
                </a:lnTo>
                <a:lnTo>
                  <a:pt x="356070" y="952308"/>
                </a:lnTo>
                <a:lnTo>
                  <a:pt x="398784" y="962056"/>
                </a:lnTo>
                <a:lnTo>
                  <a:pt x="442302" y="967932"/>
                </a:lnTo>
                <a:lnTo>
                  <a:pt x="486352" y="969848"/>
                </a:lnTo>
                <a:lnTo>
                  <a:pt x="530658" y="967714"/>
                </a:lnTo>
                <a:lnTo>
                  <a:pt x="574949" y="961443"/>
                </a:lnTo>
                <a:lnTo>
                  <a:pt x="618951" y="950944"/>
                </a:lnTo>
                <a:lnTo>
                  <a:pt x="662391" y="936130"/>
                </a:lnTo>
                <a:lnTo>
                  <a:pt x="704995" y="916910"/>
                </a:lnTo>
                <a:lnTo>
                  <a:pt x="745584" y="893734"/>
                </a:lnTo>
                <a:lnTo>
                  <a:pt x="783102" y="867294"/>
                </a:lnTo>
                <a:lnTo>
                  <a:pt x="817459" y="837863"/>
                </a:lnTo>
                <a:lnTo>
                  <a:pt x="848568" y="805714"/>
                </a:lnTo>
                <a:lnTo>
                  <a:pt x="876339" y="771121"/>
                </a:lnTo>
                <a:lnTo>
                  <a:pt x="900683" y="734357"/>
                </a:lnTo>
                <a:lnTo>
                  <a:pt x="921512" y="695695"/>
                </a:lnTo>
                <a:lnTo>
                  <a:pt x="938736" y="655408"/>
                </a:lnTo>
                <a:lnTo>
                  <a:pt x="952266" y="613770"/>
                </a:lnTo>
                <a:lnTo>
                  <a:pt x="962013" y="571054"/>
                </a:lnTo>
                <a:lnTo>
                  <a:pt x="967889" y="527533"/>
                </a:lnTo>
                <a:lnTo>
                  <a:pt x="969805" y="483480"/>
                </a:lnTo>
                <a:lnTo>
                  <a:pt x="967671" y="439169"/>
                </a:lnTo>
                <a:lnTo>
                  <a:pt x="961399" y="394872"/>
                </a:lnTo>
                <a:lnTo>
                  <a:pt x="950899" y="350864"/>
                </a:lnTo>
                <a:lnTo>
                  <a:pt x="936084" y="307417"/>
                </a:lnTo>
                <a:lnTo>
                  <a:pt x="916863" y="264805"/>
                </a:lnTo>
                <a:lnTo>
                  <a:pt x="893688" y="224216"/>
                </a:lnTo>
                <a:lnTo>
                  <a:pt x="867249" y="186698"/>
                </a:lnTo>
                <a:lnTo>
                  <a:pt x="837819" y="152341"/>
                </a:lnTo>
                <a:lnTo>
                  <a:pt x="805672" y="121233"/>
                </a:lnTo>
                <a:lnTo>
                  <a:pt x="771079" y="93462"/>
                </a:lnTo>
                <a:lnTo>
                  <a:pt x="734316" y="69119"/>
                </a:lnTo>
                <a:lnTo>
                  <a:pt x="695655" y="48291"/>
                </a:lnTo>
                <a:lnTo>
                  <a:pt x="655370" y="31068"/>
                </a:lnTo>
                <a:lnTo>
                  <a:pt x="613734" y="17538"/>
                </a:lnTo>
                <a:lnTo>
                  <a:pt x="571020" y="7791"/>
                </a:lnTo>
                <a:lnTo>
                  <a:pt x="527502" y="1915"/>
                </a:lnTo>
                <a:lnTo>
                  <a:pt x="483453" y="0"/>
                </a:lnTo>
                <a:close/>
              </a:path>
            </a:pathLst>
          </a:custGeom>
          <a:solidFill>
            <a:schemeClr val="accent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1"/>
          <p:cNvSpPr/>
          <p:nvPr userDrawn="1"/>
        </p:nvSpPr>
        <p:spPr>
          <a:xfrm>
            <a:off x="17221332" y="7378742"/>
            <a:ext cx="969645" cy="970280"/>
          </a:xfrm>
          <a:custGeom>
            <a:avLst/>
            <a:gdLst/>
            <a:ahLst/>
            <a:cxnLst/>
            <a:rect l="l" t="t" r="r" b="b"/>
            <a:pathLst>
              <a:path w="969644" h="970279">
                <a:moveTo>
                  <a:pt x="484770" y="0"/>
                </a:moveTo>
                <a:lnTo>
                  <a:pt x="438095" y="2219"/>
                </a:lnTo>
                <a:lnTo>
                  <a:pt x="392673" y="8742"/>
                </a:lnTo>
                <a:lnTo>
                  <a:pt x="348707" y="19365"/>
                </a:lnTo>
                <a:lnTo>
                  <a:pt x="306400" y="33885"/>
                </a:lnTo>
                <a:lnTo>
                  <a:pt x="265957" y="52098"/>
                </a:lnTo>
                <a:lnTo>
                  <a:pt x="227580" y="73803"/>
                </a:lnTo>
                <a:lnTo>
                  <a:pt x="191473" y="98796"/>
                </a:lnTo>
                <a:lnTo>
                  <a:pt x="157839" y="126873"/>
                </a:lnTo>
                <a:lnTo>
                  <a:pt x="126882" y="157831"/>
                </a:lnTo>
                <a:lnTo>
                  <a:pt x="98805" y="191468"/>
                </a:lnTo>
                <a:lnTo>
                  <a:pt x="73812" y="227580"/>
                </a:lnTo>
                <a:lnTo>
                  <a:pt x="52106" y="265963"/>
                </a:lnTo>
                <a:lnTo>
                  <a:pt x="33890" y="306416"/>
                </a:lnTo>
                <a:lnTo>
                  <a:pt x="19368" y="348735"/>
                </a:lnTo>
                <a:lnTo>
                  <a:pt x="8743" y="392716"/>
                </a:lnTo>
                <a:lnTo>
                  <a:pt x="2219" y="438157"/>
                </a:lnTo>
                <a:lnTo>
                  <a:pt x="0" y="484854"/>
                </a:lnTo>
                <a:lnTo>
                  <a:pt x="2219" y="531542"/>
                </a:lnTo>
                <a:lnTo>
                  <a:pt x="8743" y="576975"/>
                </a:lnTo>
                <a:lnTo>
                  <a:pt x="19368" y="620950"/>
                </a:lnTo>
                <a:lnTo>
                  <a:pt x="33890" y="663262"/>
                </a:lnTo>
                <a:lnTo>
                  <a:pt x="52106" y="703710"/>
                </a:lnTo>
                <a:lnTo>
                  <a:pt x="73812" y="742090"/>
                </a:lnTo>
                <a:lnTo>
                  <a:pt x="98805" y="778198"/>
                </a:lnTo>
                <a:lnTo>
                  <a:pt x="126882" y="811832"/>
                </a:lnTo>
                <a:lnTo>
                  <a:pt x="157839" y="842788"/>
                </a:lnTo>
                <a:lnTo>
                  <a:pt x="191473" y="870863"/>
                </a:lnTo>
                <a:lnTo>
                  <a:pt x="227580" y="895854"/>
                </a:lnTo>
                <a:lnTo>
                  <a:pt x="265957" y="917558"/>
                </a:lnTo>
                <a:lnTo>
                  <a:pt x="306400" y="935772"/>
                </a:lnTo>
                <a:lnTo>
                  <a:pt x="348707" y="950291"/>
                </a:lnTo>
                <a:lnTo>
                  <a:pt x="392673" y="960914"/>
                </a:lnTo>
                <a:lnTo>
                  <a:pt x="438095" y="967436"/>
                </a:lnTo>
                <a:lnTo>
                  <a:pt x="484770" y="969656"/>
                </a:lnTo>
                <a:lnTo>
                  <a:pt x="531472" y="967436"/>
                </a:lnTo>
                <a:lnTo>
                  <a:pt x="576917" y="960914"/>
                </a:lnTo>
                <a:lnTo>
                  <a:pt x="620900" y="950291"/>
                </a:lnTo>
                <a:lnTo>
                  <a:pt x="663221" y="935772"/>
                </a:lnTo>
                <a:lnTo>
                  <a:pt x="703674" y="917558"/>
                </a:lnTo>
                <a:lnTo>
                  <a:pt x="742058" y="895854"/>
                </a:lnTo>
                <a:lnTo>
                  <a:pt x="778170" y="870863"/>
                </a:lnTo>
                <a:lnTo>
                  <a:pt x="811805" y="842788"/>
                </a:lnTo>
                <a:lnTo>
                  <a:pt x="842762" y="811832"/>
                </a:lnTo>
                <a:lnTo>
                  <a:pt x="870838" y="778198"/>
                </a:lnTo>
                <a:lnTo>
                  <a:pt x="895828" y="742090"/>
                </a:lnTo>
                <a:lnTo>
                  <a:pt x="917531" y="703710"/>
                </a:lnTo>
                <a:lnTo>
                  <a:pt x="935743" y="663262"/>
                </a:lnTo>
                <a:lnTo>
                  <a:pt x="950262" y="620950"/>
                </a:lnTo>
                <a:lnTo>
                  <a:pt x="960883" y="576975"/>
                </a:lnTo>
                <a:lnTo>
                  <a:pt x="967405" y="531542"/>
                </a:lnTo>
                <a:lnTo>
                  <a:pt x="969624" y="484854"/>
                </a:lnTo>
                <a:lnTo>
                  <a:pt x="967405" y="438157"/>
                </a:lnTo>
                <a:lnTo>
                  <a:pt x="960883" y="392716"/>
                </a:lnTo>
                <a:lnTo>
                  <a:pt x="950262" y="348735"/>
                </a:lnTo>
                <a:lnTo>
                  <a:pt x="935743" y="306416"/>
                </a:lnTo>
                <a:lnTo>
                  <a:pt x="917531" y="265963"/>
                </a:lnTo>
                <a:lnTo>
                  <a:pt x="895828" y="227580"/>
                </a:lnTo>
                <a:lnTo>
                  <a:pt x="870838" y="191468"/>
                </a:lnTo>
                <a:lnTo>
                  <a:pt x="842762" y="157831"/>
                </a:lnTo>
                <a:lnTo>
                  <a:pt x="811805" y="126873"/>
                </a:lnTo>
                <a:lnTo>
                  <a:pt x="778170" y="98796"/>
                </a:lnTo>
                <a:lnTo>
                  <a:pt x="742058" y="73803"/>
                </a:lnTo>
                <a:lnTo>
                  <a:pt x="703674" y="52098"/>
                </a:lnTo>
                <a:lnTo>
                  <a:pt x="663221" y="33885"/>
                </a:lnTo>
                <a:lnTo>
                  <a:pt x="620900" y="19365"/>
                </a:lnTo>
                <a:lnTo>
                  <a:pt x="576917" y="8742"/>
                </a:lnTo>
                <a:lnTo>
                  <a:pt x="531472" y="2219"/>
                </a:lnTo>
                <a:lnTo>
                  <a:pt x="484770" y="0"/>
                </a:lnTo>
                <a:close/>
              </a:path>
            </a:pathLst>
          </a:custGeom>
          <a:solidFill>
            <a:schemeClr val="accent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2"/>
          <p:cNvSpPr/>
          <p:nvPr userDrawn="1"/>
        </p:nvSpPr>
        <p:spPr>
          <a:xfrm>
            <a:off x="14681012" y="3"/>
            <a:ext cx="969645" cy="530226"/>
          </a:xfrm>
          <a:custGeom>
            <a:avLst/>
            <a:gdLst/>
            <a:ahLst/>
            <a:cxnLst/>
            <a:rect l="l" t="t" r="r" b="b"/>
            <a:pathLst>
              <a:path w="969644" h="530225">
                <a:moveTo>
                  <a:pt x="967113" y="0"/>
                </a:moveTo>
                <a:lnTo>
                  <a:pt x="2326" y="0"/>
                </a:lnTo>
                <a:lnTo>
                  <a:pt x="0" y="34551"/>
                </a:lnTo>
                <a:lnTo>
                  <a:pt x="1006" y="78454"/>
                </a:lnTo>
                <a:lnTo>
                  <a:pt x="6008" y="122263"/>
                </a:lnTo>
                <a:lnTo>
                  <a:pt x="15049" y="165693"/>
                </a:lnTo>
                <a:lnTo>
                  <a:pt x="28175" y="208462"/>
                </a:lnTo>
                <a:lnTo>
                  <a:pt x="45430" y="250284"/>
                </a:lnTo>
                <a:lnTo>
                  <a:pt x="66860" y="290877"/>
                </a:lnTo>
                <a:lnTo>
                  <a:pt x="92510" y="329955"/>
                </a:lnTo>
                <a:lnTo>
                  <a:pt x="121750" y="366423"/>
                </a:lnTo>
                <a:lnTo>
                  <a:pt x="153733" y="399346"/>
                </a:lnTo>
                <a:lnTo>
                  <a:pt x="188175" y="428679"/>
                </a:lnTo>
                <a:lnTo>
                  <a:pt x="224792" y="454377"/>
                </a:lnTo>
                <a:lnTo>
                  <a:pt x="263301" y="476394"/>
                </a:lnTo>
                <a:lnTo>
                  <a:pt x="303418" y="494687"/>
                </a:lnTo>
                <a:lnTo>
                  <a:pt x="344860" y="509209"/>
                </a:lnTo>
                <a:lnTo>
                  <a:pt x="387341" y="519917"/>
                </a:lnTo>
                <a:lnTo>
                  <a:pt x="430579" y="526765"/>
                </a:lnTo>
                <a:lnTo>
                  <a:pt x="474291" y="529708"/>
                </a:lnTo>
                <a:lnTo>
                  <a:pt x="518191" y="528702"/>
                </a:lnTo>
                <a:lnTo>
                  <a:pt x="561998" y="523700"/>
                </a:lnTo>
                <a:lnTo>
                  <a:pt x="605426" y="514659"/>
                </a:lnTo>
                <a:lnTo>
                  <a:pt x="648192" y="501533"/>
                </a:lnTo>
                <a:lnTo>
                  <a:pt x="690013" y="484278"/>
                </a:lnTo>
                <a:lnTo>
                  <a:pt x="730604" y="462848"/>
                </a:lnTo>
                <a:lnTo>
                  <a:pt x="769683" y="437198"/>
                </a:lnTo>
                <a:lnTo>
                  <a:pt x="806151" y="407965"/>
                </a:lnTo>
                <a:lnTo>
                  <a:pt x="839073" y="375986"/>
                </a:lnTo>
                <a:lnTo>
                  <a:pt x="868406" y="341548"/>
                </a:lnTo>
                <a:lnTo>
                  <a:pt x="894104" y="304933"/>
                </a:lnTo>
                <a:lnTo>
                  <a:pt x="916121" y="266425"/>
                </a:lnTo>
                <a:lnTo>
                  <a:pt x="934414" y="226308"/>
                </a:lnTo>
                <a:lnTo>
                  <a:pt x="948937" y="184866"/>
                </a:lnTo>
                <a:lnTo>
                  <a:pt x="959644" y="142383"/>
                </a:lnTo>
                <a:lnTo>
                  <a:pt x="966492" y="99143"/>
                </a:lnTo>
                <a:lnTo>
                  <a:pt x="969435" y="55430"/>
                </a:lnTo>
                <a:lnTo>
                  <a:pt x="968429" y="11526"/>
                </a:lnTo>
                <a:lnTo>
                  <a:pt x="967113" y="0"/>
                </a:lnTo>
                <a:close/>
              </a:path>
            </a:pathLst>
          </a:custGeom>
          <a:solidFill>
            <a:schemeClr val="accent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23"/>
          <p:cNvSpPr/>
          <p:nvPr userDrawn="1"/>
        </p:nvSpPr>
        <p:spPr>
          <a:xfrm>
            <a:off x="17057761" y="5298094"/>
            <a:ext cx="969645" cy="969647"/>
          </a:xfrm>
          <a:custGeom>
            <a:avLst/>
            <a:gdLst/>
            <a:ahLst/>
            <a:cxnLst/>
            <a:rect l="l" t="t" r="r" b="b"/>
            <a:pathLst>
              <a:path w="969644" h="969645">
                <a:moveTo>
                  <a:pt x="501159" y="0"/>
                </a:moveTo>
                <a:lnTo>
                  <a:pt x="455272" y="665"/>
                </a:lnTo>
                <a:lnTo>
                  <a:pt x="408820" y="5777"/>
                </a:lnTo>
                <a:lnTo>
                  <a:pt x="363049" y="15273"/>
                </a:lnTo>
                <a:lnTo>
                  <a:pt x="319191" y="28822"/>
                </a:lnTo>
                <a:lnTo>
                  <a:pt x="277415" y="46194"/>
                </a:lnTo>
                <a:lnTo>
                  <a:pt x="237890" y="67155"/>
                </a:lnTo>
                <a:lnTo>
                  <a:pt x="200785" y="91472"/>
                </a:lnTo>
                <a:lnTo>
                  <a:pt x="166269" y="118913"/>
                </a:lnTo>
                <a:lnTo>
                  <a:pt x="134511" y="149246"/>
                </a:lnTo>
                <a:lnTo>
                  <a:pt x="105679" y="182238"/>
                </a:lnTo>
                <a:lnTo>
                  <a:pt x="79944" y="217656"/>
                </a:lnTo>
                <a:lnTo>
                  <a:pt x="57473" y="255268"/>
                </a:lnTo>
                <a:lnTo>
                  <a:pt x="38435" y="294842"/>
                </a:lnTo>
                <a:lnTo>
                  <a:pt x="23000" y="336144"/>
                </a:lnTo>
                <a:lnTo>
                  <a:pt x="11337" y="378943"/>
                </a:lnTo>
                <a:lnTo>
                  <a:pt x="3613" y="423006"/>
                </a:lnTo>
                <a:lnTo>
                  <a:pt x="0" y="468099"/>
                </a:lnTo>
                <a:lnTo>
                  <a:pt x="664" y="513992"/>
                </a:lnTo>
                <a:lnTo>
                  <a:pt x="5775" y="560451"/>
                </a:lnTo>
                <a:lnTo>
                  <a:pt x="15271" y="606221"/>
                </a:lnTo>
                <a:lnTo>
                  <a:pt x="28821" y="650078"/>
                </a:lnTo>
                <a:lnTo>
                  <a:pt x="46193" y="691853"/>
                </a:lnTo>
                <a:lnTo>
                  <a:pt x="67154" y="731377"/>
                </a:lnTo>
                <a:lnTo>
                  <a:pt x="91471" y="768481"/>
                </a:lnTo>
                <a:lnTo>
                  <a:pt x="118913" y="802996"/>
                </a:lnTo>
                <a:lnTo>
                  <a:pt x="149247" y="834753"/>
                </a:lnTo>
                <a:lnTo>
                  <a:pt x="182240" y="863584"/>
                </a:lnTo>
                <a:lnTo>
                  <a:pt x="217659" y="889318"/>
                </a:lnTo>
                <a:lnTo>
                  <a:pt x="255273" y="911787"/>
                </a:lnTo>
                <a:lnTo>
                  <a:pt x="294849" y="930822"/>
                </a:lnTo>
                <a:lnTo>
                  <a:pt x="336154" y="946255"/>
                </a:lnTo>
                <a:lnTo>
                  <a:pt x="378956" y="957915"/>
                </a:lnTo>
                <a:lnTo>
                  <a:pt x="423022" y="965634"/>
                </a:lnTo>
                <a:lnTo>
                  <a:pt x="468119" y="969243"/>
                </a:lnTo>
                <a:lnTo>
                  <a:pt x="514017" y="968573"/>
                </a:lnTo>
                <a:lnTo>
                  <a:pt x="560481" y="963454"/>
                </a:lnTo>
                <a:lnTo>
                  <a:pt x="606238" y="953959"/>
                </a:lnTo>
                <a:lnTo>
                  <a:pt x="650085" y="940410"/>
                </a:lnTo>
                <a:lnTo>
                  <a:pt x="691850" y="923040"/>
                </a:lnTo>
                <a:lnTo>
                  <a:pt x="731367" y="902082"/>
                </a:lnTo>
                <a:lnTo>
                  <a:pt x="768464" y="877767"/>
                </a:lnTo>
                <a:lnTo>
                  <a:pt x="802974" y="850328"/>
                </a:lnTo>
                <a:lnTo>
                  <a:pt x="834728" y="819997"/>
                </a:lnTo>
                <a:lnTo>
                  <a:pt x="863555" y="787008"/>
                </a:lnTo>
                <a:lnTo>
                  <a:pt x="889288" y="751591"/>
                </a:lnTo>
                <a:lnTo>
                  <a:pt x="911757" y="713981"/>
                </a:lnTo>
                <a:lnTo>
                  <a:pt x="930793" y="674408"/>
                </a:lnTo>
                <a:lnTo>
                  <a:pt x="946228" y="633105"/>
                </a:lnTo>
                <a:lnTo>
                  <a:pt x="957891" y="590305"/>
                </a:lnTo>
                <a:lnTo>
                  <a:pt x="965614" y="546240"/>
                </a:lnTo>
                <a:lnTo>
                  <a:pt x="969228" y="501143"/>
                </a:lnTo>
                <a:lnTo>
                  <a:pt x="968564" y="455246"/>
                </a:lnTo>
                <a:lnTo>
                  <a:pt x="963453" y="408780"/>
                </a:lnTo>
                <a:lnTo>
                  <a:pt x="953957" y="363009"/>
                </a:lnTo>
                <a:lnTo>
                  <a:pt x="940407" y="319152"/>
                </a:lnTo>
                <a:lnTo>
                  <a:pt x="923036" y="277378"/>
                </a:lnTo>
                <a:lnTo>
                  <a:pt x="902075" y="237855"/>
                </a:lnTo>
                <a:lnTo>
                  <a:pt x="877759" y="200753"/>
                </a:lnTo>
                <a:lnTo>
                  <a:pt x="850318" y="166240"/>
                </a:lnTo>
                <a:lnTo>
                  <a:pt x="819986" y="134486"/>
                </a:lnTo>
                <a:lnTo>
                  <a:pt x="786996" y="105658"/>
                </a:lnTo>
                <a:lnTo>
                  <a:pt x="751580" y="79926"/>
                </a:lnTo>
                <a:lnTo>
                  <a:pt x="713970" y="57459"/>
                </a:lnTo>
                <a:lnTo>
                  <a:pt x="674399" y="38425"/>
                </a:lnTo>
                <a:lnTo>
                  <a:pt x="633100" y="22993"/>
                </a:lnTo>
                <a:lnTo>
                  <a:pt x="590305" y="11332"/>
                </a:lnTo>
                <a:lnTo>
                  <a:pt x="546247" y="3612"/>
                </a:lnTo>
                <a:lnTo>
                  <a:pt x="501159" y="0"/>
                </a:lnTo>
                <a:close/>
              </a:path>
            </a:pathLst>
          </a:custGeom>
          <a:solidFill>
            <a:schemeClr val="accent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object 24"/>
          <p:cNvSpPr/>
          <p:nvPr userDrawn="1"/>
        </p:nvSpPr>
        <p:spPr>
          <a:xfrm>
            <a:off x="17795800" y="3186635"/>
            <a:ext cx="492124" cy="492125"/>
          </a:xfrm>
          <a:custGeom>
            <a:avLst/>
            <a:gdLst/>
            <a:ahLst/>
            <a:cxnLst/>
            <a:rect l="l" t="t" r="r" b="b"/>
            <a:pathLst>
              <a:path w="492125" h="492125">
                <a:moveTo>
                  <a:pt x="267013" y="0"/>
                </a:moveTo>
                <a:lnTo>
                  <a:pt x="218533" y="638"/>
                </a:lnTo>
                <a:lnTo>
                  <a:pt x="169701" y="11240"/>
                </a:lnTo>
                <a:lnTo>
                  <a:pt x="123938" y="31370"/>
                </a:lnTo>
                <a:lnTo>
                  <a:pt x="84318" y="59353"/>
                </a:lnTo>
                <a:lnTo>
                  <a:pt x="51478" y="93940"/>
                </a:lnTo>
                <a:lnTo>
                  <a:pt x="26054" y="133879"/>
                </a:lnTo>
                <a:lnTo>
                  <a:pt x="8682" y="177919"/>
                </a:lnTo>
                <a:lnTo>
                  <a:pt x="0" y="224809"/>
                </a:lnTo>
                <a:lnTo>
                  <a:pt x="642" y="273296"/>
                </a:lnTo>
                <a:lnTo>
                  <a:pt x="11246" y="322131"/>
                </a:lnTo>
                <a:lnTo>
                  <a:pt x="31386" y="367881"/>
                </a:lnTo>
                <a:lnTo>
                  <a:pt x="59373" y="407492"/>
                </a:lnTo>
                <a:lnTo>
                  <a:pt x="93958" y="440326"/>
                </a:lnTo>
                <a:lnTo>
                  <a:pt x="133895" y="465746"/>
                </a:lnTo>
                <a:lnTo>
                  <a:pt x="177934" y="483115"/>
                </a:lnTo>
                <a:lnTo>
                  <a:pt x="224829" y="491797"/>
                </a:lnTo>
                <a:lnTo>
                  <a:pt x="273329" y="491152"/>
                </a:lnTo>
                <a:lnTo>
                  <a:pt x="322189" y="480545"/>
                </a:lnTo>
                <a:lnTo>
                  <a:pt x="367922" y="460419"/>
                </a:lnTo>
                <a:lnTo>
                  <a:pt x="407519" y="432437"/>
                </a:lnTo>
                <a:lnTo>
                  <a:pt x="440344" y="397850"/>
                </a:lnTo>
                <a:lnTo>
                  <a:pt x="465758" y="357910"/>
                </a:lnTo>
                <a:lnTo>
                  <a:pt x="483123" y="313869"/>
                </a:lnTo>
                <a:lnTo>
                  <a:pt x="491803" y="266979"/>
                </a:lnTo>
                <a:lnTo>
                  <a:pt x="491158" y="218490"/>
                </a:lnTo>
                <a:lnTo>
                  <a:pt x="480551" y="169654"/>
                </a:lnTo>
                <a:lnTo>
                  <a:pt x="460414" y="123917"/>
                </a:lnTo>
                <a:lnTo>
                  <a:pt x="432431" y="84313"/>
                </a:lnTo>
                <a:lnTo>
                  <a:pt x="397850" y="51481"/>
                </a:lnTo>
                <a:lnTo>
                  <a:pt x="357921" y="26059"/>
                </a:lnTo>
                <a:lnTo>
                  <a:pt x="313892" y="8686"/>
                </a:lnTo>
                <a:lnTo>
                  <a:pt x="267013" y="0"/>
                </a:lnTo>
                <a:close/>
              </a:path>
            </a:pathLst>
          </a:custGeom>
          <a:solidFill>
            <a:schemeClr val="accent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object 25"/>
          <p:cNvSpPr/>
          <p:nvPr userDrawn="1"/>
        </p:nvSpPr>
        <p:spPr>
          <a:xfrm>
            <a:off x="18183405" y="10598052"/>
            <a:ext cx="494030" cy="494030"/>
          </a:xfrm>
          <a:custGeom>
            <a:avLst/>
            <a:gdLst/>
            <a:ahLst/>
            <a:cxnLst/>
            <a:rect l="l" t="t" r="r" b="b"/>
            <a:pathLst>
              <a:path w="494030" h="494029">
                <a:moveTo>
                  <a:pt x="248361" y="0"/>
                </a:moveTo>
                <a:lnTo>
                  <a:pt x="200074" y="4433"/>
                </a:lnTo>
                <a:lnTo>
                  <a:pt x="154351" y="17974"/>
                </a:lnTo>
                <a:lnTo>
                  <a:pt x="112370" y="39857"/>
                </a:lnTo>
                <a:lnTo>
                  <a:pt x="75309" y="69316"/>
                </a:lnTo>
                <a:lnTo>
                  <a:pt x="44346" y="105588"/>
                </a:lnTo>
                <a:lnTo>
                  <a:pt x="20659" y="147906"/>
                </a:lnTo>
                <a:lnTo>
                  <a:pt x="5426" y="195505"/>
                </a:lnTo>
                <a:lnTo>
                  <a:pt x="0" y="245179"/>
                </a:lnTo>
                <a:lnTo>
                  <a:pt x="4438" y="293468"/>
                </a:lnTo>
                <a:lnTo>
                  <a:pt x="17978" y="339194"/>
                </a:lnTo>
                <a:lnTo>
                  <a:pt x="39855" y="381180"/>
                </a:lnTo>
                <a:lnTo>
                  <a:pt x="69305" y="418248"/>
                </a:lnTo>
                <a:lnTo>
                  <a:pt x="105564" y="449220"/>
                </a:lnTo>
                <a:lnTo>
                  <a:pt x="147867" y="472919"/>
                </a:lnTo>
                <a:lnTo>
                  <a:pt x="195451" y="488166"/>
                </a:lnTo>
                <a:lnTo>
                  <a:pt x="245152" y="493605"/>
                </a:lnTo>
                <a:lnTo>
                  <a:pt x="293460" y="489171"/>
                </a:lnTo>
                <a:lnTo>
                  <a:pt x="339198" y="475630"/>
                </a:lnTo>
                <a:lnTo>
                  <a:pt x="381189" y="453746"/>
                </a:lnTo>
                <a:lnTo>
                  <a:pt x="418256" y="424285"/>
                </a:lnTo>
                <a:lnTo>
                  <a:pt x="449222" y="388012"/>
                </a:lnTo>
                <a:lnTo>
                  <a:pt x="472911" y="345692"/>
                </a:lnTo>
                <a:lnTo>
                  <a:pt x="488144" y="298088"/>
                </a:lnTo>
                <a:lnTo>
                  <a:pt x="493570" y="248406"/>
                </a:lnTo>
                <a:lnTo>
                  <a:pt x="489130" y="200114"/>
                </a:lnTo>
                <a:lnTo>
                  <a:pt x="475587" y="154389"/>
                </a:lnTo>
                <a:lnTo>
                  <a:pt x="453704" y="112407"/>
                </a:lnTo>
                <a:lnTo>
                  <a:pt x="424244" y="75344"/>
                </a:lnTo>
                <a:lnTo>
                  <a:pt x="387971" y="44378"/>
                </a:lnTo>
                <a:lnTo>
                  <a:pt x="345646" y="20683"/>
                </a:lnTo>
                <a:lnTo>
                  <a:pt x="298035" y="5438"/>
                </a:lnTo>
                <a:lnTo>
                  <a:pt x="248361" y="0"/>
                </a:lnTo>
                <a:close/>
              </a:path>
            </a:pathLst>
          </a:custGeom>
          <a:solidFill>
            <a:schemeClr val="accent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object 26"/>
          <p:cNvSpPr/>
          <p:nvPr userDrawn="1"/>
        </p:nvSpPr>
        <p:spPr>
          <a:xfrm>
            <a:off x="17257071" y="1784556"/>
            <a:ext cx="494030" cy="494030"/>
          </a:xfrm>
          <a:custGeom>
            <a:avLst/>
            <a:gdLst/>
            <a:ahLst/>
            <a:cxnLst/>
            <a:rect l="l" t="t" r="r" b="b"/>
            <a:pathLst>
              <a:path w="494030" h="494030">
                <a:moveTo>
                  <a:pt x="242076" y="0"/>
                </a:moveTo>
                <a:lnTo>
                  <a:pt x="193912" y="5701"/>
                </a:lnTo>
                <a:lnTo>
                  <a:pt x="146439" y="21346"/>
                </a:lnTo>
                <a:lnTo>
                  <a:pt x="103042" y="46150"/>
                </a:lnTo>
                <a:lnTo>
                  <a:pt x="66569" y="78122"/>
                </a:lnTo>
                <a:lnTo>
                  <a:pt x="37525" y="115953"/>
                </a:lnTo>
                <a:lnTo>
                  <a:pt x="16412" y="158332"/>
                </a:lnTo>
                <a:lnTo>
                  <a:pt x="3736" y="203949"/>
                </a:lnTo>
                <a:lnTo>
                  <a:pt x="0" y="251494"/>
                </a:lnTo>
                <a:lnTo>
                  <a:pt x="5708" y="299656"/>
                </a:lnTo>
                <a:lnTo>
                  <a:pt x="21365" y="347126"/>
                </a:lnTo>
                <a:lnTo>
                  <a:pt x="46182" y="390508"/>
                </a:lnTo>
                <a:lnTo>
                  <a:pt x="78163" y="426968"/>
                </a:lnTo>
                <a:lnTo>
                  <a:pt x="115997" y="456002"/>
                </a:lnTo>
                <a:lnTo>
                  <a:pt x="158374" y="477107"/>
                </a:lnTo>
                <a:lnTo>
                  <a:pt x="203983" y="489779"/>
                </a:lnTo>
                <a:lnTo>
                  <a:pt x="251514" y="493516"/>
                </a:lnTo>
                <a:lnTo>
                  <a:pt x="299658" y="487814"/>
                </a:lnTo>
                <a:lnTo>
                  <a:pt x="347103" y="472170"/>
                </a:lnTo>
                <a:lnTo>
                  <a:pt x="390497" y="447365"/>
                </a:lnTo>
                <a:lnTo>
                  <a:pt x="426962" y="415393"/>
                </a:lnTo>
                <a:lnTo>
                  <a:pt x="455996" y="377563"/>
                </a:lnTo>
                <a:lnTo>
                  <a:pt x="477100" y="335187"/>
                </a:lnTo>
                <a:lnTo>
                  <a:pt x="489771" y="289574"/>
                </a:lnTo>
                <a:lnTo>
                  <a:pt x="493508" y="242035"/>
                </a:lnTo>
                <a:lnTo>
                  <a:pt x="487811" y="193880"/>
                </a:lnTo>
                <a:lnTo>
                  <a:pt x="472178" y="146420"/>
                </a:lnTo>
                <a:lnTo>
                  <a:pt x="447388" y="103028"/>
                </a:lnTo>
                <a:lnTo>
                  <a:pt x="415427" y="66561"/>
                </a:lnTo>
                <a:lnTo>
                  <a:pt x="377605" y="37521"/>
                </a:lnTo>
                <a:lnTo>
                  <a:pt x="335232" y="16412"/>
                </a:lnTo>
                <a:lnTo>
                  <a:pt x="289619" y="3738"/>
                </a:lnTo>
                <a:lnTo>
                  <a:pt x="242076" y="0"/>
                </a:lnTo>
                <a:close/>
              </a:path>
            </a:pathLst>
          </a:custGeom>
          <a:solidFill>
            <a:schemeClr val="accent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object 27"/>
          <p:cNvSpPr/>
          <p:nvPr userDrawn="1"/>
        </p:nvSpPr>
        <p:spPr>
          <a:xfrm>
            <a:off x="18419390" y="9116827"/>
            <a:ext cx="491491" cy="491490"/>
          </a:xfrm>
          <a:custGeom>
            <a:avLst/>
            <a:gdLst/>
            <a:ahLst/>
            <a:cxnLst/>
            <a:rect l="l" t="t" r="r" b="b"/>
            <a:pathLst>
              <a:path w="491490" h="491490">
                <a:moveTo>
                  <a:pt x="221400" y="0"/>
                </a:moveTo>
                <a:lnTo>
                  <a:pt x="173832" y="9461"/>
                </a:lnTo>
                <a:lnTo>
                  <a:pt x="129770" y="27707"/>
                </a:lnTo>
                <a:lnTo>
                  <a:pt x="90304" y="53856"/>
                </a:lnTo>
                <a:lnTo>
                  <a:pt x="56525" y="87024"/>
                </a:lnTo>
                <a:lnTo>
                  <a:pt x="29523" y="126328"/>
                </a:lnTo>
                <a:lnTo>
                  <a:pt x="10388" y="170886"/>
                </a:lnTo>
                <a:lnTo>
                  <a:pt x="210" y="219813"/>
                </a:lnTo>
                <a:lnTo>
                  <a:pt x="0" y="269798"/>
                </a:lnTo>
                <a:lnTo>
                  <a:pt x="9458" y="317366"/>
                </a:lnTo>
                <a:lnTo>
                  <a:pt x="27703" y="361428"/>
                </a:lnTo>
                <a:lnTo>
                  <a:pt x="53849" y="400894"/>
                </a:lnTo>
                <a:lnTo>
                  <a:pt x="87012" y="434673"/>
                </a:lnTo>
                <a:lnTo>
                  <a:pt x="126308" y="461675"/>
                </a:lnTo>
                <a:lnTo>
                  <a:pt x="170853" y="480810"/>
                </a:lnTo>
                <a:lnTo>
                  <a:pt x="219764" y="490988"/>
                </a:lnTo>
                <a:lnTo>
                  <a:pt x="269752" y="491197"/>
                </a:lnTo>
                <a:lnTo>
                  <a:pt x="317322" y="481740"/>
                </a:lnTo>
                <a:lnTo>
                  <a:pt x="361384" y="463499"/>
                </a:lnTo>
                <a:lnTo>
                  <a:pt x="400850" y="437355"/>
                </a:lnTo>
                <a:lnTo>
                  <a:pt x="434629" y="404189"/>
                </a:lnTo>
                <a:lnTo>
                  <a:pt x="461631" y="364884"/>
                </a:lnTo>
                <a:lnTo>
                  <a:pt x="480768" y="320321"/>
                </a:lnTo>
                <a:lnTo>
                  <a:pt x="490949" y="271382"/>
                </a:lnTo>
                <a:lnTo>
                  <a:pt x="491184" y="221409"/>
                </a:lnTo>
                <a:lnTo>
                  <a:pt x="481742" y="173846"/>
                </a:lnTo>
                <a:lnTo>
                  <a:pt x="463507" y="129785"/>
                </a:lnTo>
                <a:lnTo>
                  <a:pt x="437364" y="90317"/>
                </a:lnTo>
                <a:lnTo>
                  <a:pt x="404197" y="56533"/>
                </a:lnTo>
                <a:lnTo>
                  <a:pt x="364888" y="29526"/>
                </a:lnTo>
                <a:lnTo>
                  <a:pt x="320323" y="10387"/>
                </a:lnTo>
                <a:lnTo>
                  <a:pt x="271385" y="207"/>
                </a:lnTo>
                <a:lnTo>
                  <a:pt x="221400" y="0"/>
                </a:lnTo>
                <a:close/>
              </a:path>
            </a:pathLst>
          </a:custGeom>
          <a:solidFill>
            <a:schemeClr val="accent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object 28"/>
          <p:cNvSpPr/>
          <p:nvPr userDrawn="1"/>
        </p:nvSpPr>
        <p:spPr>
          <a:xfrm>
            <a:off x="16576300" y="447828"/>
            <a:ext cx="492759" cy="492759"/>
          </a:xfrm>
          <a:custGeom>
            <a:avLst/>
            <a:gdLst/>
            <a:ahLst/>
            <a:cxnLst/>
            <a:rect l="l" t="t" r="r" b="b"/>
            <a:pathLst>
              <a:path w="492759" h="492759">
                <a:moveTo>
                  <a:pt x="263351" y="0"/>
                </a:moveTo>
                <a:lnTo>
                  <a:pt x="215682" y="1254"/>
                </a:lnTo>
                <a:lnTo>
                  <a:pt x="168382" y="11961"/>
                </a:lnTo>
                <a:lnTo>
                  <a:pt x="122805" y="32486"/>
                </a:lnTo>
                <a:lnTo>
                  <a:pt x="82240" y="61693"/>
                </a:lnTo>
                <a:lnTo>
                  <a:pt x="49314" y="97302"/>
                </a:lnTo>
                <a:lnTo>
                  <a:pt x="24390" y="137959"/>
                </a:lnTo>
                <a:lnTo>
                  <a:pt x="7831" y="182310"/>
                </a:lnTo>
                <a:lnTo>
                  <a:pt x="0" y="228999"/>
                </a:lnTo>
                <a:lnTo>
                  <a:pt x="1258" y="276673"/>
                </a:lnTo>
                <a:lnTo>
                  <a:pt x="11968" y="323976"/>
                </a:lnTo>
                <a:lnTo>
                  <a:pt x="32494" y="369554"/>
                </a:lnTo>
                <a:lnTo>
                  <a:pt x="61675" y="410109"/>
                </a:lnTo>
                <a:lnTo>
                  <a:pt x="97268" y="443026"/>
                </a:lnTo>
                <a:lnTo>
                  <a:pt x="137918" y="467944"/>
                </a:lnTo>
                <a:lnTo>
                  <a:pt x="182266" y="484501"/>
                </a:lnTo>
                <a:lnTo>
                  <a:pt x="228957" y="492333"/>
                </a:lnTo>
                <a:lnTo>
                  <a:pt x="276634" y="491080"/>
                </a:lnTo>
                <a:lnTo>
                  <a:pt x="323941" y="480378"/>
                </a:lnTo>
                <a:lnTo>
                  <a:pt x="369521" y="459865"/>
                </a:lnTo>
                <a:lnTo>
                  <a:pt x="410089" y="430660"/>
                </a:lnTo>
                <a:lnTo>
                  <a:pt x="443016" y="395049"/>
                </a:lnTo>
                <a:lnTo>
                  <a:pt x="467941" y="354388"/>
                </a:lnTo>
                <a:lnTo>
                  <a:pt x="484500" y="310034"/>
                </a:lnTo>
                <a:lnTo>
                  <a:pt x="492332" y="263341"/>
                </a:lnTo>
                <a:lnTo>
                  <a:pt x="491074" y="215667"/>
                </a:lnTo>
                <a:lnTo>
                  <a:pt x="480365" y="168367"/>
                </a:lnTo>
                <a:lnTo>
                  <a:pt x="459842" y="122797"/>
                </a:lnTo>
                <a:lnTo>
                  <a:pt x="430637" y="82241"/>
                </a:lnTo>
                <a:lnTo>
                  <a:pt x="395031" y="49319"/>
                </a:lnTo>
                <a:lnTo>
                  <a:pt x="354379" y="24396"/>
                </a:lnTo>
                <a:lnTo>
                  <a:pt x="310034" y="7835"/>
                </a:lnTo>
                <a:lnTo>
                  <a:pt x="263351" y="0"/>
                </a:lnTo>
                <a:close/>
              </a:path>
            </a:pathLst>
          </a:custGeom>
          <a:solidFill>
            <a:schemeClr val="accent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" name="object 29"/>
          <p:cNvSpPr/>
          <p:nvPr userDrawn="1"/>
        </p:nvSpPr>
        <p:spPr>
          <a:xfrm>
            <a:off x="18496824" y="7616832"/>
            <a:ext cx="494030" cy="494030"/>
          </a:xfrm>
          <a:custGeom>
            <a:avLst/>
            <a:gdLst/>
            <a:ahLst/>
            <a:cxnLst/>
            <a:rect l="l" t="t" r="r" b="b"/>
            <a:pathLst>
              <a:path w="494030" h="494029">
                <a:moveTo>
                  <a:pt x="246715" y="0"/>
                </a:moveTo>
                <a:lnTo>
                  <a:pt x="196984" y="5013"/>
                </a:lnTo>
                <a:lnTo>
                  <a:pt x="150668" y="19391"/>
                </a:lnTo>
                <a:lnTo>
                  <a:pt x="108760" y="42142"/>
                </a:lnTo>
                <a:lnTo>
                  <a:pt x="72249" y="72273"/>
                </a:lnTo>
                <a:lnTo>
                  <a:pt x="42126" y="108793"/>
                </a:lnTo>
                <a:lnTo>
                  <a:pt x="19383" y="150708"/>
                </a:lnTo>
                <a:lnTo>
                  <a:pt x="5011" y="197027"/>
                </a:lnTo>
                <a:lnTo>
                  <a:pt x="0" y="246756"/>
                </a:lnTo>
                <a:lnTo>
                  <a:pt x="5011" y="296476"/>
                </a:lnTo>
                <a:lnTo>
                  <a:pt x="19383" y="342787"/>
                </a:lnTo>
                <a:lnTo>
                  <a:pt x="42126" y="384696"/>
                </a:lnTo>
                <a:lnTo>
                  <a:pt x="72249" y="421212"/>
                </a:lnTo>
                <a:lnTo>
                  <a:pt x="108760" y="451341"/>
                </a:lnTo>
                <a:lnTo>
                  <a:pt x="150668" y="474091"/>
                </a:lnTo>
                <a:lnTo>
                  <a:pt x="196984" y="488469"/>
                </a:lnTo>
                <a:lnTo>
                  <a:pt x="246715" y="493482"/>
                </a:lnTo>
                <a:lnTo>
                  <a:pt x="296445" y="488469"/>
                </a:lnTo>
                <a:lnTo>
                  <a:pt x="342761" y="474091"/>
                </a:lnTo>
                <a:lnTo>
                  <a:pt x="384669" y="451341"/>
                </a:lnTo>
                <a:lnTo>
                  <a:pt x="421180" y="421212"/>
                </a:lnTo>
                <a:lnTo>
                  <a:pt x="451303" y="384696"/>
                </a:lnTo>
                <a:lnTo>
                  <a:pt x="474046" y="342787"/>
                </a:lnTo>
                <a:lnTo>
                  <a:pt x="488418" y="296476"/>
                </a:lnTo>
                <a:lnTo>
                  <a:pt x="493430" y="246756"/>
                </a:lnTo>
                <a:lnTo>
                  <a:pt x="488418" y="197027"/>
                </a:lnTo>
                <a:lnTo>
                  <a:pt x="474046" y="150708"/>
                </a:lnTo>
                <a:lnTo>
                  <a:pt x="451303" y="108793"/>
                </a:lnTo>
                <a:lnTo>
                  <a:pt x="421180" y="72273"/>
                </a:lnTo>
                <a:lnTo>
                  <a:pt x="384669" y="42142"/>
                </a:lnTo>
                <a:lnTo>
                  <a:pt x="342761" y="19391"/>
                </a:lnTo>
                <a:lnTo>
                  <a:pt x="296445" y="5013"/>
                </a:lnTo>
                <a:lnTo>
                  <a:pt x="246715" y="0"/>
                </a:lnTo>
                <a:close/>
              </a:path>
            </a:pathLst>
          </a:custGeom>
          <a:solidFill>
            <a:schemeClr val="accent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" name="object 30"/>
          <p:cNvSpPr/>
          <p:nvPr userDrawn="1"/>
        </p:nvSpPr>
        <p:spPr>
          <a:xfrm>
            <a:off x="18419386" y="6119127"/>
            <a:ext cx="491491" cy="491490"/>
          </a:xfrm>
          <a:custGeom>
            <a:avLst/>
            <a:gdLst/>
            <a:ahLst/>
            <a:cxnLst/>
            <a:rect l="l" t="t" r="r" b="b"/>
            <a:pathLst>
              <a:path w="491490" h="491490">
                <a:moveTo>
                  <a:pt x="269756" y="0"/>
                </a:moveTo>
                <a:lnTo>
                  <a:pt x="219771" y="207"/>
                </a:lnTo>
                <a:lnTo>
                  <a:pt x="170858" y="10387"/>
                </a:lnTo>
                <a:lnTo>
                  <a:pt x="126311" y="29526"/>
                </a:lnTo>
                <a:lnTo>
                  <a:pt x="87014" y="56533"/>
                </a:lnTo>
                <a:lnTo>
                  <a:pt x="53851" y="90317"/>
                </a:lnTo>
                <a:lnTo>
                  <a:pt x="27705" y="129785"/>
                </a:lnTo>
                <a:lnTo>
                  <a:pt x="9460" y="173846"/>
                </a:lnTo>
                <a:lnTo>
                  <a:pt x="0" y="221409"/>
                </a:lnTo>
                <a:lnTo>
                  <a:pt x="207" y="271382"/>
                </a:lnTo>
                <a:lnTo>
                  <a:pt x="10388" y="320309"/>
                </a:lnTo>
                <a:lnTo>
                  <a:pt x="29525" y="364867"/>
                </a:lnTo>
                <a:lnTo>
                  <a:pt x="56528" y="404171"/>
                </a:lnTo>
                <a:lnTo>
                  <a:pt x="90306" y="437339"/>
                </a:lnTo>
                <a:lnTo>
                  <a:pt x="129772" y="463488"/>
                </a:lnTo>
                <a:lnTo>
                  <a:pt x="173835" y="481734"/>
                </a:lnTo>
                <a:lnTo>
                  <a:pt x="221405" y="491195"/>
                </a:lnTo>
                <a:lnTo>
                  <a:pt x="271393" y="490988"/>
                </a:lnTo>
                <a:lnTo>
                  <a:pt x="320330" y="480808"/>
                </a:lnTo>
                <a:lnTo>
                  <a:pt x="364895" y="461669"/>
                </a:lnTo>
                <a:lnTo>
                  <a:pt x="404204" y="434662"/>
                </a:lnTo>
                <a:lnTo>
                  <a:pt x="437371" y="400878"/>
                </a:lnTo>
                <a:lnTo>
                  <a:pt x="463512" y="361410"/>
                </a:lnTo>
                <a:lnTo>
                  <a:pt x="481745" y="317349"/>
                </a:lnTo>
                <a:lnTo>
                  <a:pt x="491184" y="269786"/>
                </a:lnTo>
                <a:lnTo>
                  <a:pt x="490946" y="219813"/>
                </a:lnTo>
                <a:lnTo>
                  <a:pt x="480768" y="170886"/>
                </a:lnTo>
                <a:lnTo>
                  <a:pt x="461633" y="126328"/>
                </a:lnTo>
                <a:lnTo>
                  <a:pt x="434631" y="87024"/>
                </a:lnTo>
                <a:lnTo>
                  <a:pt x="400852" y="53856"/>
                </a:lnTo>
                <a:lnTo>
                  <a:pt x="361387" y="27707"/>
                </a:lnTo>
                <a:lnTo>
                  <a:pt x="317324" y="9461"/>
                </a:lnTo>
                <a:lnTo>
                  <a:pt x="269756" y="0"/>
                </a:lnTo>
                <a:close/>
              </a:path>
            </a:pathLst>
          </a:custGeom>
          <a:solidFill>
            <a:schemeClr val="accent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" name="object 31"/>
          <p:cNvSpPr/>
          <p:nvPr userDrawn="1"/>
        </p:nvSpPr>
        <p:spPr>
          <a:xfrm>
            <a:off x="18183403" y="4635511"/>
            <a:ext cx="494030" cy="494030"/>
          </a:xfrm>
          <a:custGeom>
            <a:avLst/>
            <a:gdLst/>
            <a:ahLst/>
            <a:cxnLst/>
            <a:rect l="l" t="t" r="r" b="b"/>
            <a:pathLst>
              <a:path w="494030" h="494029">
                <a:moveTo>
                  <a:pt x="245153" y="0"/>
                </a:moveTo>
                <a:lnTo>
                  <a:pt x="195455" y="5426"/>
                </a:lnTo>
                <a:lnTo>
                  <a:pt x="147867" y="20671"/>
                </a:lnTo>
                <a:lnTo>
                  <a:pt x="105561" y="44366"/>
                </a:lnTo>
                <a:lnTo>
                  <a:pt x="69301" y="75332"/>
                </a:lnTo>
                <a:lnTo>
                  <a:pt x="39851" y="112395"/>
                </a:lnTo>
                <a:lnTo>
                  <a:pt x="17974" y="154377"/>
                </a:lnTo>
                <a:lnTo>
                  <a:pt x="4436" y="200102"/>
                </a:lnTo>
                <a:lnTo>
                  <a:pt x="0" y="248394"/>
                </a:lnTo>
                <a:lnTo>
                  <a:pt x="5429" y="298076"/>
                </a:lnTo>
                <a:lnTo>
                  <a:pt x="20662" y="345678"/>
                </a:lnTo>
                <a:lnTo>
                  <a:pt x="44349" y="387994"/>
                </a:lnTo>
                <a:lnTo>
                  <a:pt x="75313" y="424262"/>
                </a:lnTo>
                <a:lnTo>
                  <a:pt x="112374" y="453718"/>
                </a:lnTo>
                <a:lnTo>
                  <a:pt x="154355" y="475599"/>
                </a:lnTo>
                <a:lnTo>
                  <a:pt x="200078" y="489141"/>
                </a:lnTo>
                <a:lnTo>
                  <a:pt x="248365" y="493581"/>
                </a:lnTo>
                <a:lnTo>
                  <a:pt x="298038" y="488154"/>
                </a:lnTo>
                <a:lnTo>
                  <a:pt x="345650" y="472909"/>
                </a:lnTo>
                <a:lnTo>
                  <a:pt x="387974" y="449214"/>
                </a:lnTo>
                <a:lnTo>
                  <a:pt x="424248" y="418247"/>
                </a:lnTo>
                <a:lnTo>
                  <a:pt x="453707" y="381184"/>
                </a:lnTo>
                <a:lnTo>
                  <a:pt x="475590" y="339201"/>
                </a:lnTo>
                <a:lnTo>
                  <a:pt x="489134" y="293474"/>
                </a:lnTo>
                <a:lnTo>
                  <a:pt x="493574" y="245179"/>
                </a:lnTo>
                <a:lnTo>
                  <a:pt x="488147" y="195493"/>
                </a:lnTo>
                <a:lnTo>
                  <a:pt x="472914" y="147895"/>
                </a:lnTo>
                <a:lnTo>
                  <a:pt x="449224" y="105582"/>
                </a:lnTo>
                <a:lnTo>
                  <a:pt x="418257" y="69315"/>
                </a:lnTo>
                <a:lnTo>
                  <a:pt x="381189" y="39861"/>
                </a:lnTo>
                <a:lnTo>
                  <a:pt x="339197" y="17981"/>
                </a:lnTo>
                <a:lnTo>
                  <a:pt x="293459" y="4439"/>
                </a:lnTo>
                <a:lnTo>
                  <a:pt x="245153" y="0"/>
                </a:lnTo>
                <a:close/>
              </a:path>
            </a:pathLst>
          </a:custGeom>
          <a:solidFill>
            <a:schemeClr val="accent1"/>
          </a:solidFill>
        </p:spPr>
        <p:txBody>
          <a:bodyPr wrap="square" lIns="0" tIns="0" rIns="0" bIns="0" rtlCol="0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1058394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</p:sldLayoutIdLst>
  <p:hf sldNum="0" hdr="0"/>
  <p:txStyles>
    <p:titleStyle>
      <a:lvl1pPr algn="ctr" defTabSz="457166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874" indent="-342874" algn="l" defTabSz="457166" rtl="0" eaLnBrk="1" latinLnBrk="0" hangingPunct="1">
        <a:spcBef>
          <a:spcPct val="20000"/>
        </a:spcBef>
        <a:buFont typeface="Arial"/>
        <a:buChar char="•"/>
        <a:defRPr sz="33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94" indent="-285728" algn="l" defTabSz="457166" rtl="0" eaLnBrk="1" latinLnBrk="0" hangingPunct="1">
        <a:spcBef>
          <a:spcPct val="20000"/>
        </a:spcBef>
        <a:buFont typeface="Arial"/>
        <a:buChar char="–"/>
        <a:defRPr sz="29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11" indent="-228582" algn="l" defTabSz="457166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077" indent="-228582" algn="l" defTabSz="457166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243" indent="-228582" algn="l" defTabSz="457166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407" indent="-228582" algn="l" defTabSz="457166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573" indent="-228582" algn="l" defTabSz="457166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736" indent="-228582" algn="l" defTabSz="457166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902" indent="-228582" algn="l" defTabSz="457166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16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66" algn="l" defTabSz="45716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30" algn="l" defTabSz="45716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95" algn="l" defTabSz="45716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59" algn="l" defTabSz="45716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25" algn="l" defTabSz="45716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989" algn="l" defTabSz="45716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155" algn="l" defTabSz="45716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318" algn="l" defTabSz="45716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01911" y="2659062"/>
            <a:ext cx="14859001" cy="5738813"/>
          </a:xfrm>
          <a:prstGeom prst="rect">
            <a:avLst/>
          </a:prstGeom>
        </p:spPr>
        <p:txBody>
          <a:bodyPr vert="horz" lIns="91433" tIns="45715" rIns="91433" bIns="45715" rtlCol="0">
            <a:normAutofit/>
          </a:bodyPr>
          <a:lstStyle/>
          <a:p>
            <a:pPr lvl="0"/>
            <a:r>
              <a:rPr lang="en-CA"/>
              <a:t>Click to edit Master text styles</a:t>
            </a:r>
          </a:p>
          <a:p>
            <a:pPr lvl="1"/>
            <a:r>
              <a:rPr lang="en-CA"/>
              <a:t>Second level</a:t>
            </a:r>
          </a:p>
          <a:p>
            <a:pPr lvl="2"/>
            <a:r>
              <a:rPr lang="en-CA"/>
              <a:t>Third level</a:t>
            </a:r>
          </a:p>
          <a:p>
            <a:pPr lvl="3"/>
            <a:r>
              <a:rPr lang="en-CA"/>
              <a:t>Fourth level</a:t>
            </a:r>
          </a:p>
          <a:p>
            <a:pPr lvl="4"/>
            <a:r>
              <a:rPr lang="en-CA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7214850" y="10006014"/>
            <a:ext cx="2133601" cy="601661"/>
          </a:xfrm>
          <a:prstGeom prst="rect">
            <a:avLst/>
          </a:prstGeom>
        </p:spPr>
        <p:txBody>
          <a:bodyPr vert="horz" lIns="91433" tIns="45715" rIns="91433" bIns="45715" rtlCol="0" anchor="ctr"/>
          <a:lstStyle>
            <a:lvl1pPr algn="r">
              <a:defRPr sz="1800">
                <a:solidFill>
                  <a:srgbClr val="000000"/>
                </a:solidFill>
              </a:defRPr>
            </a:lvl1pPr>
          </a:lstStyle>
          <a:p>
            <a:fld id="{C0C20A44-C7B5-FA47-9A93-F187C65E77EA}" type="datetime4">
              <a:rPr lang="en-CA" smtClean="0"/>
              <a:pPr/>
              <a:t>February 25, 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661650" y="10006014"/>
            <a:ext cx="6553200" cy="601661"/>
          </a:xfrm>
          <a:prstGeom prst="rect">
            <a:avLst/>
          </a:prstGeom>
        </p:spPr>
        <p:txBody>
          <a:bodyPr vert="horz" lIns="91433" tIns="45715" rIns="91433" bIns="45715" rtlCol="0" anchor="ctr"/>
          <a:lstStyle>
            <a:lvl1pPr algn="r">
              <a:defRPr sz="1800">
                <a:solidFill>
                  <a:srgbClr val="000000"/>
                </a:solidFill>
              </a:defRPr>
            </a:lvl1pPr>
          </a:lstStyle>
          <a:p>
            <a:r>
              <a:rPr lang="en-US"/>
              <a:t>Presentation Title</a:t>
            </a:r>
          </a:p>
        </p:txBody>
      </p:sp>
      <p:pic>
        <p:nvPicPr>
          <p:cNvPr id="7" name="Picture 6" descr="NSFM_Horiz_Col_RGB.pn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4251" y="9769476"/>
            <a:ext cx="3998401" cy="110292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5" cstate="print"/>
          <a:stretch>
            <a:fillRect/>
          </a:stretch>
        </p:blipFill>
        <p:spPr>
          <a:xfrm>
            <a:off x="5651656" y="10150475"/>
            <a:ext cx="4247994" cy="3112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65347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1" r:id="rId1"/>
    <p:sldLayoutId id="2147483686" r:id="rId2"/>
  </p:sldLayoutIdLst>
  <p:hf sldNum="0" hdr="0"/>
  <p:txStyles>
    <p:titleStyle>
      <a:lvl1pPr algn="ctr" defTabSz="457166" rtl="0" eaLnBrk="1" latinLnBrk="0" hangingPunct="1">
        <a:spcBef>
          <a:spcPct val="0"/>
        </a:spcBef>
        <a:buNone/>
        <a:defRPr sz="9900" b="0" i="0" kern="1200" cap="all">
          <a:solidFill>
            <a:schemeClr val="accent2"/>
          </a:solidFill>
          <a:latin typeface="Calibri Light"/>
          <a:ea typeface="+mj-ea"/>
          <a:cs typeface="Calibri Light"/>
        </a:defRPr>
      </a:lvl1pPr>
    </p:titleStyle>
    <p:bodyStyle>
      <a:lvl1pPr marL="342874" indent="-342874" algn="l" defTabSz="457166" rtl="0" eaLnBrk="1" latinLnBrk="0" hangingPunct="1">
        <a:spcBef>
          <a:spcPct val="20000"/>
        </a:spcBef>
        <a:buFont typeface="Arial"/>
        <a:buChar char="•"/>
        <a:defRPr sz="4000" kern="1200">
          <a:solidFill>
            <a:srgbClr val="000000"/>
          </a:solidFill>
          <a:latin typeface="+mn-lt"/>
          <a:ea typeface="+mn-ea"/>
          <a:cs typeface="+mn-cs"/>
        </a:defRPr>
      </a:lvl1pPr>
      <a:lvl2pPr marL="742894" indent="-285728" algn="l" defTabSz="457166" rtl="0" eaLnBrk="1" latinLnBrk="0" hangingPunct="1">
        <a:spcBef>
          <a:spcPct val="20000"/>
        </a:spcBef>
        <a:buFont typeface="Arial"/>
        <a:buChar char="–"/>
        <a:defRPr sz="4000" kern="1200">
          <a:solidFill>
            <a:srgbClr val="000000"/>
          </a:solidFill>
          <a:latin typeface="+mn-lt"/>
          <a:ea typeface="+mn-ea"/>
          <a:cs typeface="+mn-cs"/>
        </a:defRPr>
      </a:lvl2pPr>
      <a:lvl3pPr marL="1142911" indent="-228582" algn="l" defTabSz="457166" rtl="0" eaLnBrk="1" latinLnBrk="0" hangingPunct="1">
        <a:spcBef>
          <a:spcPct val="20000"/>
        </a:spcBef>
        <a:buFont typeface="Arial"/>
        <a:buChar char="•"/>
        <a:defRPr sz="4000" kern="1200">
          <a:solidFill>
            <a:srgbClr val="000000"/>
          </a:solidFill>
          <a:latin typeface="+mn-lt"/>
          <a:ea typeface="+mn-ea"/>
          <a:cs typeface="+mn-cs"/>
        </a:defRPr>
      </a:lvl3pPr>
      <a:lvl4pPr marL="1600077" indent="-228582" algn="l" defTabSz="457166" rtl="0" eaLnBrk="1" latinLnBrk="0" hangingPunct="1">
        <a:spcBef>
          <a:spcPct val="20000"/>
        </a:spcBef>
        <a:buFont typeface="Arial"/>
        <a:buChar char="–"/>
        <a:defRPr sz="4000" kern="1200">
          <a:solidFill>
            <a:srgbClr val="000000"/>
          </a:solidFill>
          <a:latin typeface="+mn-lt"/>
          <a:ea typeface="+mn-ea"/>
          <a:cs typeface="+mn-cs"/>
        </a:defRPr>
      </a:lvl4pPr>
      <a:lvl5pPr marL="2057243" indent="-228582" algn="l" defTabSz="457166" rtl="0" eaLnBrk="1" latinLnBrk="0" hangingPunct="1">
        <a:spcBef>
          <a:spcPct val="20000"/>
        </a:spcBef>
        <a:buFont typeface="Arial"/>
        <a:buChar char="»"/>
        <a:defRPr sz="4000" kern="1200">
          <a:solidFill>
            <a:srgbClr val="000000"/>
          </a:solidFill>
          <a:latin typeface="+mn-lt"/>
          <a:ea typeface="+mn-ea"/>
          <a:cs typeface="+mn-cs"/>
        </a:defRPr>
      </a:lvl5pPr>
      <a:lvl6pPr marL="2514407" indent="-228582" algn="l" defTabSz="457166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573" indent="-228582" algn="l" defTabSz="457166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736" indent="-228582" algn="l" defTabSz="457166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902" indent="-228582" algn="l" defTabSz="457166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16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66" algn="l" defTabSz="45716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30" algn="l" defTabSz="45716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95" algn="l" defTabSz="45716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59" algn="l" defTabSz="45716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25" algn="l" defTabSz="45716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989" algn="l" defTabSz="45716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155" algn="l" defTabSz="45716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318" algn="l" defTabSz="45716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2"/>
          <p:cNvSpPr>
            <a:spLocks noGrp="1"/>
          </p:cNvSpPr>
          <p:nvPr>
            <p:ph type="body" idx="1"/>
          </p:nvPr>
        </p:nvSpPr>
        <p:spPr>
          <a:xfrm>
            <a:off x="2601911" y="2659062"/>
            <a:ext cx="14859001" cy="5738813"/>
          </a:xfrm>
          <a:prstGeom prst="rect">
            <a:avLst/>
          </a:prstGeom>
        </p:spPr>
        <p:txBody>
          <a:bodyPr vert="horz" lIns="91433" tIns="45715" rIns="91433" bIns="45715" rtlCol="0">
            <a:normAutofit/>
          </a:bodyPr>
          <a:lstStyle/>
          <a:p>
            <a:pPr lvl="0"/>
            <a:r>
              <a:rPr lang="en-CA"/>
              <a:t>Click to edit Master text styles</a:t>
            </a:r>
          </a:p>
          <a:p>
            <a:pPr lvl="1"/>
            <a:r>
              <a:rPr lang="en-CA"/>
              <a:t>Second level</a:t>
            </a:r>
          </a:p>
          <a:p>
            <a:pPr lvl="2"/>
            <a:r>
              <a:rPr lang="en-CA"/>
              <a:t>Third level</a:t>
            </a:r>
          </a:p>
          <a:p>
            <a:pPr lvl="3"/>
            <a:r>
              <a:rPr lang="en-CA"/>
              <a:t>Fourth level</a:t>
            </a:r>
          </a:p>
          <a:p>
            <a:pPr lvl="4"/>
            <a:r>
              <a:rPr lang="en-CA"/>
              <a:t>Fifth level</a:t>
            </a:r>
            <a:endParaRPr lang="en-US"/>
          </a:p>
        </p:txBody>
      </p:sp>
      <p:pic>
        <p:nvPicPr>
          <p:cNvPr id="13" name="Picture 12" descr="NSFM_Horiz_Col_RGB.pn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4251" y="9769476"/>
            <a:ext cx="3998401" cy="1102925"/>
          </a:xfrm>
          <a:prstGeom prst="rect">
            <a:avLst/>
          </a:prstGeom>
        </p:spPr>
      </p:pic>
      <p:sp>
        <p:nvSpPr>
          <p:cNvPr id="14" name="object 57"/>
          <p:cNvSpPr/>
          <p:nvPr userDrawn="1"/>
        </p:nvSpPr>
        <p:spPr>
          <a:xfrm>
            <a:off x="17889412" y="0"/>
            <a:ext cx="2214971" cy="2225674"/>
          </a:xfrm>
          <a:custGeom>
            <a:avLst/>
            <a:gdLst/>
            <a:ahLst/>
            <a:cxnLst/>
            <a:rect l="l" t="t" r="r" b="b"/>
            <a:pathLst>
              <a:path w="2890519" h="2904490">
                <a:moveTo>
                  <a:pt x="2890241" y="0"/>
                </a:moveTo>
                <a:lnTo>
                  <a:pt x="0" y="0"/>
                </a:lnTo>
                <a:lnTo>
                  <a:pt x="41646" y="9655"/>
                </a:lnTo>
                <a:lnTo>
                  <a:pt x="86694" y="20680"/>
                </a:lnTo>
                <a:lnTo>
                  <a:pt x="131532" y="32234"/>
                </a:lnTo>
                <a:lnTo>
                  <a:pt x="176156" y="44315"/>
                </a:lnTo>
                <a:lnTo>
                  <a:pt x="220564" y="56917"/>
                </a:lnTo>
                <a:lnTo>
                  <a:pt x="264750" y="70039"/>
                </a:lnTo>
                <a:lnTo>
                  <a:pt x="308712" y="83676"/>
                </a:lnTo>
                <a:lnTo>
                  <a:pt x="352447" y="97825"/>
                </a:lnTo>
                <a:lnTo>
                  <a:pt x="395950" y="112483"/>
                </a:lnTo>
                <a:lnTo>
                  <a:pt x="439218" y="127645"/>
                </a:lnTo>
                <a:lnTo>
                  <a:pt x="482249" y="143308"/>
                </a:lnTo>
                <a:lnTo>
                  <a:pt x="525037" y="159470"/>
                </a:lnTo>
                <a:lnTo>
                  <a:pt x="567580" y="176126"/>
                </a:lnTo>
                <a:lnTo>
                  <a:pt x="609874" y="193272"/>
                </a:lnTo>
                <a:lnTo>
                  <a:pt x="651917" y="210906"/>
                </a:lnTo>
                <a:lnTo>
                  <a:pt x="693703" y="229024"/>
                </a:lnTo>
                <a:lnTo>
                  <a:pt x="735230" y="247622"/>
                </a:lnTo>
                <a:lnTo>
                  <a:pt x="776494" y="266697"/>
                </a:lnTo>
                <a:lnTo>
                  <a:pt x="817492" y="286246"/>
                </a:lnTo>
                <a:lnTo>
                  <a:pt x="858219" y="306264"/>
                </a:lnTo>
                <a:lnTo>
                  <a:pt x="898674" y="326748"/>
                </a:lnTo>
                <a:lnTo>
                  <a:pt x="938852" y="347695"/>
                </a:lnTo>
                <a:lnTo>
                  <a:pt x="978749" y="369102"/>
                </a:lnTo>
                <a:lnTo>
                  <a:pt x="1018363" y="390964"/>
                </a:lnTo>
                <a:lnTo>
                  <a:pt x="1057689" y="413278"/>
                </a:lnTo>
                <a:lnTo>
                  <a:pt x="1096724" y="436042"/>
                </a:lnTo>
                <a:lnTo>
                  <a:pt x="1135465" y="459250"/>
                </a:lnTo>
                <a:lnTo>
                  <a:pt x="1173908" y="482900"/>
                </a:lnTo>
                <a:lnTo>
                  <a:pt x="1212049" y="506989"/>
                </a:lnTo>
                <a:lnTo>
                  <a:pt x="1249886" y="531512"/>
                </a:lnTo>
                <a:lnTo>
                  <a:pt x="1287414" y="556466"/>
                </a:lnTo>
                <a:lnTo>
                  <a:pt x="1324630" y="581848"/>
                </a:lnTo>
                <a:lnTo>
                  <a:pt x="1361531" y="607654"/>
                </a:lnTo>
                <a:lnTo>
                  <a:pt x="1398113" y="633881"/>
                </a:lnTo>
                <a:lnTo>
                  <a:pt x="1434372" y="660525"/>
                </a:lnTo>
                <a:lnTo>
                  <a:pt x="1470306" y="687583"/>
                </a:lnTo>
                <a:lnTo>
                  <a:pt x="1505909" y="715051"/>
                </a:lnTo>
                <a:lnTo>
                  <a:pt x="1541180" y="742926"/>
                </a:lnTo>
                <a:lnTo>
                  <a:pt x="1576115" y="771203"/>
                </a:lnTo>
                <a:lnTo>
                  <a:pt x="1610709" y="799881"/>
                </a:lnTo>
                <a:lnTo>
                  <a:pt x="1644960" y="828954"/>
                </a:lnTo>
                <a:lnTo>
                  <a:pt x="1678864" y="858420"/>
                </a:lnTo>
                <a:lnTo>
                  <a:pt x="1712418" y="888275"/>
                </a:lnTo>
                <a:lnTo>
                  <a:pt x="1745617" y="918516"/>
                </a:lnTo>
                <a:lnTo>
                  <a:pt x="1778459" y="949139"/>
                </a:lnTo>
                <a:lnTo>
                  <a:pt x="1810940" y="980141"/>
                </a:lnTo>
                <a:lnTo>
                  <a:pt x="1843056" y="1011517"/>
                </a:lnTo>
                <a:lnTo>
                  <a:pt x="1874804" y="1043265"/>
                </a:lnTo>
                <a:lnTo>
                  <a:pt x="1906181" y="1075382"/>
                </a:lnTo>
                <a:lnTo>
                  <a:pt x="1937182" y="1107862"/>
                </a:lnTo>
                <a:lnTo>
                  <a:pt x="1967805" y="1140704"/>
                </a:lnTo>
                <a:lnTo>
                  <a:pt x="1998046" y="1173904"/>
                </a:lnTo>
                <a:lnTo>
                  <a:pt x="2027901" y="1207457"/>
                </a:lnTo>
                <a:lnTo>
                  <a:pt x="2057367" y="1241361"/>
                </a:lnTo>
                <a:lnTo>
                  <a:pt x="2086441" y="1275612"/>
                </a:lnTo>
                <a:lnTo>
                  <a:pt x="2115118" y="1310206"/>
                </a:lnTo>
                <a:lnTo>
                  <a:pt x="2143396" y="1345141"/>
                </a:lnTo>
                <a:lnTo>
                  <a:pt x="2171270" y="1380412"/>
                </a:lnTo>
                <a:lnTo>
                  <a:pt x="2198738" y="1416016"/>
                </a:lnTo>
                <a:lnTo>
                  <a:pt x="2225796" y="1451949"/>
                </a:lnTo>
                <a:lnTo>
                  <a:pt x="2252440" y="1488208"/>
                </a:lnTo>
                <a:lnTo>
                  <a:pt x="2278667" y="1524790"/>
                </a:lnTo>
                <a:lnTo>
                  <a:pt x="2304473" y="1561691"/>
                </a:lnTo>
                <a:lnTo>
                  <a:pt x="2329855" y="1598907"/>
                </a:lnTo>
                <a:lnTo>
                  <a:pt x="2354809" y="1636435"/>
                </a:lnTo>
                <a:lnTo>
                  <a:pt x="2379333" y="1674272"/>
                </a:lnTo>
                <a:lnTo>
                  <a:pt x="2403421" y="1712414"/>
                </a:lnTo>
                <a:lnTo>
                  <a:pt x="2427071" y="1750856"/>
                </a:lnTo>
                <a:lnTo>
                  <a:pt x="2450280" y="1789597"/>
                </a:lnTo>
                <a:lnTo>
                  <a:pt x="2473043" y="1828632"/>
                </a:lnTo>
                <a:lnTo>
                  <a:pt x="2495357" y="1867959"/>
                </a:lnTo>
                <a:lnTo>
                  <a:pt x="2517219" y="1907572"/>
                </a:lnTo>
                <a:lnTo>
                  <a:pt x="2538626" y="1947469"/>
                </a:lnTo>
                <a:lnTo>
                  <a:pt x="2559573" y="1987647"/>
                </a:lnTo>
                <a:lnTo>
                  <a:pt x="2580057" y="2028102"/>
                </a:lnTo>
                <a:lnTo>
                  <a:pt x="2600075" y="2068830"/>
                </a:lnTo>
                <a:lnTo>
                  <a:pt x="2619624" y="2109827"/>
                </a:lnTo>
                <a:lnTo>
                  <a:pt x="2638699" y="2151092"/>
                </a:lnTo>
                <a:lnTo>
                  <a:pt x="2657297" y="2192618"/>
                </a:lnTo>
                <a:lnTo>
                  <a:pt x="2675415" y="2234405"/>
                </a:lnTo>
                <a:lnTo>
                  <a:pt x="2693049" y="2276447"/>
                </a:lnTo>
                <a:lnTo>
                  <a:pt x="2710195" y="2318741"/>
                </a:lnTo>
                <a:lnTo>
                  <a:pt x="2726851" y="2361284"/>
                </a:lnTo>
                <a:lnTo>
                  <a:pt x="2743013" y="2404073"/>
                </a:lnTo>
                <a:lnTo>
                  <a:pt x="2758676" y="2447103"/>
                </a:lnTo>
                <a:lnTo>
                  <a:pt x="2773839" y="2490371"/>
                </a:lnTo>
                <a:lnTo>
                  <a:pt x="2788496" y="2533874"/>
                </a:lnTo>
                <a:lnTo>
                  <a:pt x="2802645" y="2577609"/>
                </a:lnTo>
                <a:lnTo>
                  <a:pt x="2816282" y="2621571"/>
                </a:lnTo>
                <a:lnTo>
                  <a:pt x="2829404" y="2665758"/>
                </a:lnTo>
                <a:lnTo>
                  <a:pt x="2842007" y="2710165"/>
                </a:lnTo>
                <a:lnTo>
                  <a:pt x="2854087" y="2754789"/>
                </a:lnTo>
                <a:lnTo>
                  <a:pt x="2865641" y="2799627"/>
                </a:lnTo>
                <a:lnTo>
                  <a:pt x="2876666" y="2844676"/>
                </a:lnTo>
                <a:lnTo>
                  <a:pt x="2887158" y="2889931"/>
                </a:lnTo>
                <a:lnTo>
                  <a:pt x="2890241" y="2904008"/>
                </a:lnTo>
                <a:lnTo>
                  <a:pt x="2890241" y="0"/>
                </a:lnTo>
                <a:close/>
              </a:path>
            </a:pathLst>
          </a:custGeom>
          <a:solidFill>
            <a:srgbClr val="1D4D5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58"/>
          <p:cNvSpPr/>
          <p:nvPr userDrawn="1"/>
        </p:nvSpPr>
        <p:spPr>
          <a:xfrm>
            <a:off x="1" y="2"/>
            <a:ext cx="2203292" cy="2175555"/>
          </a:xfrm>
          <a:custGeom>
            <a:avLst/>
            <a:gdLst/>
            <a:ahLst/>
            <a:cxnLst/>
            <a:rect l="l" t="t" r="r" b="b"/>
            <a:pathLst>
              <a:path w="2875280" h="2839085">
                <a:moveTo>
                  <a:pt x="2875175" y="0"/>
                </a:moveTo>
                <a:lnTo>
                  <a:pt x="0" y="0"/>
                </a:lnTo>
                <a:lnTo>
                  <a:pt x="0" y="2838583"/>
                </a:lnTo>
                <a:lnTo>
                  <a:pt x="9533" y="2799627"/>
                </a:lnTo>
                <a:lnTo>
                  <a:pt x="21088" y="2754789"/>
                </a:lnTo>
                <a:lnTo>
                  <a:pt x="33168" y="2710165"/>
                </a:lnTo>
                <a:lnTo>
                  <a:pt x="45771" y="2665758"/>
                </a:lnTo>
                <a:lnTo>
                  <a:pt x="58893" y="2621571"/>
                </a:lnTo>
                <a:lnTo>
                  <a:pt x="72530" y="2577609"/>
                </a:lnTo>
                <a:lnTo>
                  <a:pt x="86679" y="2533874"/>
                </a:lnTo>
                <a:lnTo>
                  <a:pt x="101336" y="2490371"/>
                </a:lnTo>
                <a:lnTo>
                  <a:pt x="116498" y="2447103"/>
                </a:lnTo>
                <a:lnTo>
                  <a:pt x="132162" y="2404073"/>
                </a:lnTo>
                <a:lnTo>
                  <a:pt x="148323" y="2361284"/>
                </a:lnTo>
                <a:lnTo>
                  <a:pt x="164979" y="2318741"/>
                </a:lnTo>
                <a:lnTo>
                  <a:pt x="182126" y="2276447"/>
                </a:lnTo>
                <a:lnTo>
                  <a:pt x="199760" y="2234405"/>
                </a:lnTo>
                <a:lnTo>
                  <a:pt x="217878" y="2192618"/>
                </a:lnTo>
                <a:lnTo>
                  <a:pt x="236476" y="2151092"/>
                </a:lnTo>
                <a:lnTo>
                  <a:pt x="255551" y="2109827"/>
                </a:lnTo>
                <a:lnTo>
                  <a:pt x="275099" y="2068830"/>
                </a:lnTo>
                <a:lnTo>
                  <a:pt x="295117" y="2028102"/>
                </a:lnTo>
                <a:lnTo>
                  <a:pt x="315602" y="1987647"/>
                </a:lnTo>
                <a:lnTo>
                  <a:pt x="336549" y="1947469"/>
                </a:lnTo>
                <a:lnTo>
                  <a:pt x="357955" y="1907572"/>
                </a:lnTo>
                <a:lnTo>
                  <a:pt x="379817" y="1867959"/>
                </a:lnTo>
                <a:lnTo>
                  <a:pt x="402132" y="1828632"/>
                </a:lnTo>
                <a:lnTo>
                  <a:pt x="424895" y="1789597"/>
                </a:lnTo>
                <a:lnTo>
                  <a:pt x="448104" y="1750856"/>
                </a:lnTo>
                <a:lnTo>
                  <a:pt x="471754" y="1712414"/>
                </a:lnTo>
                <a:lnTo>
                  <a:pt x="495842" y="1674272"/>
                </a:lnTo>
                <a:lnTo>
                  <a:pt x="520365" y="1636435"/>
                </a:lnTo>
                <a:lnTo>
                  <a:pt x="545320" y="1598907"/>
                </a:lnTo>
                <a:lnTo>
                  <a:pt x="570702" y="1561691"/>
                </a:lnTo>
                <a:lnTo>
                  <a:pt x="596508" y="1524790"/>
                </a:lnTo>
                <a:lnTo>
                  <a:pt x="622735" y="1488208"/>
                </a:lnTo>
                <a:lnTo>
                  <a:pt x="649379" y="1451949"/>
                </a:lnTo>
                <a:lnTo>
                  <a:pt x="676437" y="1416016"/>
                </a:lnTo>
                <a:lnTo>
                  <a:pt x="703905" y="1380412"/>
                </a:lnTo>
                <a:lnTo>
                  <a:pt x="731779" y="1345141"/>
                </a:lnTo>
                <a:lnTo>
                  <a:pt x="760057" y="1310206"/>
                </a:lnTo>
                <a:lnTo>
                  <a:pt x="788734" y="1275612"/>
                </a:lnTo>
                <a:lnTo>
                  <a:pt x="817808" y="1241361"/>
                </a:lnTo>
                <a:lnTo>
                  <a:pt x="847274" y="1207457"/>
                </a:lnTo>
                <a:lnTo>
                  <a:pt x="877129" y="1173904"/>
                </a:lnTo>
                <a:lnTo>
                  <a:pt x="907370" y="1140704"/>
                </a:lnTo>
                <a:lnTo>
                  <a:pt x="937993" y="1107862"/>
                </a:lnTo>
                <a:lnTo>
                  <a:pt x="968994" y="1075382"/>
                </a:lnTo>
                <a:lnTo>
                  <a:pt x="1000371" y="1043265"/>
                </a:lnTo>
                <a:lnTo>
                  <a:pt x="1032119" y="1011517"/>
                </a:lnTo>
                <a:lnTo>
                  <a:pt x="1064235" y="980141"/>
                </a:lnTo>
                <a:lnTo>
                  <a:pt x="1096716" y="949139"/>
                </a:lnTo>
                <a:lnTo>
                  <a:pt x="1129558" y="918516"/>
                </a:lnTo>
                <a:lnTo>
                  <a:pt x="1162757" y="888275"/>
                </a:lnTo>
                <a:lnTo>
                  <a:pt x="1196311" y="858420"/>
                </a:lnTo>
                <a:lnTo>
                  <a:pt x="1230214" y="828954"/>
                </a:lnTo>
                <a:lnTo>
                  <a:pt x="1264465" y="799881"/>
                </a:lnTo>
                <a:lnTo>
                  <a:pt x="1299060" y="771203"/>
                </a:lnTo>
                <a:lnTo>
                  <a:pt x="1333994" y="742926"/>
                </a:lnTo>
                <a:lnTo>
                  <a:pt x="1369265" y="715051"/>
                </a:lnTo>
                <a:lnTo>
                  <a:pt x="1404869" y="687583"/>
                </a:lnTo>
                <a:lnTo>
                  <a:pt x="1440803" y="660525"/>
                </a:lnTo>
                <a:lnTo>
                  <a:pt x="1477062" y="633881"/>
                </a:lnTo>
                <a:lnTo>
                  <a:pt x="1513644" y="607654"/>
                </a:lnTo>
                <a:lnTo>
                  <a:pt x="1550545" y="581848"/>
                </a:lnTo>
                <a:lnTo>
                  <a:pt x="1587761" y="556466"/>
                </a:lnTo>
                <a:lnTo>
                  <a:pt x="1625289" y="531512"/>
                </a:lnTo>
                <a:lnTo>
                  <a:pt x="1663126" y="506989"/>
                </a:lnTo>
                <a:lnTo>
                  <a:pt x="1701267" y="482900"/>
                </a:lnTo>
                <a:lnTo>
                  <a:pt x="1739710" y="459250"/>
                </a:lnTo>
                <a:lnTo>
                  <a:pt x="1778451" y="436042"/>
                </a:lnTo>
                <a:lnTo>
                  <a:pt x="1817486" y="413278"/>
                </a:lnTo>
                <a:lnTo>
                  <a:pt x="1856812" y="390964"/>
                </a:lnTo>
                <a:lnTo>
                  <a:pt x="1896426" y="369102"/>
                </a:lnTo>
                <a:lnTo>
                  <a:pt x="1936323" y="347695"/>
                </a:lnTo>
                <a:lnTo>
                  <a:pt x="1976501" y="326748"/>
                </a:lnTo>
                <a:lnTo>
                  <a:pt x="2016955" y="306264"/>
                </a:lnTo>
                <a:lnTo>
                  <a:pt x="2057683" y="286246"/>
                </a:lnTo>
                <a:lnTo>
                  <a:pt x="2098681" y="266697"/>
                </a:lnTo>
                <a:lnTo>
                  <a:pt x="2139945" y="247622"/>
                </a:lnTo>
                <a:lnTo>
                  <a:pt x="2181472" y="229024"/>
                </a:lnTo>
                <a:lnTo>
                  <a:pt x="2223258" y="210906"/>
                </a:lnTo>
                <a:lnTo>
                  <a:pt x="2265300" y="193272"/>
                </a:lnTo>
                <a:lnTo>
                  <a:pt x="2307595" y="176126"/>
                </a:lnTo>
                <a:lnTo>
                  <a:pt x="2350138" y="159470"/>
                </a:lnTo>
                <a:lnTo>
                  <a:pt x="2392926" y="143308"/>
                </a:lnTo>
                <a:lnTo>
                  <a:pt x="2435956" y="127645"/>
                </a:lnTo>
                <a:lnTo>
                  <a:pt x="2479225" y="112483"/>
                </a:lnTo>
                <a:lnTo>
                  <a:pt x="2522728" y="97825"/>
                </a:lnTo>
                <a:lnTo>
                  <a:pt x="2566462" y="83676"/>
                </a:lnTo>
                <a:lnTo>
                  <a:pt x="2610425" y="70039"/>
                </a:lnTo>
                <a:lnTo>
                  <a:pt x="2654611" y="56917"/>
                </a:lnTo>
                <a:lnTo>
                  <a:pt x="2699018" y="44315"/>
                </a:lnTo>
                <a:lnTo>
                  <a:pt x="2743643" y="32234"/>
                </a:lnTo>
                <a:lnTo>
                  <a:pt x="2788481" y="20680"/>
                </a:lnTo>
                <a:lnTo>
                  <a:pt x="2833529" y="9655"/>
                </a:lnTo>
                <a:lnTo>
                  <a:pt x="2875175" y="0"/>
                </a:lnTo>
                <a:close/>
              </a:path>
            </a:pathLst>
          </a:custGeom>
          <a:solidFill>
            <a:srgbClr val="1D4D5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Date Placeholder 3"/>
          <p:cNvSpPr>
            <a:spLocks noGrp="1"/>
          </p:cNvSpPr>
          <p:nvPr>
            <p:ph type="dt" sz="half" idx="2"/>
          </p:nvPr>
        </p:nvSpPr>
        <p:spPr>
          <a:xfrm>
            <a:off x="17214850" y="10006014"/>
            <a:ext cx="2133601" cy="601661"/>
          </a:xfrm>
          <a:prstGeom prst="rect">
            <a:avLst/>
          </a:prstGeom>
        </p:spPr>
        <p:txBody>
          <a:bodyPr vert="horz" lIns="91433" tIns="45715" rIns="91433" bIns="45715" rtlCol="0" anchor="ctr"/>
          <a:lstStyle>
            <a:lvl1pPr algn="r">
              <a:defRPr sz="1800">
                <a:solidFill>
                  <a:srgbClr val="000000"/>
                </a:solidFill>
              </a:defRPr>
            </a:lvl1pPr>
          </a:lstStyle>
          <a:p>
            <a:fld id="{948110BB-B8B8-2B4B-91F7-1786415D88D2}" type="datetime4">
              <a:rPr lang="en-CA" smtClean="0"/>
              <a:pPr/>
              <a:t>February 25, 2025</a:t>
            </a:fld>
            <a:endParaRPr lang="en-US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661650" y="10006014"/>
            <a:ext cx="6553200" cy="601661"/>
          </a:xfrm>
          <a:prstGeom prst="rect">
            <a:avLst/>
          </a:prstGeom>
        </p:spPr>
        <p:txBody>
          <a:bodyPr vert="horz" lIns="91433" tIns="45715" rIns="91433" bIns="45715" rtlCol="0" anchor="ctr"/>
          <a:lstStyle>
            <a:lvl1pPr algn="r">
              <a:defRPr sz="1800">
                <a:solidFill>
                  <a:srgbClr val="000000"/>
                </a:solidFill>
              </a:defRPr>
            </a:lvl1pPr>
          </a:lstStyle>
          <a:p>
            <a:r>
              <a:rPr lang="en-US"/>
              <a:t>Presentation Title</a:t>
            </a:r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5" cstate="print"/>
          <a:stretch>
            <a:fillRect/>
          </a:stretch>
        </p:blipFill>
        <p:spPr>
          <a:xfrm>
            <a:off x="5651656" y="10150475"/>
            <a:ext cx="4247994" cy="3112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59820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90" r:id="rId2"/>
  </p:sldLayoutIdLst>
  <p:hf sldNum="0" hdr="0"/>
  <p:txStyles>
    <p:titleStyle>
      <a:lvl1pPr algn="ctr" defTabSz="457166" rtl="0" eaLnBrk="1" latinLnBrk="0" hangingPunct="1">
        <a:spcBef>
          <a:spcPct val="0"/>
        </a:spcBef>
        <a:buNone/>
        <a:defRPr sz="9900" b="0" i="0" kern="1200" cap="all">
          <a:solidFill>
            <a:srgbClr val="1D4D5D"/>
          </a:solidFill>
          <a:latin typeface="Calibri Light"/>
          <a:ea typeface="+mj-ea"/>
          <a:cs typeface="Calibri Light"/>
        </a:defRPr>
      </a:lvl1pPr>
    </p:titleStyle>
    <p:bodyStyle>
      <a:lvl1pPr marL="342874" indent="-342874" algn="l" defTabSz="457166" rtl="0" eaLnBrk="1" latinLnBrk="0" hangingPunct="1">
        <a:spcBef>
          <a:spcPct val="20000"/>
        </a:spcBef>
        <a:buFont typeface="Arial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94" indent="-285728" algn="l" defTabSz="457166" rtl="0" eaLnBrk="1" latinLnBrk="0" hangingPunct="1">
        <a:spcBef>
          <a:spcPct val="20000"/>
        </a:spcBef>
        <a:buFont typeface="Arial"/>
        <a:buChar char="–"/>
        <a:defRPr sz="4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11" indent="-228582" algn="l" defTabSz="457166" rtl="0" eaLnBrk="1" latinLnBrk="0" hangingPunct="1">
        <a:spcBef>
          <a:spcPct val="20000"/>
        </a:spcBef>
        <a:buFont typeface="Arial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077" indent="-228582" algn="l" defTabSz="457166" rtl="0" eaLnBrk="1" latinLnBrk="0" hangingPunct="1">
        <a:spcBef>
          <a:spcPct val="20000"/>
        </a:spcBef>
        <a:buFont typeface="Arial"/>
        <a:buChar char="–"/>
        <a:defRPr sz="4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243" indent="-228582" algn="l" defTabSz="457166" rtl="0" eaLnBrk="1" latinLnBrk="0" hangingPunct="1">
        <a:spcBef>
          <a:spcPct val="20000"/>
        </a:spcBef>
        <a:buFont typeface="Arial"/>
        <a:buChar char="»"/>
        <a:defRPr sz="4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407" indent="-228582" algn="l" defTabSz="457166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573" indent="-228582" algn="l" defTabSz="457166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736" indent="-228582" algn="l" defTabSz="457166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902" indent="-228582" algn="l" defTabSz="457166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16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66" algn="l" defTabSz="45716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30" algn="l" defTabSz="45716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95" algn="l" defTabSz="45716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59" algn="l" defTabSz="45716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25" algn="l" defTabSz="45716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989" algn="l" defTabSz="45716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155" algn="l" defTabSz="45716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318" algn="l" defTabSz="45716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NSFM_Horiz_Col_RGB.pn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4251" y="9769476"/>
            <a:ext cx="3998401" cy="1102925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5" cstate="print"/>
          <a:stretch>
            <a:fillRect/>
          </a:stretch>
        </p:blipFill>
        <p:spPr>
          <a:xfrm>
            <a:off x="5651656" y="10150475"/>
            <a:ext cx="4247994" cy="311274"/>
          </a:xfrm>
          <a:prstGeom prst="rect">
            <a:avLst/>
          </a:prstGeom>
        </p:spPr>
      </p:pic>
      <p:sp>
        <p:nvSpPr>
          <p:cNvPr id="33" name="object 57"/>
          <p:cNvSpPr/>
          <p:nvPr userDrawn="1"/>
        </p:nvSpPr>
        <p:spPr>
          <a:xfrm>
            <a:off x="19596862" y="3224871"/>
            <a:ext cx="507365" cy="1017269"/>
          </a:xfrm>
          <a:custGeom>
            <a:avLst/>
            <a:gdLst/>
            <a:ahLst/>
            <a:cxnLst/>
            <a:rect l="l" t="t" r="r" b="b"/>
            <a:pathLst>
              <a:path w="507365" h="1017269">
                <a:moveTo>
                  <a:pt x="490372" y="0"/>
                </a:moveTo>
                <a:lnTo>
                  <a:pt x="444444" y="3765"/>
                </a:lnTo>
                <a:lnTo>
                  <a:pt x="399146" y="11631"/>
                </a:lnTo>
                <a:lnTo>
                  <a:pt x="354770" y="23521"/>
                </a:lnTo>
                <a:lnTo>
                  <a:pt x="311608" y="39357"/>
                </a:lnTo>
                <a:lnTo>
                  <a:pt x="269949" y="59060"/>
                </a:lnTo>
                <a:lnTo>
                  <a:pt x="230087" y="82553"/>
                </a:lnTo>
                <a:lnTo>
                  <a:pt x="192311" y="109757"/>
                </a:lnTo>
                <a:lnTo>
                  <a:pt x="156913" y="140594"/>
                </a:lnTo>
                <a:lnTo>
                  <a:pt x="124184" y="174987"/>
                </a:lnTo>
                <a:lnTo>
                  <a:pt x="94416" y="212857"/>
                </a:lnTo>
                <a:lnTo>
                  <a:pt x="67899" y="254126"/>
                </a:lnTo>
                <a:lnTo>
                  <a:pt x="45420" y="297721"/>
                </a:lnTo>
                <a:lnTo>
                  <a:pt x="27509" y="342433"/>
                </a:lnTo>
                <a:lnTo>
                  <a:pt x="14090" y="387972"/>
                </a:lnTo>
                <a:lnTo>
                  <a:pt x="5084" y="434045"/>
                </a:lnTo>
                <a:lnTo>
                  <a:pt x="413" y="480362"/>
                </a:lnTo>
                <a:lnTo>
                  <a:pt x="0" y="526630"/>
                </a:lnTo>
                <a:lnTo>
                  <a:pt x="3765" y="572560"/>
                </a:lnTo>
                <a:lnTo>
                  <a:pt x="11632" y="617859"/>
                </a:lnTo>
                <a:lnTo>
                  <a:pt x="23522" y="662236"/>
                </a:lnTo>
                <a:lnTo>
                  <a:pt x="39358" y="705400"/>
                </a:lnTo>
                <a:lnTo>
                  <a:pt x="59060" y="747060"/>
                </a:lnTo>
                <a:lnTo>
                  <a:pt x="82552" y="786923"/>
                </a:lnTo>
                <a:lnTo>
                  <a:pt x="109756" y="824700"/>
                </a:lnTo>
                <a:lnTo>
                  <a:pt x="140593" y="860099"/>
                </a:lnTo>
                <a:lnTo>
                  <a:pt x="174985" y="892827"/>
                </a:lnTo>
                <a:lnTo>
                  <a:pt x="212855" y="922595"/>
                </a:lnTo>
                <a:lnTo>
                  <a:pt x="254124" y="949110"/>
                </a:lnTo>
                <a:lnTo>
                  <a:pt x="297719" y="971593"/>
                </a:lnTo>
                <a:lnTo>
                  <a:pt x="342431" y="989505"/>
                </a:lnTo>
                <a:lnTo>
                  <a:pt x="387969" y="1002926"/>
                </a:lnTo>
                <a:lnTo>
                  <a:pt x="434042" y="1011933"/>
                </a:lnTo>
                <a:lnTo>
                  <a:pt x="480358" y="1016604"/>
                </a:lnTo>
                <a:lnTo>
                  <a:pt x="507237" y="1016844"/>
                </a:lnTo>
                <a:lnTo>
                  <a:pt x="507237" y="151"/>
                </a:lnTo>
                <a:lnTo>
                  <a:pt x="490372" y="0"/>
                </a:lnTo>
                <a:close/>
              </a:path>
            </a:pathLst>
          </a:custGeom>
          <a:solidFill>
            <a:srgbClr val="4D172D"/>
          </a:solidFill>
        </p:spPr>
        <p:txBody>
          <a:bodyPr wrap="square" lIns="0" tIns="0" rIns="0" bIns="0" rtlCol="0"/>
          <a:lstStyle/>
          <a:p>
            <a:endParaRPr>
              <a:solidFill>
                <a:schemeClr val="accent1"/>
              </a:solidFill>
            </a:endParaRPr>
          </a:p>
        </p:txBody>
      </p:sp>
      <p:sp>
        <p:nvSpPr>
          <p:cNvPr id="34" name="object 58"/>
          <p:cNvSpPr/>
          <p:nvPr userDrawn="1"/>
        </p:nvSpPr>
        <p:spPr>
          <a:xfrm>
            <a:off x="18086886" y="4617689"/>
            <a:ext cx="665480" cy="665480"/>
          </a:xfrm>
          <a:custGeom>
            <a:avLst/>
            <a:gdLst/>
            <a:ahLst/>
            <a:cxnLst/>
            <a:rect l="l" t="t" r="r" b="b"/>
            <a:pathLst>
              <a:path w="665480" h="665479">
                <a:moveTo>
                  <a:pt x="339586" y="0"/>
                </a:moveTo>
                <a:lnTo>
                  <a:pt x="292406" y="2361"/>
                </a:lnTo>
                <a:lnTo>
                  <a:pt x="246529" y="11285"/>
                </a:lnTo>
                <a:lnTo>
                  <a:pt x="202601" y="26442"/>
                </a:lnTo>
                <a:lnTo>
                  <a:pt x="161272" y="47501"/>
                </a:lnTo>
                <a:lnTo>
                  <a:pt x="123189" y="74132"/>
                </a:lnTo>
                <a:lnTo>
                  <a:pt x="89000" y="106005"/>
                </a:lnTo>
                <a:lnTo>
                  <a:pt x="59353" y="142788"/>
                </a:lnTo>
                <a:lnTo>
                  <a:pt x="34897" y="184153"/>
                </a:lnTo>
                <a:lnTo>
                  <a:pt x="16278" y="229768"/>
                </a:lnTo>
                <a:lnTo>
                  <a:pt x="4527" y="277614"/>
                </a:lnTo>
                <a:lnTo>
                  <a:pt x="0" y="325452"/>
                </a:lnTo>
                <a:lnTo>
                  <a:pt x="2364" y="372636"/>
                </a:lnTo>
                <a:lnTo>
                  <a:pt x="11291" y="418517"/>
                </a:lnTo>
                <a:lnTo>
                  <a:pt x="26449" y="462446"/>
                </a:lnTo>
                <a:lnTo>
                  <a:pt x="47509" y="503776"/>
                </a:lnTo>
                <a:lnTo>
                  <a:pt x="74140" y="541858"/>
                </a:lnTo>
                <a:lnTo>
                  <a:pt x="106012" y="576045"/>
                </a:lnTo>
                <a:lnTo>
                  <a:pt x="142794" y="605688"/>
                </a:lnTo>
                <a:lnTo>
                  <a:pt x="184157" y="630139"/>
                </a:lnTo>
                <a:lnTo>
                  <a:pt x="229769" y="648750"/>
                </a:lnTo>
                <a:lnTo>
                  <a:pt x="277615" y="660506"/>
                </a:lnTo>
                <a:lnTo>
                  <a:pt x="325454" y="665039"/>
                </a:lnTo>
                <a:lnTo>
                  <a:pt x="372639" y="662678"/>
                </a:lnTo>
                <a:lnTo>
                  <a:pt x="418521" y="653755"/>
                </a:lnTo>
                <a:lnTo>
                  <a:pt x="462452" y="638599"/>
                </a:lnTo>
                <a:lnTo>
                  <a:pt x="503784" y="617541"/>
                </a:lnTo>
                <a:lnTo>
                  <a:pt x="541869" y="590910"/>
                </a:lnTo>
                <a:lnTo>
                  <a:pt x="576058" y="559037"/>
                </a:lnTo>
                <a:lnTo>
                  <a:pt x="605704" y="522253"/>
                </a:lnTo>
                <a:lnTo>
                  <a:pt x="630158" y="480887"/>
                </a:lnTo>
                <a:lnTo>
                  <a:pt x="648772" y="435270"/>
                </a:lnTo>
                <a:lnTo>
                  <a:pt x="660523" y="387424"/>
                </a:lnTo>
                <a:lnTo>
                  <a:pt x="665052" y="339586"/>
                </a:lnTo>
                <a:lnTo>
                  <a:pt x="662689" y="292403"/>
                </a:lnTo>
                <a:lnTo>
                  <a:pt x="653764" y="246524"/>
                </a:lnTo>
                <a:lnTo>
                  <a:pt x="638606" y="202595"/>
                </a:lnTo>
                <a:lnTo>
                  <a:pt x="617546" y="161266"/>
                </a:lnTo>
                <a:lnTo>
                  <a:pt x="590914" y="123184"/>
                </a:lnTo>
                <a:lnTo>
                  <a:pt x="559039" y="88997"/>
                </a:lnTo>
                <a:lnTo>
                  <a:pt x="522252" y="59354"/>
                </a:lnTo>
                <a:lnTo>
                  <a:pt x="480883" y="34901"/>
                </a:lnTo>
                <a:lnTo>
                  <a:pt x="435260" y="16288"/>
                </a:lnTo>
                <a:lnTo>
                  <a:pt x="387420" y="4532"/>
                </a:lnTo>
                <a:lnTo>
                  <a:pt x="339586" y="0"/>
                </a:lnTo>
                <a:close/>
              </a:path>
            </a:pathLst>
          </a:custGeom>
          <a:solidFill>
            <a:srgbClr val="1D4D5D"/>
          </a:solidFill>
        </p:spPr>
        <p:txBody>
          <a:bodyPr wrap="square" lIns="0" tIns="0" rIns="0" bIns="0" rtlCol="0"/>
          <a:lstStyle/>
          <a:p>
            <a:endParaRPr>
              <a:solidFill>
                <a:schemeClr val="accent2"/>
              </a:solidFill>
            </a:endParaRPr>
          </a:p>
        </p:txBody>
      </p:sp>
      <p:sp>
        <p:nvSpPr>
          <p:cNvPr id="35" name="object 59"/>
          <p:cNvSpPr/>
          <p:nvPr userDrawn="1"/>
        </p:nvSpPr>
        <p:spPr>
          <a:xfrm>
            <a:off x="17943419" y="3601095"/>
            <a:ext cx="336550" cy="336550"/>
          </a:xfrm>
          <a:custGeom>
            <a:avLst/>
            <a:gdLst/>
            <a:ahLst/>
            <a:cxnLst/>
            <a:rect l="l" t="t" r="r" b="b"/>
            <a:pathLst>
              <a:path w="336550" h="336550">
                <a:moveTo>
                  <a:pt x="149635" y="0"/>
                </a:moveTo>
                <a:lnTo>
                  <a:pt x="107581" y="10241"/>
                </a:lnTo>
                <a:lnTo>
                  <a:pt x="69476" y="30765"/>
                </a:lnTo>
                <a:lnTo>
                  <a:pt x="37447" y="60756"/>
                </a:lnTo>
                <a:lnTo>
                  <a:pt x="13625" y="99394"/>
                </a:lnTo>
                <a:lnTo>
                  <a:pt x="855" y="142950"/>
                </a:lnTo>
                <a:lnTo>
                  <a:pt x="0" y="186820"/>
                </a:lnTo>
                <a:lnTo>
                  <a:pt x="10243" y="228873"/>
                </a:lnTo>
                <a:lnTo>
                  <a:pt x="30768" y="266979"/>
                </a:lnTo>
                <a:lnTo>
                  <a:pt x="60760" y="299009"/>
                </a:lnTo>
                <a:lnTo>
                  <a:pt x="99402" y="322832"/>
                </a:lnTo>
                <a:lnTo>
                  <a:pt x="142958" y="335605"/>
                </a:lnTo>
                <a:lnTo>
                  <a:pt x="186825" y="336460"/>
                </a:lnTo>
                <a:lnTo>
                  <a:pt x="228875" y="326215"/>
                </a:lnTo>
                <a:lnTo>
                  <a:pt x="266977" y="305689"/>
                </a:lnTo>
                <a:lnTo>
                  <a:pt x="299002" y="275700"/>
                </a:lnTo>
                <a:lnTo>
                  <a:pt x="322820" y="237065"/>
                </a:lnTo>
                <a:lnTo>
                  <a:pt x="335597" y="193505"/>
                </a:lnTo>
                <a:lnTo>
                  <a:pt x="336455" y="149635"/>
                </a:lnTo>
                <a:lnTo>
                  <a:pt x="326213" y="107583"/>
                </a:lnTo>
                <a:lnTo>
                  <a:pt x="305690" y="69480"/>
                </a:lnTo>
                <a:lnTo>
                  <a:pt x="275704" y="37455"/>
                </a:lnTo>
                <a:lnTo>
                  <a:pt x="237074" y="13637"/>
                </a:lnTo>
                <a:lnTo>
                  <a:pt x="193509" y="859"/>
                </a:lnTo>
                <a:lnTo>
                  <a:pt x="149635" y="0"/>
                </a:lnTo>
                <a:close/>
              </a:path>
            </a:pathLst>
          </a:custGeom>
          <a:solidFill>
            <a:srgbClr val="4D172D"/>
          </a:solidFill>
        </p:spPr>
        <p:txBody>
          <a:bodyPr wrap="square" lIns="0" tIns="0" rIns="0" bIns="0" rtlCol="0"/>
          <a:lstStyle/>
          <a:p>
            <a:endParaRPr>
              <a:solidFill>
                <a:schemeClr val="accent1"/>
              </a:solidFill>
            </a:endParaRPr>
          </a:p>
        </p:txBody>
      </p:sp>
      <p:sp>
        <p:nvSpPr>
          <p:cNvPr id="36" name="object 60"/>
          <p:cNvSpPr/>
          <p:nvPr userDrawn="1"/>
        </p:nvSpPr>
        <p:spPr>
          <a:xfrm>
            <a:off x="18409730" y="2682875"/>
            <a:ext cx="339090" cy="339090"/>
          </a:xfrm>
          <a:custGeom>
            <a:avLst/>
            <a:gdLst/>
            <a:ahLst/>
            <a:cxnLst/>
            <a:rect l="l" t="t" r="r" b="b"/>
            <a:pathLst>
              <a:path w="339090" h="339090">
                <a:moveTo>
                  <a:pt x="168343" y="0"/>
                </a:moveTo>
                <a:lnTo>
                  <a:pt x="125451" y="5792"/>
                </a:lnTo>
                <a:lnTo>
                  <a:pt x="85412" y="22223"/>
                </a:lnTo>
                <a:lnTo>
                  <a:pt x="50427" y="48702"/>
                </a:lnTo>
                <a:lnTo>
                  <a:pt x="22699" y="84636"/>
                </a:lnTo>
                <a:lnTo>
                  <a:pt x="5440" y="126622"/>
                </a:lnTo>
                <a:lnTo>
                  <a:pt x="0" y="170161"/>
                </a:lnTo>
                <a:lnTo>
                  <a:pt x="5788" y="213052"/>
                </a:lnTo>
                <a:lnTo>
                  <a:pt x="22216" y="253092"/>
                </a:lnTo>
                <a:lnTo>
                  <a:pt x="48691" y="288080"/>
                </a:lnTo>
                <a:lnTo>
                  <a:pt x="84624" y="315812"/>
                </a:lnTo>
                <a:lnTo>
                  <a:pt x="126615" y="333067"/>
                </a:lnTo>
                <a:lnTo>
                  <a:pt x="170161" y="338503"/>
                </a:lnTo>
                <a:lnTo>
                  <a:pt x="213056" y="332711"/>
                </a:lnTo>
                <a:lnTo>
                  <a:pt x="253096" y="316279"/>
                </a:lnTo>
                <a:lnTo>
                  <a:pt x="288079" y="289798"/>
                </a:lnTo>
                <a:lnTo>
                  <a:pt x="315800" y="253856"/>
                </a:lnTo>
                <a:lnTo>
                  <a:pt x="333059" y="211878"/>
                </a:lnTo>
                <a:lnTo>
                  <a:pt x="338499" y="168343"/>
                </a:lnTo>
                <a:lnTo>
                  <a:pt x="332710" y="125454"/>
                </a:lnTo>
                <a:lnTo>
                  <a:pt x="316283" y="85415"/>
                </a:lnTo>
                <a:lnTo>
                  <a:pt x="289808" y="50430"/>
                </a:lnTo>
                <a:lnTo>
                  <a:pt x="253875" y="22701"/>
                </a:lnTo>
                <a:lnTo>
                  <a:pt x="211885" y="5439"/>
                </a:lnTo>
                <a:lnTo>
                  <a:pt x="168343" y="0"/>
                </a:lnTo>
                <a:close/>
              </a:path>
            </a:pathLst>
          </a:custGeom>
          <a:solidFill>
            <a:srgbClr val="4D172D"/>
          </a:solidFill>
        </p:spPr>
        <p:txBody>
          <a:bodyPr wrap="square" lIns="0" tIns="0" rIns="0" bIns="0" rtlCol="0"/>
          <a:lstStyle/>
          <a:p>
            <a:endParaRPr>
              <a:solidFill>
                <a:schemeClr val="accent1"/>
              </a:solidFill>
            </a:endParaRPr>
          </a:p>
        </p:txBody>
      </p:sp>
      <p:sp>
        <p:nvSpPr>
          <p:cNvPr id="39" name="Text Placeholder 2"/>
          <p:cNvSpPr>
            <a:spLocks noGrp="1"/>
          </p:cNvSpPr>
          <p:nvPr>
            <p:ph type="body" idx="1"/>
          </p:nvPr>
        </p:nvSpPr>
        <p:spPr>
          <a:xfrm>
            <a:off x="2601911" y="2659062"/>
            <a:ext cx="14859001" cy="5738813"/>
          </a:xfrm>
          <a:prstGeom prst="rect">
            <a:avLst/>
          </a:prstGeom>
        </p:spPr>
        <p:txBody>
          <a:bodyPr vert="horz" lIns="91433" tIns="45715" rIns="91433" bIns="45715" rtlCol="0">
            <a:normAutofit/>
          </a:bodyPr>
          <a:lstStyle/>
          <a:p>
            <a:pPr lvl="0"/>
            <a:r>
              <a:rPr lang="en-CA"/>
              <a:t>Click to edit Master text styles</a:t>
            </a:r>
          </a:p>
          <a:p>
            <a:pPr lvl="1"/>
            <a:r>
              <a:rPr lang="en-CA"/>
              <a:t>Second level</a:t>
            </a:r>
          </a:p>
          <a:p>
            <a:pPr lvl="2"/>
            <a:r>
              <a:rPr lang="en-CA"/>
              <a:t>Third level</a:t>
            </a:r>
          </a:p>
          <a:p>
            <a:pPr lvl="3"/>
            <a:r>
              <a:rPr lang="en-CA"/>
              <a:t>Fourth level</a:t>
            </a:r>
          </a:p>
          <a:p>
            <a:pPr lvl="4"/>
            <a:r>
              <a:rPr lang="en-CA"/>
              <a:t>Fifth level</a:t>
            </a:r>
            <a:endParaRPr lang="en-US"/>
          </a:p>
        </p:txBody>
      </p:sp>
      <p:sp>
        <p:nvSpPr>
          <p:cNvPr id="17" name="Date Placeholder 3"/>
          <p:cNvSpPr>
            <a:spLocks noGrp="1"/>
          </p:cNvSpPr>
          <p:nvPr>
            <p:ph type="dt" sz="half" idx="2"/>
          </p:nvPr>
        </p:nvSpPr>
        <p:spPr>
          <a:xfrm>
            <a:off x="17214850" y="10006014"/>
            <a:ext cx="2133601" cy="601661"/>
          </a:xfrm>
          <a:prstGeom prst="rect">
            <a:avLst/>
          </a:prstGeom>
        </p:spPr>
        <p:txBody>
          <a:bodyPr vert="horz" lIns="91433" tIns="45715" rIns="91433" bIns="45715" rtlCol="0" anchor="ctr"/>
          <a:lstStyle>
            <a:lvl1pPr algn="r">
              <a:defRPr sz="1800">
                <a:solidFill>
                  <a:srgbClr val="000000"/>
                </a:solidFill>
              </a:defRPr>
            </a:lvl1pPr>
          </a:lstStyle>
          <a:p>
            <a:fld id="{F59AE383-AB45-6347-B5DA-2C0DFD8A0E9E}" type="datetime4">
              <a:rPr lang="en-CA" smtClean="0"/>
              <a:pPr/>
              <a:t>February 25, 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10848975" y="9998075"/>
            <a:ext cx="6365875" cy="601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00">
                <a:solidFill>
                  <a:schemeClr val="tx1"/>
                </a:solidFill>
              </a:defRPr>
            </a:lvl1pPr>
          </a:lstStyle>
          <a:p>
            <a:r>
              <a:rPr lang="en-US"/>
              <a:t>Presentation Title</a:t>
            </a:r>
          </a:p>
        </p:txBody>
      </p:sp>
    </p:spTree>
    <p:extLst>
      <p:ext uri="{BB962C8B-B14F-4D97-AF65-F5344CB8AC3E}">
        <p14:creationId xmlns:p14="http://schemas.microsoft.com/office/powerpoint/2010/main" val="38707413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</p:sldLayoutIdLst>
  <p:hf sldNum="0" hdr="0"/>
  <p:txStyles>
    <p:titleStyle>
      <a:lvl1pPr algn="ctr" defTabSz="457200" rtl="0" eaLnBrk="1" latinLnBrk="0" hangingPunct="1">
        <a:lnSpc>
          <a:spcPct val="80000"/>
        </a:lnSpc>
        <a:spcBef>
          <a:spcPct val="0"/>
        </a:spcBef>
        <a:buNone/>
        <a:defRPr sz="9900" b="0" i="0" kern="1200">
          <a:solidFill>
            <a:schemeClr val="accent2"/>
          </a:solidFill>
          <a:latin typeface="Calibri Light"/>
          <a:ea typeface="+mj-ea"/>
          <a:cs typeface="Calibri Light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4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4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4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8ADA06-9313-46A6-8564-0F8B1768C5D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827524" y="6713540"/>
            <a:ext cx="9949221" cy="808138"/>
          </a:xfrm>
        </p:spPr>
        <p:txBody>
          <a:bodyPr/>
          <a:lstStyle/>
          <a:p>
            <a:pPr algn="l"/>
            <a:r>
              <a:rPr lang="en-US" sz="4800" i="0" dirty="0">
                <a:effectLst/>
                <a:latin typeface="+mn-lt"/>
              </a:rPr>
              <a:t>Review of legislative activity 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1B544C7-35DA-42B9-AEE9-B53E2B89B63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827524" y="8260225"/>
            <a:ext cx="8638721" cy="1600200"/>
          </a:xfrm>
        </p:spPr>
        <p:txBody>
          <a:bodyPr/>
          <a:lstStyle/>
          <a:p>
            <a:r>
              <a:rPr lang="en-US" dirty="0"/>
              <a:t>Mayors </a:t>
            </a:r>
            <a:r>
              <a:rPr lang="en-US"/>
              <a:t>and Wardens Meeting </a:t>
            </a:r>
            <a:endParaRPr lang="en-US" dirty="0"/>
          </a:p>
          <a:p>
            <a:r>
              <a:rPr lang="en-US" dirty="0"/>
              <a:t>February 26, 2025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7548171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17761052-20B9-40D1-8E64-2B148631C8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04887" y="1365692"/>
            <a:ext cx="18094325" cy="1885950"/>
          </a:xfrm>
        </p:spPr>
        <p:txBody>
          <a:bodyPr/>
          <a:lstStyle/>
          <a:p>
            <a:r>
              <a:rPr lang="en-US" sz="8000" dirty="0"/>
              <a:t>Opening</a:t>
            </a:r>
            <a:r>
              <a:rPr lang="en-CA" sz="8000" dirty="0"/>
              <a:t> Remarks</a:t>
            </a:r>
          </a:p>
        </p:txBody>
      </p:sp>
      <p:sp>
        <p:nvSpPr>
          <p:cNvPr id="6" name="Content Placeholder 1">
            <a:extLst>
              <a:ext uri="{FF2B5EF4-FFF2-40B4-BE49-F238E27FC236}">
                <a16:creationId xmlns:a16="http://schemas.microsoft.com/office/drawing/2014/main" id="{DD0D44FF-08BD-C002-58BE-0C79416A41B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71723" y="3251642"/>
            <a:ext cx="15360651" cy="6006205"/>
          </a:xfrm>
        </p:spPr>
        <p:txBody>
          <a:bodyPr>
            <a:normAutofit/>
          </a:bodyPr>
          <a:lstStyle/>
          <a:p>
            <a:pPr>
              <a:spcAft>
                <a:spcPts val="2400"/>
              </a:spcAft>
            </a:pPr>
            <a:r>
              <a:rPr lang="en-US" sz="4400" dirty="0"/>
              <a:t>Notable electoral success has led to the second largest (%) majority government in Nova Scotia’s history.</a:t>
            </a:r>
          </a:p>
          <a:p>
            <a:pPr>
              <a:spcAft>
                <a:spcPts val="2400"/>
              </a:spcAft>
            </a:pPr>
            <a:r>
              <a:rPr lang="en-US" sz="4400" dirty="0"/>
              <a:t>With this majority (43 of 55 seats/78%), the current government can change house rules and can easily pass bills.</a:t>
            </a:r>
          </a:p>
          <a:p>
            <a:pPr>
              <a:spcAft>
                <a:spcPts val="2400"/>
              </a:spcAft>
            </a:pPr>
            <a:r>
              <a:rPr lang="en-US" sz="4400" dirty="0"/>
              <a:t>New priorities not discussed during election campaign have emerged. </a:t>
            </a:r>
            <a:endParaRPr lang="en-CA" sz="4400" dirty="0"/>
          </a:p>
        </p:txBody>
      </p:sp>
    </p:spTree>
    <p:extLst>
      <p:ext uri="{BB962C8B-B14F-4D97-AF65-F5344CB8AC3E}">
        <p14:creationId xmlns:p14="http://schemas.microsoft.com/office/powerpoint/2010/main" val="33524927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BEC0690-D531-4CCC-AE69-485352A0167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40416" y="3205693"/>
            <a:ext cx="17458796" cy="6265598"/>
          </a:xfrm>
        </p:spPr>
        <p:txBody>
          <a:bodyPr>
            <a:normAutofit/>
          </a:bodyPr>
          <a:lstStyle/>
          <a:p>
            <a:pPr>
              <a:spcAft>
                <a:spcPts val="2400"/>
              </a:spcAft>
            </a:pPr>
            <a:r>
              <a:rPr lang="en-US" sz="4500" dirty="0"/>
              <a:t>Reducing public oversight and grounds for debate</a:t>
            </a:r>
          </a:p>
          <a:p>
            <a:pPr>
              <a:spcAft>
                <a:spcPts val="2400"/>
              </a:spcAft>
            </a:pPr>
            <a:r>
              <a:rPr lang="en-US" sz="4500" dirty="0"/>
              <a:t>Reducing barriers to dismissing employees </a:t>
            </a:r>
          </a:p>
          <a:p>
            <a:pPr>
              <a:spcAft>
                <a:spcPts val="2400"/>
              </a:spcAft>
            </a:pPr>
            <a:r>
              <a:rPr lang="en-US" sz="4500" dirty="0"/>
              <a:t>Streamlining approaches to order access to private lands</a:t>
            </a:r>
          </a:p>
          <a:p>
            <a:pPr>
              <a:spcAft>
                <a:spcPts val="2400"/>
              </a:spcAft>
            </a:pPr>
            <a:r>
              <a:rPr lang="en-US" sz="4500" dirty="0"/>
              <a:t>Lifting bans and minimizing oversight on resource extraction</a:t>
            </a:r>
          </a:p>
          <a:p>
            <a:pPr>
              <a:spcAft>
                <a:spcPts val="2400"/>
              </a:spcAft>
            </a:pPr>
            <a:r>
              <a:rPr lang="en-US" sz="4500" dirty="0"/>
              <a:t>New obligations for municipalities to comply with (and finance) orders from the Minister of Public Works as part of Link Nova Scotia</a:t>
            </a:r>
            <a:endParaRPr lang="en-CA" sz="4500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749D9EA2-2314-482C-841F-482248B6EE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04887" y="1319743"/>
            <a:ext cx="18094325" cy="1885949"/>
          </a:xfrm>
        </p:spPr>
        <p:txBody>
          <a:bodyPr/>
          <a:lstStyle/>
          <a:p>
            <a:r>
              <a:rPr lang="en-US" sz="8000" dirty="0"/>
              <a:t>Overarching themes of legislation</a:t>
            </a:r>
            <a:endParaRPr lang="en-CA" sz="8000" dirty="0"/>
          </a:p>
        </p:txBody>
      </p:sp>
    </p:spTree>
    <p:extLst>
      <p:ext uri="{BB962C8B-B14F-4D97-AF65-F5344CB8AC3E}">
        <p14:creationId xmlns:p14="http://schemas.microsoft.com/office/powerpoint/2010/main" val="30752906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AE51AFD-B932-3782-A71D-3AB56361DF9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53938DB5-A110-814E-A0C3-91868999DA0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40416" y="3205693"/>
            <a:ext cx="18094324" cy="6265598"/>
          </a:xfrm>
        </p:spPr>
        <p:txBody>
          <a:bodyPr>
            <a:normAutofit/>
          </a:bodyPr>
          <a:lstStyle/>
          <a:p>
            <a:pPr>
              <a:spcAft>
                <a:spcPts val="2400"/>
              </a:spcAft>
            </a:pPr>
            <a:r>
              <a:rPr lang="en-US" sz="4500" dirty="0"/>
              <a:t>Bill 1: An Act Respecting Government Organization and Administration</a:t>
            </a:r>
          </a:p>
          <a:p>
            <a:pPr>
              <a:spcAft>
                <a:spcPts val="2400"/>
              </a:spcAft>
            </a:pPr>
            <a:r>
              <a:rPr lang="en-US" sz="4500" dirty="0"/>
              <a:t>Bill 6: An Act Respecting Agriculture, Energy and Natural Resources</a:t>
            </a:r>
          </a:p>
          <a:p>
            <a:pPr>
              <a:spcAft>
                <a:spcPts val="2400"/>
              </a:spcAft>
            </a:pPr>
            <a:r>
              <a:rPr lang="en-US" sz="4500" dirty="0"/>
              <a:t>Resolution 5: Reforming the Law Amendments Committee to Public Bills Committee</a:t>
            </a:r>
          </a:p>
          <a:p>
            <a:pPr>
              <a:spcAft>
                <a:spcPts val="2400"/>
              </a:spcAft>
            </a:pPr>
            <a:r>
              <a:rPr lang="en-US" sz="4500" dirty="0"/>
              <a:t>Bill 24: Amendments to Joint Regional Transportation  Act and creation of the Temporary </a:t>
            </a:r>
            <a:r>
              <a:rPr lang="en-US" sz="4500" i="0" dirty="0">
                <a:effectLst/>
              </a:rPr>
              <a:t>Access to Land Act</a:t>
            </a:r>
            <a:endParaRPr lang="en-US" sz="4500" dirty="0"/>
          </a:p>
          <a:p>
            <a:pPr>
              <a:spcAft>
                <a:spcPts val="2400"/>
              </a:spcAft>
            </a:pPr>
            <a:endParaRPr lang="en-CA" sz="4800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E308F590-9ADB-59D7-4F31-FF69347E28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04887" y="1319743"/>
            <a:ext cx="18094325" cy="1885949"/>
          </a:xfrm>
        </p:spPr>
        <p:txBody>
          <a:bodyPr/>
          <a:lstStyle/>
          <a:p>
            <a:r>
              <a:rPr lang="en-US" sz="8000" dirty="0"/>
              <a:t>Pertinent Legislation/Resolutions</a:t>
            </a:r>
            <a:endParaRPr lang="en-CA" sz="8000" dirty="0"/>
          </a:p>
        </p:txBody>
      </p:sp>
    </p:spTree>
    <p:extLst>
      <p:ext uri="{BB962C8B-B14F-4D97-AF65-F5344CB8AC3E}">
        <p14:creationId xmlns:p14="http://schemas.microsoft.com/office/powerpoint/2010/main" val="13220532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FD2021C-9DD9-1D87-248F-8EA991ABF16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65B2FF4-9699-FFEC-070A-A290D452CCE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8929" y="2232298"/>
            <a:ext cx="19085811" cy="7238993"/>
          </a:xfrm>
        </p:spPr>
        <p:txBody>
          <a:bodyPr>
            <a:normAutofit fontScale="92500" lnSpcReduction="20000"/>
          </a:bodyPr>
          <a:lstStyle/>
          <a:p>
            <a:pPr marL="0" indent="0">
              <a:spcAft>
                <a:spcPts val="2400"/>
              </a:spcAft>
              <a:buNone/>
            </a:pPr>
            <a:r>
              <a:rPr lang="en-US" sz="4500" dirty="0"/>
              <a:t>Bill 24: Amendments to Joint Regional Transportation Act and creation of the Temporary </a:t>
            </a:r>
            <a:r>
              <a:rPr lang="en-US" sz="4500" i="0" dirty="0">
                <a:effectLst/>
              </a:rPr>
              <a:t>Access to Land Act</a:t>
            </a:r>
          </a:p>
          <a:p>
            <a:pPr lvl="2">
              <a:spcAft>
                <a:spcPts val="2400"/>
              </a:spcAft>
            </a:pPr>
            <a:r>
              <a:rPr lang="en-US" sz="4500" dirty="0"/>
              <a:t> Rename JRT Agency as Link Nova Scotia</a:t>
            </a:r>
          </a:p>
          <a:p>
            <a:pPr lvl="2">
              <a:spcAft>
                <a:spcPts val="2400"/>
              </a:spcAft>
            </a:pPr>
            <a:r>
              <a:rPr lang="en-US" sz="4500" dirty="0"/>
              <a:t> “Region” remains specific to area/municipalities surrounding HRM, but ministerial powers expanded to potentially apply to any and all municipalities</a:t>
            </a:r>
          </a:p>
          <a:p>
            <a:pPr lvl="2">
              <a:spcAft>
                <a:spcPts val="2400"/>
              </a:spcAft>
            </a:pPr>
            <a:r>
              <a:rPr lang="en-US" sz="4500" dirty="0"/>
              <a:t> Ministerial power to order municipalities with reasonable timelines but no financial support nor regard for municipal planning</a:t>
            </a:r>
          </a:p>
          <a:p>
            <a:pPr lvl="2">
              <a:spcAft>
                <a:spcPts val="2400"/>
              </a:spcAft>
            </a:pPr>
            <a:r>
              <a:rPr lang="en-US" sz="4500" dirty="0"/>
              <a:t> Orders under this Act are exempt from duty to consult (MGA s. 519)</a:t>
            </a:r>
          </a:p>
          <a:p>
            <a:pPr lvl="2">
              <a:spcAft>
                <a:spcPts val="2400"/>
              </a:spcAft>
            </a:pPr>
            <a:r>
              <a:rPr lang="en-US" sz="4500" dirty="0"/>
              <a:t>Municipalities must comply with the Link NS Regional Transportation Plan</a:t>
            </a:r>
          </a:p>
          <a:p>
            <a:pPr>
              <a:spcAft>
                <a:spcPts val="2400"/>
              </a:spcAft>
            </a:pPr>
            <a:endParaRPr lang="en-CA" sz="4800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369217C9-F909-753F-F79C-C7F3130C56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04887" y="346349"/>
            <a:ext cx="18094325" cy="1885949"/>
          </a:xfrm>
        </p:spPr>
        <p:txBody>
          <a:bodyPr/>
          <a:lstStyle/>
          <a:p>
            <a:r>
              <a:rPr lang="en-US" sz="8000" dirty="0"/>
              <a:t>Bill 24 in focus</a:t>
            </a:r>
            <a:endParaRPr lang="en-CA" sz="8000" dirty="0"/>
          </a:p>
        </p:txBody>
      </p:sp>
    </p:spTree>
    <p:extLst>
      <p:ext uri="{BB962C8B-B14F-4D97-AF65-F5344CB8AC3E}">
        <p14:creationId xmlns:p14="http://schemas.microsoft.com/office/powerpoint/2010/main" val="3065568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3458D63-2A55-6872-D1C2-95D8AE044D4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9381EC6-4886-463B-CFF3-9161583C5E4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8929" y="3657600"/>
            <a:ext cx="19085811" cy="5813691"/>
          </a:xfrm>
        </p:spPr>
        <p:txBody>
          <a:bodyPr>
            <a:normAutofit/>
          </a:bodyPr>
          <a:lstStyle/>
          <a:p>
            <a:pPr>
              <a:spcAft>
                <a:spcPts val="2400"/>
              </a:spcAft>
            </a:pPr>
            <a:r>
              <a:rPr lang="en-US" sz="4500" dirty="0"/>
              <a:t>Increased reduction of municipal autonomy and ability to plan</a:t>
            </a:r>
          </a:p>
          <a:p>
            <a:pPr>
              <a:spcAft>
                <a:spcPts val="2400"/>
              </a:spcAft>
            </a:pPr>
            <a:r>
              <a:rPr lang="en-US" sz="4500" dirty="0"/>
              <a:t>Decreased grounds for notice and engagement of government decisions       (i.e.: Law Amendments Committee, s. 519 of the MGA) </a:t>
            </a:r>
          </a:p>
          <a:p>
            <a:pPr>
              <a:spcAft>
                <a:spcPts val="2400"/>
              </a:spcAft>
            </a:pPr>
            <a:r>
              <a:rPr lang="en-US" sz="4500" dirty="0"/>
              <a:t>Potential for disruption of private property with new right of way legislation</a:t>
            </a:r>
          </a:p>
          <a:p>
            <a:pPr>
              <a:spcAft>
                <a:spcPts val="2400"/>
              </a:spcAft>
            </a:pPr>
            <a:endParaRPr lang="en-CA" sz="4800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DEC1815A-664E-F1A8-D816-F8722D59D5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04887" y="1565173"/>
            <a:ext cx="18094325" cy="1885949"/>
          </a:xfrm>
        </p:spPr>
        <p:txBody>
          <a:bodyPr/>
          <a:lstStyle/>
          <a:p>
            <a:r>
              <a:rPr lang="en-US" sz="8000" dirty="0"/>
              <a:t>Key Takeaways for Municipalities</a:t>
            </a:r>
            <a:endParaRPr lang="en-CA" sz="8000" dirty="0"/>
          </a:p>
        </p:txBody>
      </p:sp>
    </p:spTree>
    <p:extLst>
      <p:ext uri="{BB962C8B-B14F-4D97-AF65-F5344CB8AC3E}">
        <p14:creationId xmlns:p14="http://schemas.microsoft.com/office/powerpoint/2010/main" val="12529621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2AD1DB2-2EB0-F24E-E1C2-94FC5051C80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DF7D8FC-C40D-8426-C271-2FA84465D16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40416" y="3205693"/>
            <a:ext cx="17458796" cy="6265598"/>
          </a:xfrm>
        </p:spPr>
        <p:txBody>
          <a:bodyPr>
            <a:normAutofit/>
          </a:bodyPr>
          <a:lstStyle/>
          <a:p>
            <a:pPr>
              <a:spcAft>
                <a:spcPts val="2400"/>
              </a:spcAft>
            </a:pPr>
            <a:r>
              <a:rPr lang="en-US" sz="4500" dirty="0"/>
              <a:t>Desire to “do more faster” by centralizing decision making</a:t>
            </a:r>
          </a:p>
          <a:p>
            <a:pPr>
              <a:spcAft>
                <a:spcPts val="2400"/>
              </a:spcAft>
            </a:pPr>
            <a:r>
              <a:rPr lang="en-US" sz="4500" dirty="0"/>
              <a:t>Continued heavy-handed intrusions into municipal jurisdiction (and at municipal cost)</a:t>
            </a:r>
          </a:p>
          <a:p>
            <a:pPr>
              <a:spcAft>
                <a:spcPts val="2400"/>
              </a:spcAft>
            </a:pPr>
            <a:r>
              <a:rPr lang="en-US" sz="4500" dirty="0"/>
              <a:t>Willingness to withdraw plans when there is considerable public pushback</a:t>
            </a:r>
          </a:p>
          <a:p>
            <a:pPr>
              <a:spcAft>
                <a:spcPts val="2400"/>
              </a:spcAft>
            </a:pPr>
            <a:endParaRPr lang="en-CA" sz="4800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3806B1EC-2495-1886-415B-BA36FAFE8C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04887" y="1319743"/>
            <a:ext cx="18094325" cy="1885949"/>
          </a:xfrm>
        </p:spPr>
        <p:txBody>
          <a:bodyPr/>
          <a:lstStyle/>
          <a:p>
            <a:r>
              <a:rPr lang="en-US" sz="8000" dirty="0"/>
              <a:t>Observed Patterns</a:t>
            </a:r>
            <a:endParaRPr lang="en-CA" sz="8000" dirty="0"/>
          </a:p>
        </p:txBody>
      </p:sp>
    </p:spTree>
    <p:extLst>
      <p:ext uri="{BB962C8B-B14F-4D97-AF65-F5344CB8AC3E}">
        <p14:creationId xmlns:p14="http://schemas.microsoft.com/office/powerpoint/2010/main" val="41360349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D294C86-3B56-AC1D-2529-5062310D620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D03230B-73E8-8DE9-1B06-9E31C19AC5E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40416" y="3205693"/>
            <a:ext cx="17458796" cy="6265598"/>
          </a:xfrm>
        </p:spPr>
        <p:txBody>
          <a:bodyPr>
            <a:normAutofit/>
          </a:bodyPr>
          <a:lstStyle/>
          <a:p>
            <a:pPr>
              <a:spcAft>
                <a:spcPts val="2400"/>
              </a:spcAft>
            </a:pPr>
            <a:r>
              <a:rPr lang="en-US" sz="4500" dirty="0"/>
              <a:t>What are key concerns?</a:t>
            </a:r>
          </a:p>
          <a:p>
            <a:pPr>
              <a:spcAft>
                <a:spcPts val="2400"/>
              </a:spcAft>
            </a:pPr>
            <a:r>
              <a:rPr lang="en-US" sz="4500" dirty="0"/>
              <a:t>Legislation-specific response or thematic response to observed trends?</a:t>
            </a:r>
          </a:p>
          <a:p>
            <a:pPr>
              <a:spcAft>
                <a:spcPts val="2400"/>
              </a:spcAft>
            </a:pPr>
            <a:r>
              <a:rPr lang="en-US" sz="4500" dirty="0"/>
              <a:t>Risks of working with the broader public and partner groups to apply pressure?</a:t>
            </a:r>
          </a:p>
          <a:p>
            <a:pPr marL="0" indent="0">
              <a:spcAft>
                <a:spcPts val="2400"/>
              </a:spcAft>
              <a:buNone/>
            </a:pPr>
            <a:endParaRPr lang="en-US" sz="4500" dirty="0"/>
          </a:p>
          <a:p>
            <a:pPr>
              <a:spcAft>
                <a:spcPts val="2400"/>
              </a:spcAft>
            </a:pPr>
            <a:endParaRPr lang="en-CA" sz="4800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A803FEC1-B56A-457B-3C23-DFF6D07022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04887" y="1319743"/>
            <a:ext cx="18094325" cy="1885949"/>
          </a:xfrm>
        </p:spPr>
        <p:txBody>
          <a:bodyPr/>
          <a:lstStyle/>
          <a:p>
            <a:r>
              <a:rPr lang="en-US" sz="8000" dirty="0"/>
              <a:t>Items for discussion</a:t>
            </a:r>
            <a:endParaRPr lang="en-CA" sz="8000" dirty="0"/>
          </a:p>
        </p:txBody>
      </p:sp>
    </p:spTree>
    <p:extLst>
      <p:ext uri="{BB962C8B-B14F-4D97-AF65-F5344CB8AC3E}">
        <p14:creationId xmlns:p14="http://schemas.microsoft.com/office/powerpoint/2010/main" val="187423673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17761052-20B9-40D1-8E64-2B148631C8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04887" y="3258335"/>
            <a:ext cx="18094325" cy="1885950"/>
          </a:xfrm>
        </p:spPr>
        <p:txBody>
          <a:bodyPr/>
          <a:lstStyle/>
          <a:p>
            <a:r>
              <a:rPr lang="en-CA" sz="8000" dirty="0"/>
              <a:t>Questions and discussion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6356B07-21B2-CD4B-1A12-99EC6B6A14F9}"/>
              </a:ext>
            </a:extLst>
          </p:cNvPr>
          <p:cNvSpPr txBox="1"/>
          <p:nvPr/>
        </p:nvSpPr>
        <p:spPr>
          <a:xfrm>
            <a:off x="1384708" y="5896880"/>
            <a:ext cx="184731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endParaRPr lang="en-US" sz="4400" b="1" i="0" u="none" strike="noStrike" baseline="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endParaRPr lang="en-CA" sz="4400" b="1" dirty="0"/>
          </a:p>
        </p:txBody>
      </p:sp>
    </p:spTree>
    <p:extLst>
      <p:ext uri="{BB962C8B-B14F-4D97-AF65-F5344CB8AC3E}">
        <p14:creationId xmlns:p14="http://schemas.microsoft.com/office/powerpoint/2010/main" val="409156435"/>
      </p:ext>
    </p:extLst>
  </p:cSld>
  <p:clrMapOvr>
    <a:masterClrMapping/>
  </p:clrMapOvr>
</p:sld>
</file>

<file path=ppt/theme/theme1.xml><?xml version="1.0" encoding="utf-8"?>
<a:theme xmlns:a="http://schemas.openxmlformats.org/drawingml/2006/main" name="Cover Page">
  <a:themeElements>
    <a:clrScheme name="NSFM Theme">
      <a:dk1>
        <a:srgbClr val="000000"/>
      </a:dk1>
      <a:lt1>
        <a:sysClr val="window" lastClr="FFFFFF"/>
      </a:lt1>
      <a:dk2>
        <a:srgbClr val="272727"/>
      </a:dk2>
      <a:lt2>
        <a:srgbClr val="BFC1BF"/>
      </a:lt2>
      <a:accent1>
        <a:srgbClr val="4D182E"/>
      </a:accent1>
      <a:accent2>
        <a:srgbClr val="1D4D5D"/>
      </a:accent2>
      <a:accent3>
        <a:srgbClr val="FFFFFF"/>
      </a:accent3>
      <a:accent4>
        <a:srgbClr val="FFFFFF"/>
      </a:accent4>
      <a:accent5>
        <a:srgbClr val="FFFFFF"/>
      </a:accent5>
      <a:accent6>
        <a:srgbClr val="FFFFFF"/>
      </a:accent6>
      <a:hlink>
        <a:srgbClr val="1D4D5D"/>
      </a:hlink>
      <a:folHlink>
        <a:srgbClr val="3190B1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0.xml><?xml version="1.0" encoding="utf-8"?>
<a:theme xmlns:a="http://schemas.openxmlformats.org/drawingml/2006/main" name="Content Slide 4">
  <a:themeElements>
    <a:clrScheme name="NSFM Theme">
      <a:dk1>
        <a:srgbClr val="000000"/>
      </a:dk1>
      <a:lt1>
        <a:sysClr val="window" lastClr="FFFFFF"/>
      </a:lt1>
      <a:dk2>
        <a:srgbClr val="272727"/>
      </a:dk2>
      <a:lt2>
        <a:srgbClr val="BFC1BF"/>
      </a:lt2>
      <a:accent1>
        <a:srgbClr val="4D182E"/>
      </a:accent1>
      <a:accent2>
        <a:srgbClr val="1D4D5D"/>
      </a:accent2>
      <a:accent3>
        <a:srgbClr val="FFFFFF"/>
      </a:accent3>
      <a:accent4>
        <a:srgbClr val="FFFFFF"/>
      </a:accent4>
      <a:accent5>
        <a:srgbClr val="FFFFFF"/>
      </a:accent5>
      <a:accent6>
        <a:srgbClr val="FFFFFF"/>
      </a:accent6>
      <a:hlink>
        <a:srgbClr val="1D4D5D"/>
      </a:hlink>
      <a:folHlink>
        <a:srgbClr val="3190B1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1.xml><?xml version="1.0" encoding="utf-8"?>
<a:theme xmlns:a="http://schemas.openxmlformats.org/drawingml/2006/main" name="Content Slide 5">
  <a:themeElements>
    <a:clrScheme name="NSFM Theme">
      <a:dk1>
        <a:srgbClr val="000000"/>
      </a:dk1>
      <a:lt1>
        <a:sysClr val="window" lastClr="FFFFFF"/>
      </a:lt1>
      <a:dk2>
        <a:srgbClr val="272727"/>
      </a:dk2>
      <a:lt2>
        <a:srgbClr val="BFC1BF"/>
      </a:lt2>
      <a:accent1>
        <a:srgbClr val="4D182E"/>
      </a:accent1>
      <a:accent2>
        <a:srgbClr val="1D4D5D"/>
      </a:accent2>
      <a:accent3>
        <a:srgbClr val="FFFFFF"/>
      </a:accent3>
      <a:accent4>
        <a:srgbClr val="FFFFFF"/>
      </a:accent4>
      <a:accent5>
        <a:srgbClr val="FFFFFF"/>
      </a:accent5>
      <a:accent6>
        <a:srgbClr val="FFFFFF"/>
      </a:accent6>
      <a:hlink>
        <a:srgbClr val="1D4D5D"/>
      </a:hlink>
      <a:folHlink>
        <a:srgbClr val="3190B1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2.xml><?xml version="1.0" encoding="utf-8"?>
<a:theme xmlns:a="http://schemas.openxmlformats.org/drawingml/2006/main" name="Content Slide 6">
  <a:themeElements>
    <a:clrScheme name="NSFM Theme">
      <a:dk1>
        <a:srgbClr val="000000"/>
      </a:dk1>
      <a:lt1>
        <a:sysClr val="window" lastClr="FFFFFF"/>
      </a:lt1>
      <a:dk2>
        <a:srgbClr val="272727"/>
      </a:dk2>
      <a:lt2>
        <a:srgbClr val="BFC1BF"/>
      </a:lt2>
      <a:accent1>
        <a:srgbClr val="4D182E"/>
      </a:accent1>
      <a:accent2>
        <a:srgbClr val="1D4D5D"/>
      </a:accent2>
      <a:accent3>
        <a:srgbClr val="FFFFFF"/>
      </a:accent3>
      <a:accent4>
        <a:srgbClr val="FFFFFF"/>
      </a:accent4>
      <a:accent5>
        <a:srgbClr val="FFFFFF"/>
      </a:accent5>
      <a:accent6>
        <a:srgbClr val="FFFFFF"/>
      </a:accent6>
      <a:hlink>
        <a:srgbClr val="1D4D5D"/>
      </a:hlink>
      <a:folHlink>
        <a:srgbClr val="3190B1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3.xml><?xml version="1.0" encoding="utf-8"?>
<a:theme xmlns:a="http://schemas.openxmlformats.org/drawingml/2006/main" name="Content Slide 7">
  <a:themeElements>
    <a:clrScheme name="NSFM Theme">
      <a:dk1>
        <a:srgbClr val="000000"/>
      </a:dk1>
      <a:lt1>
        <a:sysClr val="window" lastClr="FFFFFF"/>
      </a:lt1>
      <a:dk2>
        <a:srgbClr val="272727"/>
      </a:dk2>
      <a:lt2>
        <a:srgbClr val="BFC1BF"/>
      </a:lt2>
      <a:accent1>
        <a:srgbClr val="4D182E"/>
      </a:accent1>
      <a:accent2>
        <a:srgbClr val="1D4D5D"/>
      </a:accent2>
      <a:accent3>
        <a:srgbClr val="FFFFFF"/>
      </a:accent3>
      <a:accent4>
        <a:srgbClr val="FFFFFF"/>
      </a:accent4>
      <a:accent5>
        <a:srgbClr val="FFFFFF"/>
      </a:accent5>
      <a:accent6>
        <a:srgbClr val="FFFFFF"/>
      </a:accent6>
      <a:hlink>
        <a:srgbClr val="1D4D5D"/>
      </a:hlink>
      <a:folHlink>
        <a:srgbClr val="3190B1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4.xml><?xml version="1.0" encoding="utf-8"?>
<a:theme xmlns:a="http://schemas.openxmlformats.org/drawingml/2006/main" name="Image Slide 1">
  <a:themeElements>
    <a:clrScheme name="NSFM Theme">
      <a:dk1>
        <a:srgbClr val="000000"/>
      </a:dk1>
      <a:lt1>
        <a:sysClr val="window" lastClr="FFFFFF"/>
      </a:lt1>
      <a:dk2>
        <a:srgbClr val="272727"/>
      </a:dk2>
      <a:lt2>
        <a:srgbClr val="BFC1BF"/>
      </a:lt2>
      <a:accent1>
        <a:srgbClr val="4D182E"/>
      </a:accent1>
      <a:accent2>
        <a:srgbClr val="1D4D5D"/>
      </a:accent2>
      <a:accent3>
        <a:srgbClr val="FFFFFF"/>
      </a:accent3>
      <a:accent4>
        <a:srgbClr val="FFFFFF"/>
      </a:accent4>
      <a:accent5>
        <a:srgbClr val="FFFFFF"/>
      </a:accent5>
      <a:accent6>
        <a:srgbClr val="FFFFFF"/>
      </a:accent6>
      <a:hlink>
        <a:srgbClr val="1D4D5D"/>
      </a:hlink>
      <a:folHlink>
        <a:srgbClr val="3190B1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5.xml><?xml version="1.0" encoding="utf-8"?>
<a:theme xmlns:a="http://schemas.openxmlformats.org/drawingml/2006/main" name="Image Slide 2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7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Section Divider 1">
  <a:themeElements>
    <a:clrScheme name="NSFM Theme">
      <a:dk1>
        <a:srgbClr val="000000"/>
      </a:dk1>
      <a:lt1>
        <a:sysClr val="window" lastClr="FFFFFF"/>
      </a:lt1>
      <a:dk2>
        <a:srgbClr val="272727"/>
      </a:dk2>
      <a:lt2>
        <a:srgbClr val="BFC1BF"/>
      </a:lt2>
      <a:accent1>
        <a:srgbClr val="4D182E"/>
      </a:accent1>
      <a:accent2>
        <a:srgbClr val="1D4D5D"/>
      </a:accent2>
      <a:accent3>
        <a:srgbClr val="FFFFFF"/>
      </a:accent3>
      <a:accent4>
        <a:srgbClr val="FFFFFF"/>
      </a:accent4>
      <a:accent5>
        <a:srgbClr val="FFFFFF"/>
      </a:accent5>
      <a:accent6>
        <a:srgbClr val="FFFFFF"/>
      </a:accent6>
      <a:hlink>
        <a:srgbClr val="1D4D5D"/>
      </a:hlink>
      <a:folHlink>
        <a:srgbClr val="3190B1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Section Divider 2">
  <a:themeElements>
    <a:clrScheme name="NSFM Theme">
      <a:dk1>
        <a:srgbClr val="000000"/>
      </a:dk1>
      <a:lt1>
        <a:sysClr val="window" lastClr="FFFFFF"/>
      </a:lt1>
      <a:dk2>
        <a:srgbClr val="272727"/>
      </a:dk2>
      <a:lt2>
        <a:srgbClr val="BFC1BF"/>
      </a:lt2>
      <a:accent1>
        <a:srgbClr val="4D182E"/>
      </a:accent1>
      <a:accent2>
        <a:srgbClr val="1D4D5D"/>
      </a:accent2>
      <a:accent3>
        <a:srgbClr val="FFFFFF"/>
      </a:accent3>
      <a:accent4>
        <a:srgbClr val="FFFFFF"/>
      </a:accent4>
      <a:accent5>
        <a:srgbClr val="FFFFFF"/>
      </a:accent5>
      <a:accent6>
        <a:srgbClr val="FFFFFF"/>
      </a:accent6>
      <a:hlink>
        <a:srgbClr val="1D4D5D"/>
      </a:hlink>
      <a:folHlink>
        <a:srgbClr val="3190B1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Section Divider 3">
  <a:themeElements>
    <a:clrScheme name="NSFM Theme">
      <a:dk1>
        <a:srgbClr val="000000"/>
      </a:dk1>
      <a:lt1>
        <a:sysClr val="window" lastClr="FFFFFF"/>
      </a:lt1>
      <a:dk2>
        <a:srgbClr val="272727"/>
      </a:dk2>
      <a:lt2>
        <a:srgbClr val="BFC1BF"/>
      </a:lt2>
      <a:accent1>
        <a:srgbClr val="4D182E"/>
      </a:accent1>
      <a:accent2>
        <a:srgbClr val="1D4D5D"/>
      </a:accent2>
      <a:accent3>
        <a:srgbClr val="FFFFFF"/>
      </a:accent3>
      <a:accent4>
        <a:srgbClr val="FFFFFF"/>
      </a:accent4>
      <a:accent5>
        <a:srgbClr val="FFFFFF"/>
      </a:accent5>
      <a:accent6>
        <a:srgbClr val="FFFFFF"/>
      </a:accent6>
      <a:hlink>
        <a:srgbClr val="1D4D5D"/>
      </a:hlink>
      <a:folHlink>
        <a:srgbClr val="3190B1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Section Divider 4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Section Divider 5">
  <a:themeElements>
    <a:clrScheme name="NSFM Theme">
      <a:dk1>
        <a:srgbClr val="000000"/>
      </a:dk1>
      <a:lt1>
        <a:sysClr val="window" lastClr="FFFFFF"/>
      </a:lt1>
      <a:dk2>
        <a:srgbClr val="272727"/>
      </a:dk2>
      <a:lt2>
        <a:srgbClr val="BFC1BF"/>
      </a:lt2>
      <a:accent1>
        <a:srgbClr val="4D182E"/>
      </a:accent1>
      <a:accent2>
        <a:srgbClr val="1D4D5D"/>
      </a:accent2>
      <a:accent3>
        <a:srgbClr val="FFFFFF"/>
      </a:accent3>
      <a:accent4>
        <a:srgbClr val="FFFFFF"/>
      </a:accent4>
      <a:accent5>
        <a:srgbClr val="FFFFFF"/>
      </a:accent5>
      <a:accent6>
        <a:srgbClr val="FFFFFF"/>
      </a:accent6>
      <a:hlink>
        <a:srgbClr val="1D4D5D"/>
      </a:hlink>
      <a:folHlink>
        <a:srgbClr val="3190B1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7.xml><?xml version="1.0" encoding="utf-8"?>
<a:theme xmlns:a="http://schemas.openxmlformats.org/drawingml/2006/main" name="Content Slide 1">
  <a:themeElements>
    <a:clrScheme name="NSFM Theme">
      <a:dk1>
        <a:srgbClr val="000000"/>
      </a:dk1>
      <a:lt1>
        <a:sysClr val="window" lastClr="FFFFFF"/>
      </a:lt1>
      <a:dk2>
        <a:srgbClr val="272727"/>
      </a:dk2>
      <a:lt2>
        <a:srgbClr val="BFC1BF"/>
      </a:lt2>
      <a:accent1>
        <a:srgbClr val="4D182E"/>
      </a:accent1>
      <a:accent2>
        <a:srgbClr val="1D4D5D"/>
      </a:accent2>
      <a:accent3>
        <a:srgbClr val="FFFFFF"/>
      </a:accent3>
      <a:accent4>
        <a:srgbClr val="FFFFFF"/>
      </a:accent4>
      <a:accent5>
        <a:srgbClr val="FFFFFF"/>
      </a:accent5>
      <a:accent6>
        <a:srgbClr val="FFFFFF"/>
      </a:accent6>
      <a:hlink>
        <a:srgbClr val="1D4D5D"/>
      </a:hlink>
      <a:folHlink>
        <a:srgbClr val="3190B1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8.xml><?xml version="1.0" encoding="utf-8"?>
<a:theme xmlns:a="http://schemas.openxmlformats.org/drawingml/2006/main" name="Content Slide 2">
  <a:themeElements>
    <a:clrScheme name="NSFM Theme">
      <a:dk1>
        <a:srgbClr val="000000"/>
      </a:dk1>
      <a:lt1>
        <a:sysClr val="window" lastClr="FFFFFF"/>
      </a:lt1>
      <a:dk2>
        <a:srgbClr val="272727"/>
      </a:dk2>
      <a:lt2>
        <a:srgbClr val="BFC1BF"/>
      </a:lt2>
      <a:accent1>
        <a:srgbClr val="4D182E"/>
      </a:accent1>
      <a:accent2>
        <a:srgbClr val="1D4D5D"/>
      </a:accent2>
      <a:accent3>
        <a:srgbClr val="FFFFFF"/>
      </a:accent3>
      <a:accent4>
        <a:srgbClr val="FFFFFF"/>
      </a:accent4>
      <a:accent5>
        <a:srgbClr val="FFFFFF"/>
      </a:accent5>
      <a:accent6>
        <a:srgbClr val="FFFFFF"/>
      </a:accent6>
      <a:hlink>
        <a:srgbClr val="1D4D5D"/>
      </a:hlink>
      <a:folHlink>
        <a:srgbClr val="3190B1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9.xml><?xml version="1.0" encoding="utf-8"?>
<a:theme xmlns:a="http://schemas.openxmlformats.org/drawingml/2006/main" name="Content Slide 3">
  <a:themeElements>
    <a:clrScheme name="NSFM Theme">
      <a:dk1>
        <a:srgbClr val="000000"/>
      </a:dk1>
      <a:lt1>
        <a:sysClr val="window" lastClr="FFFFFF"/>
      </a:lt1>
      <a:dk2>
        <a:srgbClr val="272727"/>
      </a:dk2>
      <a:lt2>
        <a:srgbClr val="BFC1BF"/>
      </a:lt2>
      <a:accent1>
        <a:srgbClr val="4D182E"/>
      </a:accent1>
      <a:accent2>
        <a:srgbClr val="1D4D5D"/>
      </a:accent2>
      <a:accent3>
        <a:srgbClr val="FFFFFF"/>
      </a:accent3>
      <a:accent4>
        <a:srgbClr val="FFFFFF"/>
      </a:accent4>
      <a:accent5>
        <a:srgbClr val="FFFFFF"/>
      </a:accent5>
      <a:accent6>
        <a:srgbClr val="FFFFFF"/>
      </a:accent6>
      <a:hlink>
        <a:srgbClr val="1D4D5D"/>
      </a:hlink>
      <a:folHlink>
        <a:srgbClr val="3190B1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haredWithUsers xmlns="de29437c-417c-4821-be30-944b373c1fdc">
      <UserInfo>
        <DisplayName>Kyle MacKay</DisplayName>
        <AccountId>37</AccountId>
        <AccountType/>
      </UserInfo>
      <UserInfo>
        <DisplayName>Dani Coffey</DisplayName>
        <AccountId>53</AccountId>
        <AccountType/>
      </UserInfo>
      <UserInfo>
        <DisplayName>Debbie Nielsen</DisplayName>
        <AccountId>17</AccountId>
        <AccountType/>
      </UserInfo>
      <UserInfo>
        <DisplayName>Juanita Spencer</DisplayName>
        <AccountId>13</AccountId>
        <AccountType/>
      </UserInfo>
    </SharedWithUsers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F6606970D64B744AC549E69B7758DAF" ma:contentTypeVersion="13" ma:contentTypeDescription="Create a new document." ma:contentTypeScope="" ma:versionID="ad4ac3f2e36c236d2af0a47a8f362e27">
  <xsd:schema xmlns:xsd="http://www.w3.org/2001/XMLSchema" xmlns:xs="http://www.w3.org/2001/XMLSchema" xmlns:p="http://schemas.microsoft.com/office/2006/metadata/properties" xmlns:ns2="f0c9b2df-2f28-4fd6-88a0-3ec84e0352d4" xmlns:ns3="de29437c-417c-4821-be30-944b373c1fdc" targetNamespace="http://schemas.microsoft.com/office/2006/metadata/properties" ma:root="true" ma:fieldsID="2dea19bfdd2e6735c98e5b80f40fc35a" ns2:_="" ns3:_="">
    <xsd:import namespace="f0c9b2df-2f28-4fd6-88a0-3ec84e0352d4"/>
    <xsd:import namespace="de29437c-417c-4821-be30-944b373c1fd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0c9b2df-2f28-4fd6-88a0-3ec84e0352d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e29437c-417c-4821-be30-944b373c1fdc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4416F660-2600-43BD-9C44-357AE3A11023}">
  <ds:schemaRefs>
    <ds:schemaRef ds:uri="http://schemas.microsoft.com/office/2006/metadata/properties"/>
    <ds:schemaRef ds:uri="http://schemas.microsoft.com/office/infopath/2007/PartnerControls"/>
    <ds:schemaRef ds:uri="http://www.w3.org/XML/1998/namespace"/>
    <ds:schemaRef ds:uri="http://schemas.microsoft.com/office/2006/documentManagement/types"/>
    <ds:schemaRef ds:uri="http://purl.org/dc/terms/"/>
    <ds:schemaRef ds:uri="http://schemas.openxmlformats.org/package/2006/metadata/core-properties"/>
    <ds:schemaRef ds:uri="http://purl.org/dc/elements/1.1/"/>
    <ds:schemaRef ds:uri="de29437c-417c-4821-be30-944b373c1fdc"/>
    <ds:schemaRef ds:uri="f0c9b2df-2f28-4fd6-88a0-3ec84e0352d4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50AEF71C-88F1-495A-8C58-C91B2BDBC15E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1C9111FF-CC45-4007-91BD-84E9719D7E4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f0c9b2df-2f28-4fd6-88a0-3ec84e0352d4"/>
    <ds:schemaRef ds:uri="de29437c-417c-4821-be30-944b373c1fd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NSFM_PPT_Template_Apr_13</Template>
  <TotalTime>21183</TotalTime>
  <Words>405</Words>
  <Application>Microsoft Office PowerPoint</Application>
  <PresentationFormat>Custom</PresentationFormat>
  <Paragraphs>47</Paragraphs>
  <Slides>9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15</vt:i4>
      </vt:variant>
      <vt:variant>
        <vt:lpstr>Slide Titles</vt:lpstr>
      </vt:variant>
      <vt:variant>
        <vt:i4>9</vt:i4>
      </vt:variant>
    </vt:vector>
  </HeadingPairs>
  <TitlesOfParts>
    <vt:vector size="27" baseType="lpstr">
      <vt:lpstr>Arial</vt:lpstr>
      <vt:lpstr>Calibri</vt:lpstr>
      <vt:lpstr>Calibri Light</vt:lpstr>
      <vt:lpstr>Cover Page</vt:lpstr>
      <vt:lpstr>Section Divider 1</vt:lpstr>
      <vt:lpstr>Section Divider 2</vt:lpstr>
      <vt:lpstr>Section Divider 3</vt:lpstr>
      <vt:lpstr>Section Divider 4</vt:lpstr>
      <vt:lpstr>Section Divider 5</vt:lpstr>
      <vt:lpstr>Content Slide 1</vt:lpstr>
      <vt:lpstr>Content Slide 2</vt:lpstr>
      <vt:lpstr>Content Slide 3</vt:lpstr>
      <vt:lpstr>Content Slide 4</vt:lpstr>
      <vt:lpstr>Content Slide 5</vt:lpstr>
      <vt:lpstr>Content Slide 6</vt:lpstr>
      <vt:lpstr>Content Slide 7</vt:lpstr>
      <vt:lpstr>Image Slide 1</vt:lpstr>
      <vt:lpstr>Image Slide 2</vt:lpstr>
      <vt:lpstr>Review of legislative activity </vt:lpstr>
      <vt:lpstr>Opening Remarks</vt:lpstr>
      <vt:lpstr>Overarching themes of legislation</vt:lpstr>
      <vt:lpstr>Pertinent Legislation/Resolutions</vt:lpstr>
      <vt:lpstr>Bill 24 in focus</vt:lpstr>
      <vt:lpstr>Key Takeaways for Municipalities</vt:lpstr>
      <vt:lpstr>Observed Patterns</vt:lpstr>
      <vt:lpstr>Items for discussion</vt:lpstr>
      <vt:lpstr>Questions and discussion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Betty MacDonald</dc:creator>
  <cp:lastModifiedBy>Wesley Petite</cp:lastModifiedBy>
  <cp:revision>33</cp:revision>
  <dcterms:created xsi:type="dcterms:W3CDTF">2018-04-13T16:24:34Z</dcterms:created>
  <dcterms:modified xsi:type="dcterms:W3CDTF">2025-02-26T13:24:43Z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2018-03-08T00:00:00Z</vt:filetime>
  </property>
  <property fmtid="{D5CDD505-2E9C-101B-9397-08002B2CF9AE}" pid="3" name="Creator">
    <vt:lpwstr>Adobe InDesign CC 13.0 (Macintosh)</vt:lpwstr>
  </property>
  <property fmtid="{D5CDD505-2E9C-101B-9397-08002B2CF9AE}" pid="4" name="LastSaved">
    <vt:filetime>2018-03-08T00:00:00Z</vt:filetime>
  </property>
  <property fmtid="{D5CDD505-2E9C-101B-9397-08002B2CF9AE}" pid="5" name="ContentTypeId">
    <vt:lpwstr>0x0101003F6606970D64B744AC549E69B7758DAF</vt:lpwstr>
  </property>
</Properties>
</file>