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87" r:id="rId5"/>
    <p:sldMasterId id="2147483702" r:id="rId6"/>
  </p:sldMasterIdLst>
  <p:notesMasterIdLst>
    <p:notesMasterId r:id="rId19"/>
  </p:notesMasterIdLst>
  <p:handoutMasterIdLst>
    <p:handoutMasterId r:id="rId20"/>
  </p:handoutMasterIdLst>
  <p:sldIdLst>
    <p:sldId id="256" r:id="rId7"/>
    <p:sldId id="283" r:id="rId8"/>
    <p:sldId id="325" r:id="rId9"/>
    <p:sldId id="291" r:id="rId10"/>
    <p:sldId id="321" r:id="rId11"/>
    <p:sldId id="322" r:id="rId12"/>
    <p:sldId id="327" r:id="rId13"/>
    <p:sldId id="326" r:id="rId14"/>
    <p:sldId id="328" r:id="rId15"/>
    <p:sldId id="329" r:id="rId16"/>
    <p:sldId id="324" r:id="rId17"/>
    <p:sldId id="319" r:id="rId18"/>
  </p:sldIdLst>
  <p:sldSz cx="20104100" cy="11309350"/>
  <p:notesSz cx="20104100" cy="11309350"/>
  <p:defaultTextStyle>
    <a:defPPr>
      <a:defRPr lang="en-US"/>
    </a:defPPr>
    <a:lvl1pPr marL="0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5711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23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46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557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742694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19980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656925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ew Presentation" id="{BAB29E39-837F-0545-ADA3-BC3ADAD928DD}">
          <p14:sldIdLst>
            <p14:sldId id="256"/>
            <p14:sldId id="283"/>
            <p14:sldId id="325"/>
            <p14:sldId id="291"/>
            <p14:sldId id="321"/>
            <p14:sldId id="322"/>
            <p14:sldId id="327"/>
            <p14:sldId id="326"/>
            <p14:sldId id="328"/>
            <p14:sldId id="329"/>
            <p14:sldId id="324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78">
          <p15:clr>
            <a:srgbClr val="A4A3A4"/>
          </p15:clr>
        </p15:guide>
        <p15:guide id="2" pos="21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D4D5D"/>
    <a:srgbClr val="1D4C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5B94E7-A7FC-49DE-9890-A135A240E611}" v="13" dt="2025-04-07T14:35:26.1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79" autoAdjust="0"/>
    <p:restoredTop sz="77612" autoAdjust="0"/>
  </p:normalViewPr>
  <p:slideViewPr>
    <p:cSldViewPr snapToGrid="0">
      <p:cViewPr varScale="1">
        <p:scale>
          <a:sx n="37" d="100"/>
          <a:sy n="37" d="100"/>
        </p:scale>
        <p:origin x="1814" y="48"/>
      </p:cViewPr>
      <p:guideLst>
        <p:guide orient="horz" pos="2878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1230" y="-108"/>
      </p:cViewPr>
      <p:guideLst>
        <p:guide orient="horz" pos="3562"/>
        <p:guide pos="63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 Coffey" userId="b23edcb2-5840-4a95-a5da-d30b8d9ef8ea" providerId="ADAL" clId="{345B94E7-A7FC-49DE-9890-A135A240E611}"/>
    <pc:docChg chg="undo custSel addSld delSld modSld sldOrd delMainMaster modSection">
      <pc:chgData name="Dani Coffey" userId="b23edcb2-5840-4a95-a5da-d30b8d9ef8ea" providerId="ADAL" clId="{345B94E7-A7FC-49DE-9890-A135A240E611}" dt="2025-04-17T19:16:51.907" v="10106" actId="20577"/>
      <pc:docMkLst>
        <pc:docMk/>
      </pc:docMkLst>
      <pc:sldChg chg="modSp mod modNotesTx">
        <pc:chgData name="Dani Coffey" userId="b23edcb2-5840-4a95-a5da-d30b8d9ef8ea" providerId="ADAL" clId="{345B94E7-A7FC-49DE-9890-A135A240E611}" dt="2025-03-17T17:23:37.825" v="4062" actId="20577"/>
        <pc:sldMkLst>
          <pc:docMk/>
          <pc:sldMk cId="1754817127" sldId="256"/>
        </pc:sldMkLst>
        <pc:spChg chg="mod">
          <ac:chgData name="Dani Coffey" userId="b23edcb2-5840-4a95-a5da-d30b8d9ef8ea" providerId="ADAL" clId="{345B94E7-A7FC-49DE-9890-A135A240E611}" dt="2025-02-27T14:54:43.154" v="49" actId="20577"/>
          <ac:spMkLst>
            <pc:docMk/>
            <pc:sldMk cId="1754817127" sldId="256"/>
            <ac:spMk id="2" creationId="{AE8ADA06-9313-46A6-8564-0F8B1768C5DE}"/>
          </ac:spMkLst>
        </pc:spChg>
        <pc:spChg chg="mod">
          <ac:chgData name="Dani Coffey" userId="b23edcb2-5840-4a95-a5da-d30b8d9ef8ea" providerId="ADAL" clId="{345B94E7-A7FC-49DE-9890-A135A240E611}" dt="2025-03-17T17:23:37.825" v="4062" actId="20577"/>
          <ac:spMkLst>
            <pc:docMk/>
            <pc:sldMk cId="1754817127" sldId="256"/>
            <ac:spMk id="5" creationId="{71B544C7-35DA-42B9-AEE9-B53E2B89B633}"/>
          </ac:spMkLst>
        </pc:spChg>
      </pc:sldChg>
      <pc:sldChg chg="modSp mod ord modNotesTx">
        <pc:chgData name="Dani Coffey" userId="b23edcb2-5840-4a95-a5da-d30b8d9ef8ea" providerId="ADAL" clId="{345B94E7-A7FC-49DE-9890-A135A240E611}" dt="2025-04-04T14:02:05.211" v="8533" actId="313"/>
        <pc:sldMkLst>
          <pc:docMk/>
          <pc:sldMk cId="3075290601" sldId="283"/>
        </pc:sldMkLst>
        <pc:spChg chg="mod">
          <ac:chgData name="Dani Coffey" userId="b23edcb2-5840-4a95-a5da-d30b8d9ef8ea" providerId="ADAL" clId="{345B94E7-A7FC-49DE-9890-A135A240E611}" dt="2025-04-04T14:02:05.211" v="8533" actId="313"/>
          <ac:spMkLst>
            <pc:docMk/>
            <pc:sldMk cId="3075290601" sldId="283"/>
            <ac:spMk id="2" creationId="{BBEC0690-D531-4CCC-AE69-485352A0167D}"/>
          </ac:spMkLst>
        </pc:spChg>
        <pc:spChg chg="mod">
          <ac:chgData name="Dani Coffey" userId="b23edcb2-5840-4a95-a5da-d30b8d9ef8ea" providerId="ADAL" clId="{345B94E7-A7FC-49DE-9890-A135A240E611}" dt="2025-02-27T14:56:52.103" v="347" actId="1076"/>
          <ac:spMkLst>
            <pc:docMk/>
            <pc:sldMk cId="3075290601" sldId="283"/>
            <ac:spMk id="5" creationId="{749D9EA2-2314-482C-841F-482248B6EEC0}"/>
          </ac:spMkLst>
        </pc:spChg>
      </pc:sldChg>
      <pc:sldChg chg="modSp mod">
        <pc:chgData name="Dani Coffey" userId="b23edcb2-5840-4a95-a5da-d30b8d9ef8ea" providerId="ADAL" clId="{345B94E7-A7FC-49DE-9890-A135A240E611}" dt="2025-03-17T17:48:33.493" v="4419" actId="20577"/>
        <pc:sldMkLst>
          <pc:docMk/>
          <pc:sldMk cId="3352492720" sldId="291"/>
        </pc:sldMkLst>
        <pc:spChg chg="mod">
          <ac:chgData name="Dani Coffey" userId="b23edcb2-5840-4a95-a5da-d30b8d9ef8ea" providerId="ADAL" clId="{345B94E7-A7FC-49DE-9890-A135A240E611}" dt="2025-03-06T15:48:45.048" v="2012" actId="20577"/>
          <ac:spMkLst>
            <pc:docMk/>
            <pc:sldMk cId="3352492720" sldId="291"/>
            <ac:spMk id="3" creationId="{17761052-20B9-40D1-8E64-2B148631C834}"/>
          </ac:spMkLst>
        </pc:spChg>
        <pc:spChg chg="mod">
          <ac:chgData name="Dani Coffey" userId="b23edcb2-5840-4a95-a5da-d30b8d9ef8ea" providerId="ADAL" clId="{345B94E7-A7FC-49DE-9890-A135A240E611}" dt="2025-03-17T17:48:33.493" v="4419" actId="20577"/>
          <ac:spMkLst>
            <pc:docMk/>
            <pc:sldMk cId="3352492720" sldId="291"/>
            <ac:spMk id="6" creationId="{DD0D44FF-08BD-C002-58BE-0C79416A41BC}"/>
          </ac:spMkLst>
        </pc:spChg>
      </pc:sldChg>
      <pc:sldChg chg="modSp mod">
        <pc:chgData name="Dani Coffey" userId="b23edcb2-5840-4a95-a5da-d30b8d9ef8ea" providerId="ADAL" clId="{345B94E7-A7FC-49DE-9890-A135A240E611}" dt="2025-04-07T15:19:14.425" v="9302" actId="1076"/>
        <pc:sldMkLst>
          <pc:docMk/>
          <pc:sldMk cId="409156435" sldId="319"/>
        </pc:sldMkLst>
        <pc:spChg chg="mod">
          <ac:chgData name="Dani Coffey" userId="b23edcb2-5840-4a95-a5da-d30b8d9ef8ea" providerId="ADAL" clId="{345B94E7-A7FC-49DE-9890-A135A240E611}" dt="2025-04-07T15:19:14.425" v="9302" actId="1076"/>
          <ac:spMkLst>
            <pc:docMk/>
            <pc:sldMk cId="409156435" sldId="319"/>
            <ac:spMk id="3" creationId="{17761052-20B9-40D1-8E64-2B148631C834}"/>
          </ac:spMkLst>
        </pc:spChg>
      </pc:sldChg>
      <pc:sldChg chg="del">
        <pc:chgData name="Dani Coffey" userId="b23edcb2-5840-4a95-a5da-d30b8d9ef8ea" providerId="ADAL" clId="{345B94E7-A7FC-49DE-9890-A135A240E611}" dt="2025-03-17T18:39:57.418" v="8531" actId="2696"/>
        <pc:sldMkLst>
          <pc:docMk/>
          <pc:sldMk cId="413603499" sldId="320"/>
        </pc:sldMkLst>
      </pc:sldChg>
      <pc:sldChg chg="modSp mod modNotesTx">
        <pc:chgData name="Dani Coffey" userId="b23edcb2-5840-4a95-a5da-d30b8d9ef8ea" providerId="ADAL" clId="{345B94E7-A7FC-49DE-9890-A135A240E611}" dt="2025-04-17T19:10:30.126" v="9346" actId="20577"/>
        <pc:sldMkLst>
          <pc:docMk/>
          <pc:sldMk cId="1322053216" sldId="321"/>
        </pc:sldMkLst>
        <pc:spChg chg="mod">
          <ac:chgData name="Dani Coffey" userId="b23edcb2-5840-4a95-a5da-d30b8d9ef8ea" providerId="ADAL" clId="{345B94E7-A7FC-49DE-9890-A135A240E611}" dt="2025-04-17T19:10:30.126" v="9346" actId="20577"/>
          <ac:spMkLst>
            <pc:docMk/>
            <pc:sldMk cId="1322053216" sldId="321"/>
            <ac:spMk id="2" creationId="{53938DB5-A110-814E-A0C3-91868999DA0D}"/>
          </ac:spMkLst>
        </pc:spChg>
        <pc:spChg chg="mod">
          <ac:chgData name="Dani Coffey" userId="b23edcb2-5840-4a95-a5da-d30b8d9ef8ea" providerId="ADAL" clId="{345B94E7-A7FC-49DE-9890-A135A240E611}" dt="2025-03-06T17:22:42.662" v="3296" actId="20577"/>
          <ac:spMkLst>
            <pc:docMk/>
            <pc:sldMk cId="1322053216" sldId="321"/>
            <ac:spMk id="5" creationId="{E308F590-9ADB-59D7-4F31-FF69347E28A6}"/>
          </ac:spMkLst>
        </pc:spChg>
      </pc:sldChg>
      <pc:sldChg chg="modSp mod modNotesTx">
        <pc:chgData name="Dani Coffey" userId="b23edcb2-5840-4a95-a5da-d30b8d9ef8ea" providerId="ADAL" clId="{345B94E7-A7FC-49DE-9890-A135A240E611}" dt="2025-04-07T14:11:12.555" v="8780" actId="20577"/>
        <pc:sldMkLst>
          <pc:docMk/>
          <pc:sldMk cId="306556886" sldId="322"/>
        </pc:sldMkLst>
        <pc:spChg chg="mod">
          <ac:chgData name="Dani Coffey" userId="b23edcb2-5840-4a95-a5da-d30b8d9ef8ea" providerId="ADAL" clId="{345B94E7-A7FC-49DE-9890-A135A240E611}" dt="2025-04-07T14:11:12.555" v="8780" actId="20577"/>
          <ac:spMkLst>
            <pc:docMk/>
            <pc:sldMk cId="306556886" sldId="322"/>
            <ac:spMk id="2" creationId="{965B2FF4-9699-FFEC-070A-A290D452CCE8}"/>
          </ac:spMkLst>
        </pc:spChg>
        <pc:spChg chg="mod">
          <ac:chgData name="Dani Coffey" userId="b23edcb2-5840-4a95-a5da-d30b8d9ef8ea" providerId="ADAL" clId="{345B94E7-A7FC-49DE-9890-A135A240E611}" dt="2025-03-17T17:48:43.856" v="4436" actId="20577"/>
          <ac:spMkLst>
            <pc:docMk/>
            <pc:sldMk cId="306556886" sldId="322"/>
            <ac:spMk id="5" creationId="{369217C9-F909-753F-F79C-C7F3130C565A}"/>
          </ac:spMkLst>
        </pc:spChg>
      </pc:sldChg>
      <pc:sldChg chg="del">
        <pc:chgData name="Dani Coffey" userId="b23edcb2-5840-4a95-a5da-d30b8d9ef8ea" providerId="ADAL" clId="{345B94E7-A7FC-49DE-9890-A135A240E611}" dt="2025-03-17T18:39:54.070" v="8530" actId="2696"/>
        <pc:sldMkLst>
          <pc:docMk/>
          <pc:sldMk cId="1252962145" sldId="323"/>
        </pc:sldMkLst>
      </pc:sldChg>
      <pc:sldChg chg="modSp mod">
        <pc:chgData name="Dani Coffey" userId="b23edcb2-5840-4a95-a5da-d30b8d9ef8ea" providerId="ADAL" clId="{345B94E7-A7FC-49DE-9890-A135A240E611}" dt="2025-04-07T15:18:44.859" v="9299" actId="20577"/>
        <pc:sldMkLst>
          <pc:docMk/>
          <pc:sldMk cId="1874236730" sldId="324"/>
        </pc:sldMkLst>
        <pc:spChg chg="mod">
          <ac:chgData name="Dani Coffey" userId="b23edcb2-5840-4a95-a5da-d30b8d9ef8ea" providerId="ADAL" clId="{345B94E7-A7FC-49DE-9890-A135A240E611}" dt="2025-04-07T15:18:44.859" v="9299" actId="20577"/>
          <ac:spMkLst>
            <pc:docMk/>
            <pc:sldMk cId="1874236730" sldId="324"/>
            <ac:spMk id="2" creationId="{8D03230B-73E8-8DE9-1B06-9E31C19AC5E6}"/>
          </ac:spMkLst>
        </pc:spChg>
        <pc:spChg chg="mod">
          <ac:chgData name="Dani Coffey" userId="b23edcb2-5840-4a95-a5da-d30b8d9ef8ea" providerId="ADAL" clId="{345B94E7-A7FC-49DE-9890-A135A240E611}" dt="2025-04-07T15:10:38.348" v="8828" actId="20577"/>
          <ac:spMkLst>
            <pc:docMk/>
            <pc:sldMk cId="1874236730" sldId="324"/>
            <ac:spMk id="5" creationId="{A803FEC1-B56A-457B-3C23-DFF6D07022E6}"/>
          </ac:spMkLst>
        </pc:spChg>
      </pc:sldChg>
      <pc:sldChg chg="modSp add mod ord">
        <pc:chgData name="Dani Coffey" userId="b23edcb2-5840-4a95-a5da-d30b8d9ef8ea" providerId="ADAL" clId="{345B94E7-A7FC-49DE-9890-A135A240E611}" dt="2025-03-06T17:18:26.068" v="2780" actId="20577"/>
        <pc:sldMkLst>
          <pc:docMk/>
          <pc:sldMk cId="724789864" sldId="325"/>
        </pc:sldMkLst>
        <pc:spChg chg="mod">
          <ac:chgData name="Dani Coffey" userId="b23edcb2-5840-4a95-a5da-d30b8d9ef8ea" providerId="ADAL" clId="{345B94E7-A7FC-49DE-9890-A135A240E611}" dt="2025-03-06T15:49:32.296" v="2069" actId="20577"/>
          <ac:spMkLst>
            <pc:docMk/>
            <pc:sldMk cId="724789864" sldId="325"/>
            <ac:spMk id="3" creationId="{D7652DEA-0A40-7B2C-C2A2-1AAA7AEE70AC}"/>
          </ac:spMkLst>
        </pc:spChg>
        <pc:spChg chg="mod">
          <ac:chgData name="Dani Coffey" userId="b23edcb2-5840-4a95-a5da-d30b8d9ef8ea" providerId="ADAL" clId="{345B94E7-A7FC-49DE-9890-A135A240E611}" dt="2025-03-06T17:18:26.068" v="2780" actId="20577"/>
          <ac:spMkLst>
            <pc:docMk/>
            <pc:sldMk cId="724789864" sldId="325"/>
            <ac:spMk id="6" creationId="{CA62EA1C-F484-7FF0-1EC4-C185DACA71E8}"/>
          </ac:spMkLst>
        </pc:spChg>
      </pc:sldChg>
      <pc:sldChg chg="modSp add mod">
        <pc:chgData name="Dani Coffey" userId="b23edcb2-5840-4a95-a5da-d30b8d9ef8ea" providerId="ADAL" clId="{345B94E7-A7FC-49DE-9890-A135A240E611}" dt="2025-04-04T14:14:51.652" v="8721" actId="20577"/>
        <pc:sldMkLst>
          <pc:docMk/>
          <pc:sldMk cId="2892136677" sldId="326"/>
        </pc:sldMkLst>
        <pc:spChg chg="mod">
          <ac:chgData name="Dani Coffey" userId="b23edcb2-5840-4a95-a5da-d30b8d9ef8ea" providerId="ADAL" clId="{345B94E7-A7FC-49DE-9890-A135A240E611}" dt="2025-04-04T14:14:51.652" v="8721" actId="20577"/>
          <ac:spMkLst>
            <pc:docMk/>
            <pc:sldMk cId="2892136677" sldId="326"/>
            <ac:spMk id="2" creationId="{05B120C4-7015-35C3-DA7B-9281DF8BF46E}"/>
          </ac:spMkLst>
        </pc:spChg>
        <pc:spChg chg="mod">
          <ac:chgData name="Dani Coffey" userId="b23edcb2-5840-4a95-a5da-d30b8d9ef8ea" providerId="ADAL" clId="{345B94E7-A7FC-49DE-9890-A135A240E611}" dt="2025-04-04T14:13:53.640" v="8694" actId="20577"/>
          <ac:spMkLst>
            <pc:docMk/>
            <pc:sldMk cId="2892136677" sldId="326"/>
            <ac:spMk id="5" creationId="{E26C69C1-6DBA-1491-E060-1CC6A51CBB70}"/>
          </ac:spMkLst>
        </pc:spChg>
      </pc:sldChg>
      <pc:sldChg chg="modSp add mod ord">
        <pc:chgData name="Dani Coffey" userId="b23edcb2-5840-4a95-a5da-d30b8d9ef8ea" providerId="ADAL" clId="{345B94E7-A7FC-49DE-9890-A135A240E611}" dt="2025-04-04T14:08:49.185" v="8606" actId="404"/>
        <pc:sldMkLst>
          <pc:docMk/>
          <pc:sldMk cId="4251786499" sldId="327"/>
        </pc:sldMkLst>
        <pc:spChg chg="mod">
          <ac:chgData name="Dani Coffey" userId="b23edcb2-5840-4a95-a5da-d30b8d9ef8ea" providerId="ADAL" clId="{345B94E7-A7FC-49DE-9890-A135A240E611}" dt="2025-04-04T14:08:49.185" v="8606" actId="404"/>
          <ac:spMkLst>
            <pc:docMk/>
            <pc:sldMk cId="4251786499" sldId="327"/>
            <ac:spMk id="2" creationId="{00214A42-969B-6523-F8D2-6FD95B2AF495}"/>
          </ac:spMkLst>
        </pc:spChg>
        <pc:spChg chg="mod">
          <ac:chgData name="Dani Coffey" userId="b23edcb2-5840-4a95-a5da-d30b8d9ef8ea" providerId="ADAL" clId="{345B94E7-A7FC-49DE-9890-A135A240E611}" dt="2025-03-17T17:59:17.758" v="5576" actId="20577"/>
          <ac:spMkLst>
            <pc:docMk/>
            <pc:sldMk cId="4251786499" sldId="327"/>
            <ac:spMk id="5" creationId="{47F3679B-3ED2-5D23-6D49-74AE6A9B6FE5}"/>
          </ac:spMkLst>
        </pc:spChg>
      </pc:sldChg>
      <pc:sldChg chg="modSp add mod">
        <pc:chgData name="Dani Coffey" userId="b23edcb2-5840-4a95-a5da-d30b8d9ef8ea" providerId="ADAL" clId="{345B94E7-A7FC-49DE-9890-A135A240E611}" dt="2025-04-07T14:10:14.523" v="8778" actId="403"/>
        <pc:sldMkLst>
          <pc:docMk/>
          <pc:sldMk cId="2092368482" sldId="328"/>
        </pc:sldMkLst>
        <pc:spChg chg="mod">
          <ac:chgData name="Dani Coffey" userId="b23edcb2-5840-4a95-a5da-d30b8d9ef8ea" providerId="ADAL" clId="{345B94E7-A7FC-49DE-9890-A135A240E611}" dt="2025-04-07T14:10:14.523" v="8778" actId="403"/>
          <ac:spMkLst>
            <pc:docMk/>
            <pc:sldMk cId="2092368482" sldId="328"/>
            <ac:spMk id="2" creationId="{1A232AB8-2E78-6F45-3F26-696B4B89BFF9}"/>
          </ac:spMkLst>
        </pc:spChg>
        <pc:spChg chg="mod">
          <ac:chgData name="Dani Coffey" userId="b23edcb2-5840-4a95-a5da-d30b8d9ef8ea" providerId="ADAL" clId="{345B94E7-A7FC-49DE-9890-A135A240E611}" dt="2025-03-17T18:33:45.006" v="7241" actId="20577"/>
          <ac:spMkLst>
            <pc:docMk/>
            <pc:sldMk cId="2092368482" sldId="328"/>
            <ac:spMk id="5" creationId="{05D008DD-EACC-BB8E-672A-9FCB810A6CD1}"/>
          </ac:spMkLst>
        </pc:spChg>
      </pc:sldChg>
      <pc:sldChg chg="new del">
        <pc:chgData name="Dani Coffey" userId="b23edcb2-5840-4a95-a5da-d30b8d9ef8ea" providerId="ADAL" clId="{345B94E7-A7FC-49DE-9890-A135A240E611}" dt="2025-03-17T18:33:10.944" v="7214" actId="2696"/>
        <pc:sldMkLst>
          <pc:docMk/>
          <pc:sldMk cId="3320587448" sldId="328"/>
        </pc:sldMkLst>
      </pc:sldChg>
      <pc:sldChg chg="modSp add mod">
        <pc:chgData name="Dani Coffey" userId="b23edcb2-5840-4a95-a5da-d30b8d9ef8ea" providerId="ADAL" clId="{345B94E7-A7FC-49DE-9890-A135A240E611}" dt="2025-04-17T19:16:51.907" v="10106" actId="20577"/>
        <pc:sldMkLst>
          <pc:docMk/>
          <pc:sldMk cId="4170971086" sldId="329"/>
        </pc:sldMkLst>
        <pc:spChg chg="mod">
          <ac:chgData name="Dani Coffey" userId="b23edcb2-5840-4a95-a5da-d30b8d9ef8ea" providerId="ADAL" clId="{345B94E7-A7FC-49DE-9890-A135A240E611}" dt="2025-04-17T19:16:51.907" v="10106" actId="20577"/>
          <ac:spMkLst>
            <pc:docMk/>
            <pc:sldMk cId="4170971086" sldId="329"/>
            <ac:spMk id="2" creationId="{688FB034-5F79-CE5E-9555-A8EA83AFF0B2}"/>
          </ac:spMkLst>
        </pc:spChg>
        <pc:spChg chg="mod">
          <ac:chgData name="Dani Coffey" userId="b23edcb2-5840-4a95-a5da-d30b8d9ef8ea" providerId="ADAL" clId="{345B94E7-A7FC-49DE-9890-A135A240E611}" dt="2025-04-07T14:09:00.077" v="8750" actId="20577"/>
          <ac:spMkLst>
            <pc:docMk/>
            <pc:sldMk cId="4170971086" sldId="329"/>
            <ac:spMk id="5" creationId="{170781B6-83E3-9FE8-7D67-70CCFEB2EDDD}"/>
          </ac:spMkLst>
        </pc:spChg>
      </pc:sld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3409232130" sldId="2147483668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3409232130" sldId="2147483668"/>
            <pc:sldLayoutMk cId="949514644" sldId="2147483669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669330584" sldId="2147483670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669330584" sldId="2147483670"/>
            <pc:sldLayoutMk cId="3994743610" sldId="2147483671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637671569" sldId="2147483672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637671569" sldId="2147483672"/>
            <pc:sldLayoutMk cId="11426211" sldId="2147483673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1163632539" sldId="2147483674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1163632539" sldId="2147483674"/>
            <pc:sldLayoutMk cId="4087244187" sldId="2147483675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2105839480" sldId="2147483678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2105839480" sldId="2147483678"/>
            <pc:sldLayoutMk cId="1225582257" sldId="2147483679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2586534762" sldId="2147483680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2586534762" sldId="2147483680"/>
            <pc:sldLayoutMk cId="1126563298" sldId="2147483681"/>
          </pc:sldLayoutMkLst>
        </pc:sldLayoutChg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2586534762" sldId="2147483680"/>
            <pc:sldLayoutMk cId="3999516251" sldId="2147483686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1311849411" sldId="2147483691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1311849411" sldId="2147483691"/>
            <pc:sldLayoutMk cId="2063090957" sldId="2147483693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3865227128" sldId="2147483694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3865227128" sldId="2147483694"/>
            <pc:sldLayoutMk cId="3945699470" sldId="2147483695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3870741358" sldId="2147483696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3870741358" sldId="2147483696"/>
            <pc:sldLayoutMk cId="1361639276" sldId="2147483697"/>
          </pc:sldLayoutMkLst>
        </pc:sldLayoutChg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3870741358" sldId="2147483696"/>
            <pc:sldLayoutMk cId="2364551502" sldId="2147483698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861913450" sldId="2147483699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861913450" sldId="2147483699"/>
            <pc:sldLayoutMk cId="2380383686" sldId="2147483700"/>
          </pc:sldLayoutMkLst>
        </pc:sldLayoutChg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861913450" sldId="2147483699"/>
            <pc:sldLayoutMk cId="354060628" sldId="2147483701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3699860325" sldId="2147483705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3699860325" sldId="2147483705"/>
            <pc:sldLayoutMk cId="2517435958" sldId="2147483706"/>
          </pc:sldLayoutMkLst>
        </pc:sldLayoutChg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3699860325" sldId="2147483705"/>
            <pc:sldLayoutMk cId="1839817727" sldId="2147483707"/>
          </pc:sldLayoutMkLst>
        </pc:sldLayoutChg>
      </pc:sldMasterChg>
      <pc:sldMasterChg chg="del delSldLayout">
        <pc:chgData name="Dani Coffey" userId="b23edcb2-5840-4a95-a5da-d30b8d9ef8ea" providerId="ADAL" clId="{345B94E7-A7FC-49DE-9890-A135A240E611}" dt="2025-04-04T14:02:14.046" v="8534"/>
        <pc:sldMasterMkLst>
          <pc:docMk/>
          <pc:sldMasterMk cId="1213085175" sldId="2147483708"/>
        </pc:sldMasterMkLst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1213085175" sldId="2147483708"/>
            <pc:sldLayoutMk cId="1926731347" sldId="2147483709"/>
          </pc:sldLayoutMkLst>
        </pc:sldLayoutChg>
        <pc:sldLayoutChg chg="del">
          <pc:chgData name="Dani Coffey" userId="b23edcb2-5840-4a95-a5da-d30b8d9ef8ea" providerId="ADAL" clId="{345B94E7-A7FC-49DE-9890-A135A240E611}" dt="2025-04-04T14:02:14.046" v="8534"/>
          <pc:sldLayoutMkLst>
            <pc:docMk/>
            <pc:sldMasterMk cId="1213085175" sldId="2147483708"/>
            <pc:sldLayoutMk cId="872334293" sldId="214748371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C03C-039B-DF49-ADF5-82B154067341}" type="datetime1">
              <a:rPr lang="en-CA" smtClean="0"/>
              <a:pPr/>
              <a:t>2025-04-17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1DD4-9364-0F4D-9084-86EB1C8CD4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8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2E32-7CA9-914F-BFB9-0CEB9A9CF52E}" type="datetime1">
              <a:rPr lang="en-CA" smtClean="0"/>
              <a:pPr/>
              <a:t>2025-04-17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E8BC6-1A8E-6F40-BA00-B83031D29F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7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65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98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318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77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C8D5B-6105-B9E3-AB9B-F036266FD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B9DD62-2E32-2CAB-5596-6466D9DDCF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B245F2-FB00-2797-E7AF-C766462358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BF9D6-EF26-96C7-DD9A-C9836372C3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070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47D6E-17A7-BBB2-92ED-266447E0B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5F926A-9F3A-7DAD-5303-C3CBF678E9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EF21AD-63E9-CF50-44E0-6CF36CCB9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7DF86-3C06-3285-99AB-B2A78093B7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24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0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47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5AAB8-E473-DB8B-1BE9-04C24C522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1474C0-8FD1-CCCA-3824-57E7ED71D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663863-9522-70A6-865E-E333449C51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the situation at hand as an opener for discussion on legislation </a:t>
            </a: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9CF73-9EB8-C9DE-7827-196AFD273C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63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the situation at hand as an opener for discussion on legislation </a:t>
            </a: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3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8492C-9885-9B48-3CC1-E3E932EB8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80FC52-E344-E860-21A3-4592AA9035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109475-30D8-50CC-3963-7B6DF73579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45716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45716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16" marR="0" lvl="1" indent="-285750" algn="l" defTabSz="45716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F93F6-0881-4E56-A8FD-48D31891D7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13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B1291-ABF3-B1DB-DBE0-EB5076630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CD128D-3562-238C-3E18-D363D4DAD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695AEC-DFD2-20C8-81AD-1C0C368A0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78EB12-BA7E-08B1-10A8-A882E42B92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63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936E4-CE46-4C71-1B3F-8A9F6153B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21BF08-3C37-9775-152A-D5EAD2E76F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969F4A-C3EE-DFA7-C3DC-003668E45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BFDA54-1D41-1079-BCA4-43B45CCBCB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23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34D22-9427-C588-5B8F-53D164E63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BFBA39-C349-2631-7972-E6026C6DF7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DCF2EF-BAD6-6804-A09C-598E4AE88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DBCA9-3BC0-1080-08A7-176CBC745B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28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AE7B7-0322-F807-AE61-9CE3900C8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21B56C-29C9-EB55-F036-954B383EA3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EDF11D-D27F-8045-5E6E-69578A7F3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2AAE7-D2BD-D7FD-DD25-CCAA73AD32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6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9400" y="6408740"/>
            <a:ext cx="9747250" cy="1074737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PRESENTATION TITLE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433050" y="7788276"/>
            <a:ext cx="7010399" cy="1600200"/>
          </a:xfrm>
          <a:prstGeom prst="rect">
            <a:avLst/>
          </a:prstGeom>
        </p:spPr>
        <p:txBody>
          <a:bodyPr vert="horz" lIns="91433" tIns="45715" rIns="91433" bIns="45715"/>
          <a:lstStyle>
            <a:lvl1pPr marL="0" indent="0">
              <a:buNone/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CA" sz="2200">
                <a:solidFill>
                  <a:schemeClr val="tx1"/>
                </a:solidFill>
                <a:latin typeface="+mn-lt"/>
              </a:rPr>
              <a:t>Date</a:t>
            </a:r>
            <a:r>
              <a:rPr lang="en-CA" sz="2200" baseline="0">
                <a:solidFill>
                  <a:schemeClr val="tx1"/>
                </a:solidFill>
                <a:latin typeface="+mn-lt"/>
              </a:rPr>
              <a:t> and additional information</a:t>
            </a:r>
            <a:endParaRPr lang="en-US" sz="220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92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9A08-E579-034D-97A8-A94EF90119C6}" type="datetime4">
              <a:rPr lang="en-CA" smtClean="0"/>
              <a:pPr/>
              <a:t>April 17,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75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FA1F-3AD8-D748-9B7D-64D8B3EE96F5}" type="datetime4">
              <a:rPr lang="en-CA" smtClean="0"/>
              <a:pPr/>
              <a:t>April 17,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0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rgbClr val="1D4D5D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April 17,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534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April 17,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7019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54" y="4359276"/>
            <a:ext cx="7631997" cy="210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53" y="92075"/>
            <a:ext cx="11304100" cy="384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228031" y="8474076"/>
            <a:ext cx="2876069" cy="2835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02454" y="10150475"/>
            <a:ext cx="6802796" cy="4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pic>
        <p:nvPicPr>
          <p:cNvPr id="13" name="Picture 12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object 57"/>
          <p:cNvSpPr/>
          <p:nvPr userDrawn="1"/>
        </p:nvSpPr>
        <p:spPr>
          <a:xfrm>
            <a:off x="17889412" y="0"/>
            <a:ext cx="2214971" cy="2225674"/>
          </a:xfrm>
          <a:custGeom>
            <a:avLst/>
            <a:gdLst/>
            <a:ahLst/>
            <a:cxnLst/>
            <a:rect l="l" t="t" r="r" b="b"/>
            <a:pathLst>
              <a:path w="2890519" h="2904490">
                <a:moveTo>
                  <a:pt x="2890241" y="0"/>
                </a:moveTo>
                <a:lnTo>
                  <a:pt x="0" y="0"/>
                </a:lnTo>
                <a:lnTo>
                  <a:pt x="41646" y="9655"/>
                </a:lnTo>
                <a:lnTo>
                  <a:pt x="86694" y="20680"/>
                </a:lnTo>
                <a:lnTo>
                  <a:pt x="131532" y="32234"/>
                </a:lnTo>
                <a:lnTo>
                  <a:pt x="176156" y="44315"/>
                </a:lnTo>
                <a:lnTo>
                  <a:pt x="220564" y="56917"/>
                </a:lnTo>
                <a:lnTo>
                  <a:pt x="264750" y="70039"/>
                </a:lnTo>
                <a:lnTo>
                  <a:pt x="308712" y="83676"/>
                </a:lnTo>
                <a:lnTo>
                  <a:pt x="352447" y="97825"/>
                </a:lnTo>
                <a:lnTo>
                  <a:pt x="395950" y="112483"/>
                </a:lnTo>
                <a:lnTo>
                  <a:pt x="439218" y="127645"/>
                </a:lnTo>
                <a:lnTo>
                  <a:pt x="482249" y="143308"/>
                </a:lnTo>
                <a:lnTo>
                  <a:pt x="525037" y="159470"/>
                </a:lnTo>
                <a:lnTo>
                  <a:pt x="567580" y="176126"/>
                </a:lnTo>
                <a:lnTo>
                  <a:pt x="609874" y="193272"/>
                </a:lnTo>
                <a:lnTo>
                  <a:pt x="651917" y="210906"/>
                </a:lnTo>
                <a:lnTo>
                  <a:pt x="693703" y="229024"/>
                </a:lnTo>
                <a:lnTo>
                  <a:pt x="735230" y="247622"/>
                </a:lnTo>
                <a:lnTo>
                  <a:pt x="776494" y="266697"/>
                </a:lnTo>
                <a:lnTo>
                  <a:pt x="817492" y="286246"/>
                </a:lnTo>
                <a:lnTo>
                  <a:pt x="858219" y="306264"/>
                </a:lnTo>
                <a:lnTo>
                  <a:pt x="898674" y="326748"/>
                </a:lnTo>
                <a:lnTo>
                  <a:pt x="938852" y="347695"/>
                </a:lnTo>
                <a:lnTo>
                  <a:pt x="978749" y="369102"/>
                </a:lnTo>
                <a:lnTo>
                  <a:pt x="1018363" y="390964"/>
                </a:lnTo>
                <a:lnTo>
                  <a:pt x="1057689" y="413278"/>
                </a:lnTo>
                <a:lnTo>
                  <a:pt x="1096724" y="436042"/>
                </a:lnTo>
                <a:lnTo>
                  <a:pt x="1135465" y="459250"/>
                </a:lnTo>
                <a:lnTo>
                  <a:pt x="1173908" y="482900"/>
                </a:lnTo>
                <a:lnTo>
                  <a:pt x="1212049" y="506989"/>
                </a:lnTo>
                <a:lnTo>
                  <a:pt x="1249886" y="531512"/>
                </a:lnTo>
                <a:lnTo>
                  <a:pt x="1287414" y="556466"/>
                </a:lnTo>
                <a:lnTo>
                  <a:pt x="1324630" y="581848"/>
                </a:lnTo>
                <a:lnTo>
                  <a:pt x="1361531" y="607654"/>
                </a:lnTo>
                <a:lnTo>
                  <a:pt x="1398113" y="633881"/>
                </a:lnTo>
                <a:lnTo>
                  <a:pt x="1434372" y="660525"/>
                </a:lnTo>
                <a:lnTo>
                  <a:pt x="1470306" y="687583"/>
                </a:lnTo>
                <a:lnTo>
                  <a:pt x="1505909" y="715051"/>
                </a:lnTo>
                <a:lnTo>
                  <a:pt x="1541180" y="742926"/>
                </a:lnTo>
                <a:lnTo>
                  <a:pt x="1576115" y="771203"/>
                </a:lnTo>
                <a:lnTo>
                  <a:pt x="1610709" y="799881"/>
                </a:lnTo>
                <a:lnTo>
                  <a:pt x="1644960" y="828954"/>
                </a:lnTo>
                <a:lnTo>
                  <a:pt x="1678864" y="858420"/>
                </a:lnTo>
                <a:lnTo>
                  <a:pt x="1712418" y="888275"/>
                </a:lnTo>
                <a:lnTo>
                  <a:pt x="1745617" y="918516"/>
                </a:lnTo>
                <a:lnTo>
                  <a:pt x="1778459" y="949139"/>
                </a:lnTo>
                <a:lnTo>
                  <a:pt x="1810940" y="980141"/>
                </a:lnTo>
                <a:lnTo>
                  <a:pt x="1843056" y="1011517"/>
                </a:lnTo>
                <a:lnTo>
                  <a:pt x="1874804" y="1043265"/>
                </a:lnTo>
                <a:lnTo>
                  <a:pt x="1906181" y="1075382"/>
                </a:lnTo>
                <a:lnTo>
                  <a:pt x="1937182" y="1107862"/>
                </a:lnTo>
                <a:lnTo>
                  <a:pt x="1967805" y="1140704"/>
                </a:lnTo>
                <a:lnTo>
                  <a:pt x="1998046" y="1173904"/>
                </a:lnTo>
                <a:lnTo>
                  <a:pt x="2027901" y="1207457"/>
                </a:lnTo>
                <a:lnTo>
                  <a:pt x="2057367" y="1241361"/>
                </a:lnTo>
                <a:lnTo>
                  <a:pt x="2086441" y="1275612"/>
                </a:lnTo>
                <a:lnTo>
                  <a:pt x="2115118" y="1310206"/>
                </a:lnTo>
                <a:lnTo>
                  <a:pt x="2143396" y="1345141"/>
                </a:lnTo>
                <a:lnTo>
                  <a:pt x="2171270" y="1380412"/>
                </a:lnTo>
                <a:lnTo>
                  <a:pt x="2198738" y="1416016"/>
                </a:lnTo>
                <a:lnTo>
                  <a:pt x="2225796" y="1451949"/>
                </a:lnTo>
                <a:lnTo>
                  <a:pt x="2252440" y="1488208"/>
                </a:lnTo>
                <a:lnTo>
                  <a:pt x="2278667" y="1524790"/>
                </a:lnTo>
                <a:lnTo>
                  <a:pt x="2304473" y="1561691"/>
                </a:lnTo>
                <a:lnTo>
                  <a:pt x="2329855" y="1598907"/>
                </a:lnTo>
                <a:lnTo>
                  <a:pt x="2354809" y="1636435"/>
                </a:lnTo>
                <a:lnTo>
                  <a:pt x="2379333" y="1674272"/>
                </a:lnTo>
                <a:lnTo>
                  <a:pt x="2403421" y="1712414"/>
                </a:lnTo>
                <a:lnTo>
                  <a:pt x="2427071" y="1750856"/>
                </a:lnTo>
                <a:lnTo>
                  <a:pt x="2450280" y="1789597"/>
                </a:lnTo>
                <a:lnTo>
                  <a:pt x="2473043" y="1828632"/>
                </a:lnTo>
                <a:lnTo>
                  <a:pt x="2495357" y="1867959"/>
                </a:lnTo>
                <a:lnTo>
                  <a:pt x="2517219" y="1907572"/>
                </a:lnTo>
                <a:lnTo>
                  <a:pt x="2538626" y="1947469"/>
                </a:lnTo>
                <a:lnTo>
                  <a:pt x="2559573" y="1987647"/>
                </a:lnTo>
                <a:lnTo>
                  <a:pt x="2580057" y="2028102"/>
                </a:lnTo>
                <a:lnTo>
                  <a:pt x="2600075" y="2068830"/>
                </a:lnTo>
                <a:lnTo>
                  <a:pt x="2619624" y="2109827"/>
                </a:lnTo>
                <a:lnTo>
                  <a:pt x="2638699" y="2151092"/>
                </a:lnTo>
                <a:lnTo>
                  <a:pt x="2657297" y="2192618"/>
                </a:lnTo>
                <a:lnTo>
                  <a:pt x="2675415" y="2234405"/>
                </a:lnTo>
                <a:lnTo>
                  <a:pt x="2693049" y="2276447"/>
                </a:lnTo>
                <a:lnTo>
                  <a:pt x="2710195" y="2318741"/>
                </a:lnTo>
                <a:lnTo>
                  <a:pt x="2726851" y="2361284"/>
                </a:lnTo>
                <a:lnTo>
                  <a:pt x="2743013" y="2404073"/>
                </a:lnTo>
                <a:lnTo>
                  <a:pt x="2758676" y="2447103"/>
                </a:lnTo>
                <a:lnTo>
                  <a:pt x="2773839" y="2490371"/>
                </a:lnTo>
                <a:lnTo>
                  <a:pt x="2788496" y="2533874"/>
                </a:lnTo>
                <a:lnTo>
                  <a:pt x="2802645" y="2577609"/>
                </a:lnTo>
                <a:lnTo>
                  <a:pt x="2816282" y="2621571"/>
                </a:lnTo>
                <a:lnTo>
                  <a:pt x="2829404" y="2665758"/>
                </a:lnTo>
                <a:lnTo>
                  <a:pt x="2842007" y="2710165"/>
                </a:lnTo>
                <a:lnTo>
                  <a:pt x="2854087" y="2754789"/>
                </a:lnTo>
                <a:lnTo>
                  <a:pt x="2865641" y="2799627"/>
                </a:lnTo>
                <a:lnTo>
                  <a:pt x="2876666" y="2844676"/>
                </a:lnTo>
                <a:lnTo>
                  <a:pt x="2887158" y="2889931"/>
                </a:lnTo>
                <a:lnTo>
                  <a:pt x="2890241" y="2904008"/>
                </a:lnTo>
                <a:lnTo>
                  <a:pt x="289024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8"/>
          <p:cNvSpPr/>
          <p:nvPr userDrawn="1"/>
        </p:nvSpPr>
        <p:spPr>
          <a:xfrm>
            <a:off x="1" y="2"/>
            <a:ext cx="2203292" cy="2175555"/>
          </a:xfrm>
          <a:custGeom>
            <a:avLst/>
            <a:gdLst/>
            <a:ahLst/>
            <a:cxnLst/>
            <a:rect l="l" t="t" r="r" b="b"/>
            <a:pathLst>
              <a:path w="2875280" h="2839085">
                <a:moveTo>
                  <a:pt x="2875175" y="0"/>
                </a:moveTo>
                <a:lnTo>
                  <a:pt x="0" y="0"/>
                </a:lnTo>
                <a:lnTo>
                  <a:pt x="0" y="2838583"/>
                </a:lnTo>
                <a:lnTo>
                  <a:pt x="9533" y="2799627"/>
                </a:lnTo>
                <a:lnTo>
                  <a:pt x="21088" y="2754789"/>
                </a:lnTo>
                <a:lnTo>
                  <a:pt x="33168" y="2710165"/>
                </a:lnTo>
                <a:lnTo>
                  <a:pt x="45771" y="2665758"/>
                </a:lnTo>
                <a:lnTo>
                  <a:pt x="58893" y="2621571"/>
                </a:lnTo>
                <a:lnTo>
                  <a:pt x="72530" y="2577609"/>
                </a:lnTo>
                <a:lnTo>
                  <a:pt x="86679" y="2533874"/>
                </a:lnTo>
                <a:lnTo>
                  <a:pt x="101336" y="2490371"/>
                </a:lnTo>
                <a:lnTo>
                  <a:pt x="116498" y="2447103"/>
                </a:lnTo>
                <a:lnTo>
                  <a:pt x="132162" y="2404073"/>
                </a:lnTo>
                <a:lnTo>
                  <a:pt x="148323" y="2361284"/>
                </a:lnTo>
                <a:lnTo>
                  <a:pt x="164979" y="2318741"/>
                </a:lnTo>
                <a:lnTo>
                  <a:pt x="182126" y="2276447"/>
                </a:lnTo>
                <a:lnTo>
                  <a:pt x="199760" y="2234405"/>
                </a:lnTo>
                <a:lnTo>
                  <a:pt x="217878" y="2192618"/>
                </a:lnTo>
                <a:lnTo>
                  <a:pt x="236476" y="2151092"/>
                </a:lnTo>
                <a:lnTo>
                  <a:pt x="255551" y="2109827"/>
                </a:lnTo>
                <a:lnTo>
                  <a:pt x="275099" y="2068830"/>
                </a:lnTo>
                <a:lnTo>
                  <a:pt x="295117" y="2028102"/>
                </a:lnTo>
                <a:lnTo>
                  <a:pt x="315602" y="1987647"/>
                </a:lnTo>
                <a:lnTo>
                  <a:pt x="336549" y="1947469"/>
                </a:lnTo>
                <a:lnTo>
                  <a:pt x="357955" y="1907572"/>
                </a:lnTo>
                <a:lnTo>
                  <a:pt x="379817" y="1867959"/>
                </a:lnTo>
                <a:lnTo>
                  <a:pt x="402132" y="1828632"/>
                </a:lnTo>
                <a:lnTo>
                  <a:pt x="424895" y="1789597"/>
                </a:lnTo>
                <a:lnTo>
                  <a:pt x="448104" y="1750856"/>
                </a:lnTo>
                <a:lnTo>
                  <a:pt x="471754" y="1712414"/>
                </a:lnTo>
                <a:lnTo>
                  <a:pt x="495842" y="1674272"/>
                </a:lnTo>
                <a:lnTo>
                  <a:pt x="520365" y="1636435"/>
                </a:lnTo>
                <a:lnTo>
                  <a:pt x="545320" y="1598907"/>
                </a:lnTo>
                <a:lnTo>
                  <a:pt x="570702" y="1561691"/>
                </a:lnTo>
                <a:lnTo>
                  <a:pt x="596508" y="1524790"/>
                </a:lnTo>
                <a:lnTo>
                  <a:pt x="622735" y="1488208"/>
                </a:lnTo>
                <a:lnTo>
                  <a:pt x="649379" y="1451949"/>
                </a:lnTo>
                <a:lnTo>
                  <a:pt x="676437" y="1416016"/>
                </a:lnTo>
                <a:lnTo>
                  <a:pt x="703905" y="1380412"/>
                </a:lnTo>
                <a:lnTo>
                  <a:pt x="731779" y="1345141"/>
                </a:lnTo>
                <a:lnTo>
                  <a:pt x="760057" y="1310206"/>
                </a:lnTo>
                <a:lnTo>
                  <a:pt x="788734" y="1275612"/>
                </a:lnTo>
                <a:lnTo>
                  <a:pt x="817808" y="1241361"/>
                </a:lnTo>
                <a:lnTo>
                  <a:pt x="847274" y="1207457"/>
                </a:lnTo>
                <a:lnTo>
                  <a:pt x="877129" y="1173904"/>
                </a:lnTo>
                <a:lnTo>
                  <a:pt x="907370" y="1140704"/>
                </a:lnTo>
                <a:lnTo>
                  <a:pt x="937993" y="1107862"/>
                </a:lnTo>
                <a:lnTo>
                  <a:pt x="968994" y="1075382"/>
                </a:lnTo>
                <a:lnTo>
                  <a:pt x="1000371" y="1043265"/>
                </a:lnTo>
                <a:lnTo>
                  <a:pt x="1032119" y="1011517"/>
                </a:lnTo>
                <a:lnTo>
                  <a:pt x="1064235" y="980141"/>
                </a:lnTo>
                <a:lnTo>
                  <a:pt x="1096716" y="949139"/>
                </a:lnTo>
                <a:lnTo>
                  <a:pt x="1129558" y="918516"/>
                </a:lnTo>
                <a:lnTo>
                  <a:pt x="1162757" y="888275"/>
                </a:lnTo>
                <a:lnTo>
                  <a:pt x="1196311" y="858420"/>
                </a:lnTo>
                <a:lnTo>
                  <a:pt x="1230214" y="828954"/>
                </a:lnTo>
                <a:lnTo>
                  <a:pt x="1264465" y="799881"/>
                </a:lnTo>
                <a:lnTo>
                  <a:pt x="1299060" y="771203"/>
                </a:lnTo>
                <a:lnTo>
                  <a:pt x="1333994" y="742926"/>
                </a:lnTo>
                <a:lnTo>
                  <a:pt x="1369265" y="715051"/>
                </a:lnTo>
                <a:lnTo>
                  <a:pt x="1404869" y="687583"/>
                </a:lnTo>
                <a:lnTo>
                  <a:pt x="1440803" y="660525"/>
                </a:lnTo>
                <a:lnTo>
                  <a:pt x="1477062" y="633881"/>
                </a:lnTo>
                <a:lnTo>
                  <a:pt x="1513644" y="607654"/>
                </a:lnTo>
                <a:lnTo>
                  <a:pt x="1550545" y="581848"/>
                </a:lnTo>
                <a:lnTo>
                  <a:pt x="1587761" y="556466"/>
                </a:lnTo>
                <a:lnTo>
                  <a:pt x="1625289" y="531512"/>
                </a:lnTo>
                <a:lnTo>
                  <a:pt x="1663126" y="506989"/>
                </a:lnTo>
                <a:lnTo>
                  <a:pt x="1701267" y="482900"/>
                </a:lnTo>
                <a:lnTo>
                  <a:pt x="1739710" y="459250"/>
                </a:lnTo>
                <a:lnTo>
                  <a:pt x="1778451" y="436042"/>
                </a:lnTo>
                <a:lnTo>
                  <a:pt x="1817486" y="413278"/>
                </a:lnTo>
                <a:lnTo>
                  <a:pt x="1856812" y="390964"/>
                </a:lnTo>
                <a:lnTo>
                  <a:pt x="1896426" y="369102"/>
                </a:lnTo>
                <a:lnTo>
                  <a:pt x="1936323" y="347695"/>
                </a:lnTo>
                <a:lnTo>
                  <a:pt x="1976501" y="326748"/>
                </a:lnTo>
                <a:lnTo>
                  <a:pt x="2016955" y="306264"/>
                </a:lnTo>
                <a:lnTo>
                  <a:pt x="2057683" y="286246"/>
                </a:lnTo>
                <a:lnTo>
                  <a:pt x="2098681" y="266697"/>
                </a:lnTo>
                <a:lnTo>
                  <a:pt x="2139945" y="247622"/>
                </a:lnTo>
                <a:lnTo>
                  <a:pt x="2181472" y="229024"/>
                </a:lnTo>
                <a:lnTo>
                  <a:pt x="2223258" y="210906"/>
                </a:lnTo>
                <a:lnTo>
                  <a:pt x="2265300" y="193272"/>
                </a:lnTo>
                <a:lnTo>
                  <a:pt x="2307595" y="176126"/>
                </a:lnTo>
                <a:lnTo>
                  <a:pt x="2350138" y="159470"/>
                </a:lnTo>
                <a:lnTo>
                  <a:pt x="2392926" y="143308"/>
                </a:lnTo>
                <a:lnTo>
                  <a:pt x="2435956" y="127645"/>
                </a:lnTo>
                <a:lnTo>
                  <a:pt x="2479225" y="112483"/>
                </a:lnTo>
                <a:lnTo>
                  <a:pt x="2522728" y="97825"/>
                </a:lnTo>
                <a:lnTo>
                  <a:pt x="2566462" y="83676"/>
                </a:lnTo>
                <a:lnTo>
                  <a:pt x="2610425" y="70039"/>
                </a:lnTo>
                <a:lnTo>
                  <a:pt x="2654611" y="56917"/>
                </a:lnTo>
                <a:lnTo>
                  <a:pt x="2699018" y="44315"/>
                </a:lnTo>
                <a:lnTo>
                  <a:pt x="2743643" y="32234"/>
                </a:lnTo>
                <a:lnTo>
                  <a:pt x="2788481" y="20680"/>
                </a:lnTo>
                <a:lnTo>
                  <a:pt x="2833529" y="9655"/>
                </a:lnTo>
                <a:lnTo>
                  <a:pt x="2875175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948110BB-B8B8-2B4B-91F7-1786415D88D2}" type="datetime4">
              <a:rPr lang="en-CA" smtClean="0"/>
              <a:pPr/>
              <a:t>April 17, 2025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8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rgbClr val="1D4D5D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56"/>
          <p:cNvSpPr/>
          <p:nvPr userDrawn="1"/>
        </p:nvSpPr>
        <p:spPr>
          <a:xfrm>
            <a:off x="234306" y="3843486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79922" y="0"/>
                </a:moveTo>
                <a:lnTo>
                  <a:pt x="334030" y="3620"/>
                </a:lnTo>
                <a:lnTo>
                  <a:pt x="288565" y="12752"/>
                </a:lnTo>
                <a:lnTo>
                  <a:pt x="244035" y="27476"/>
                </a:lnTo>
                <a:lnTo>
                  <a:pt x="200948" y="47874"/>
                </a:lnTo>
                <a:lnTo>
                  <a:pt x="159810" y="74024"/>
                </a:lnTo>
                <a:lnTo>
                  <a:pt x="122232" y="105064"/>
                </a:lnTo>
                <a:lnTo>
                  <a:pt x="89522" y="139737"/>
                </a:lnTo>
                <a:lnTo>
                  <a:pt x="61761" y="177535"/>
                </a:lnTo>
                <a:lnTo>
                  <a:pt x="39029" y="217951"/>
                </a:lnTo>
                <a:lnTo>
                  <a:pt x="21406" y="260477"/>
                </a:lnTo>
                <a:lnTo>
                  <a:pt x="8974" y="304606"/>
                </a:lnTo>
                <a:lnTo>
                  <a:pt x="1811" y="349829"/>
                </a:lnTo>
                <a:lnTo>
                  <a:pt x="0" y="395640"/>
                </a:lnTo>
                <a:lnTo>
                  <a:pt x="3619" y="441530"/>
                </a:lnTo>
                <a:lnTo>
                  <a:pt x="12749" y="486992"/>
                </a:lnTo>
                <a:lnTo>
                  <a:pt x="27471" y="531519"/>
                </a:lnTo>
                <a:lnTo>
                  <a:pt x="47865" y="574603"/>
                </a:lnTo>
                <a:lnTo>
                  <a:pt x="74012" y="615736"/>
                </a:lnTo>
                <a:lnTo>
                  <a:pt x="105052" y="653317"/>
                </a:lnTo>
                <a:lnTo>
                  <a:pt x="139725" y="686029"/>
                </a:lnTo>
                <a:lnTo>
                  <a:pt x="177524" y="713792"/>
                </a:lnTo>
                <a:lnTo>
                  <a:pt x="217941" y="736526"/>
                </a:lnTo>
                <a:lnTo>
                  <a:pt x="260468" y="754150"/>
                </a:lnTo>
                <a:lnTo>
                  <a:pt x="304598" y="766584"/>
                </a:lnTo>
                <a:lnTo>
                  <a:pt x="349822" y="773747"/>
                </a:lnTo>
                <a:lnTo>
                  <a:pt x="395634" y="775559"/>
                </a:lnTo>
                <a:lnTo>
                  <a:pt x="441526" y="771939"/>
                </a:lnTo>
                <a:lnTo>
                  <a:pt x="486989" y="762807"/>
                </a:lnTo>
                <a:lnTo>
                  <a:pt x="531516" y="748082"/>
                </a:lnTo>
                <a:lnTo>
                  <a:pt x="574601" y="727685"/>
                </a:lnTo>
                <a:lnTo>
                  <a:pt x="615734" y="701534"/>
                </a:lnTo>
                <a:lnTo>
                  <a:pt x="653314" y="670494"/>
                </a:lnTo>
                <a:lnTo>
                  <a:pt x="686026" y="635821"/>
                </a:lnTo>
                <a:lnTo>
                  <a:pt x="713789" y="598023"/>
                </a:lnTo>
                <a:lnTo>
                  <a:pt x="736522" y="557607"/>
                </a:lnTo>
                <a:lnTo>
                  <a:pt x="754146" y="515081"/>
                </a:lnTo>
                <a:lnTo>
                  <a:pt x="766579" y="470952"/>
                </a:lnTo>
                <a:lnTo>
                  <a:pt x="773742" y="425728"/>
                </a:lnTo>
                <a:lnTo>
                  <a:pt x="775554" y="379916"/>
                </a:lnTo>
                <a:lnTo>
                  <a:pt x="771935" y="334025"/>
                </a:lnTo>
                <a:lnTo>
                  <a:pt x="762805" y="288562"/>
                </a:lnTo>
                <a:lnTo>
                  <a:pt x="748083" y="244033"/>
                </a:lnTo>
                <a:lnTo>
                  <a:pt x="727689" y="200948"/>
                </a:lnTo>
                <a:lnTo>
                  <a:pt x="701543" y="159812"/>
                </a:lnTo>
                <a:lnTo>
                  <a:pt x="670503" y="122234"/>
                </a:lnTo>
                <a:lnTo>
                  <a:pt x="635830" y="89523"/>
                </a:lnTo>
                <a:lnTo>
                  <a:pt x="598031" y="61762"/>
                </a:lnTo>
                <a:lnTo>
                  <a:pt x="557615" y="39029"/>
                </a:lnTo>
                <a:lnTo>
                  <a:pt x="515088" y="21406"/>
                </a:lnTo>
                <a:lnTo>
                  <a:pt x="470959" y="8973"/>
                </a:lnTo>
                <a:lnTo>
                  <a:pt x="425735" y="1811"/>
                </a:lnTo>
                <a:lnTo>
                  <a:pt x="37992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8" name="object 57"/>
          <p:cNvSpPr/>
          <p:nvPr userDrawn="1"/>
        </p:nvSpPr>
        <p:spPr>
          <a:xfrm>
            <a:off x="1008857" y="3068932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95642" y="0"/>
                </a:moveTo>
                <a:lnTo>
                  <a:pt x="349830" y="1812"/>
                </a:lnTo>
                <a:lnTo>
                  <a:pt x="304606" y="8975"/>
                </a:lnTo>
                <a:lnTo>
                  <a:pt x="260477" y="21410"/>
                </a:lnTo>
                <a:lnTo>
                  <a:pt x="217951" y="39035"/>
                </a:lnTo>
                <a:lnTo>
                  <a:pt x="177535" y="61770"/>
                </a:lnTo>
                <a:lnTo>
                  <a:pt x="139737" y="89535"/>
                </a:lnTo>
                <a:lnTo>
                  <a:pt x="105064" y="122249"/>
                </a:lnTo>
                <a:lnTo>
                  <a:pt x="74024" y="159832"/>
                </a:lnTo>
                <a:lnTo>
                  <a:pt x="47873" y="200963"/>
                </a:lnTo>
                <a:lnTo>
                  <a:pt x="27476" y="244045"/>
                </a:lnTo>
                <a:lnTo>
                  <a:pt x="12751" y="288571"/>
                </a:lnTo>
                <a:lnTo>
                  <a:pt x="3619" y="334033"/>
                </a:lnTo>
                <a:lnTo>
                  <a:pt x="0" y="379924"/>
                </a:lnTo>
                <a:lnTo>
                  <a:pt x="1811" y="425735"/>
                </a:lnTo>
                <a:lnTo>
                  <a:pt x="8974" y="470959"/>
                </a:lnTo>
                <a:lnTo>
                  <a:pt x="21408" y="515088"/>
                </a:lnTo>
                <a:lnTo>
                  <a:pt x="39032" y="557615"/>
                </a:lnTo>
                <a:lnTo>
                  <a:pt x="61766" y="598031"/>
                </a:lnTo>
                <a:lnTo>
                  <a:pt x="89529" y="635830"/>
                </a:lnTo>
                <a:lnTo>
                  <a:pt x="122241" y="670503"/>
                </a:lnTo>
                <a:lnTo>
                  <a:pt x="159822" y="701543"/>
                </a:lnTo>
                <a:lnTo>
                  <a:pt x="200955" y="727692"/>
                </a:lnTo>
                <a:lnTo>
                  <a:pt x="244040" y="748088"/>
                </a:lnTo>
                <a:lnTo>
                  <a:pt x="288567" y="762810"/>
                </a:lnTo>
                <a:lnTo>
                  <a:pt x="334030" y="771941"/>
                </a:lnTo>
                <a:lnTo>
                  <a:pt x="379921" y="775560"/>
                </a:lnTo>
                <a:lnTo>
                  <a:pt x="425733" y="773747"/>
                </a:lnTo>
                <a:lnTo>
                  <a:pt x="470956" y="766584"/>
                </a:lnTo>
                <a:lnTo>
                  <a:pt x="515085" y="754150"/>
                </a:lnTo>
                <a:lnTo>
                  <a:pt x="557611" y="736525"/>
                </a:lnTo>
                <a:lnTo>
                  <a:pt x="598027" y="713791"/>
                </a:lnTo>
                <a:lnTo>
                  <a:pt x="635824" y="686028"/>
                </a:lnTo>
                <a:lnTo>
                  <a:pt x="670496" y="653315"/>
                </a:lnTo>
                <a:lnTo>
                  <a:pt x="701534" y="615735"/>
                </a:lnTo>
                <a:lnTo>
                  <a:pt x="727685" y="574602"/>
                </a:lnTo>
                <a:lnTo>
                  <a:pt x="748082" y="531518"/>
                </a:lnTo>
                <a:lnTo>
                  <a:pt x="762808" y="486991"/>
                </a:lnTo>
                <a:lnTo>
                  <a:pt x="771940" y="441529"/>
                </a:lnTo>
                <a:lnTo>
                  <a:pt x="775561" y="395639"/>
                </a:lnTo>
                <a:lnTo>
                  <a:pt x="773751" y="349828"/>
                </a:lnTo>
                <a:lnTo>
                  <a:pt x="766589" y="304605"/>
                </a:lnTo>
                <a:lnTo>
                  <a:pt x="754157" y="260476"/>
                </a:lnTo>
                <a:lnTo>
                  <a:pt x="736534" y="217950"/>
                </a:lnTo>
                <a:lnTo>
                  <a:pt x="713801" y="177534"/>
                </a:lnTo>
                <a:lnTo>
                  <a:pt x="686038" y="139736"/>
                </a:lnTo>
                <a:lnTo>
                  <a:pt x="653326" y="105063"/>
                </a:lnTo>
                <a:lnTo>
                  <a:pt x="615746" y="74023"/>
                </a:lnTo>
                <a:lnTo>
                  <a:pt x="574610" y="47873"/>
                </a:lnTo>
                <a:lnTo>
                  <a:pt x="531525" y="27475"/>
                </a:lnTo>
                <a:lnTo>
                  <a:pt x="486997" y="12751"/>
                </a:lnTo>
                <a:lnTo>
                  <a:pt x="441533" y="3619"/>
                </a:lnTo>
                <a:lnTo>
                  <a:pt x="39564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19" name="object 58"/>
          <p:cNvSpPr/>
          <p:nvPr userDrawn="1"/>
        </p:nvSpPr>
        <p:spPr>
          <a:xfrm>
            <a:off x="-6350" y="2695217"/>
            <a:ext cx="593725" cy="1251585"/>
          </a:xfrm>
          <a:custGeom>
            <a:avLst/>
            <a:gdLst/>
            <a:ahLst/>
            <a:cxnLst/>
            <a:rect l="l" t="t" r="r" b="b"/>
            <a:pathLst>
              <a:path w="593725" h="1251585">
                <a:moveTo>
                  <a:pt x="0" y="0"/>
                </a:moveTo>
                <a:lnTo>
                  <a:pt x="0" y="1251029"/>
                </a:lnTo>
                <a:lnTo>
                  <a:pt x="29139" y="1249228"/>
                </a:lnTo>
                <a:lnTo>
                  <a:pt x="74910" y="1242995"/>
                </a:lnTo>
                <a:lnTo>
                  <a:pt x="120326" y="1233334"/>
                </a:lnTo>
                <a:lnTo>
                  <a:pt x="165193" y="1220216"/>
                </a:lnTo>
                <a:lnTo>
                  <a:pt x="209315" y="1203609"/>
                </a:lnTo>
                <a:lnTo>
                  <a:pt x="252499" y="1183483"/>
                </a:lnTo>
                <a:lnTo>
                  <a:pt x="294550" y="1159806"/>
                </a:lnTo>
                <a:lnTo>
                  <a:pt x="335273" y="1132549"/>
                </a:lnTo>
                <a:lnTo>
                  <a:pt x="373781" y="1102241"/>
                </a:lnTo>
                <a:lnTo>
                  <a:pt x="409294" y="1069564"/>
                </a:lnTo>
                <a:lnTo>
                  <a:pt x="441781" y="1034713"/>
                </a:lnTo>
                <a:lnTo>
                  <a:pt x="471210" y="997881"/>
                </a:lnTo>
                <a:lnTo>
                  <a:pt x="497552" y="959263"/>
                </a:lnTo>
                <a:lnTo>
                  <a:pt x="520775" y="919055"/>
                </a:lnTo>
                <a:lnTo>
                  <a:pt x="540848" y="877450"/>
                </a:lnTo>
                <a:lnTo>
                  <a:pt x="557741" y="834643"/>
                </a:lnTo>
                <a:lnTo>
                  <a:pt x="571422" y="790829"/>
                </a:lnTo>
                <a:lnTo>
                  <a:pt x="581861" y="746203"/>
                </a:lnTo>
                <a:lnTo>
                  <a:pt x="589028" y="700958"/>
                </a:lnTo>
                <a:lnTo>
                  <a:pt x="592891" y="655289"/>
                </a:lnTo>
                <a:lnTo>
                  <a:pt x="593419" y="609392"/>
                </a:lnTo>
                <a:lnTo>
                  <a:pt x="590581" y="563460"/>
                </a:lnTo>
                <a:lnTo>
                  <a:pt x="584347" y="517689"/>
                </a:lnTo>
                <a:lnTo>
                  <a:pt x="574687" y="472272"/>
                </a:lnTo>
                <a:lnTo>
                  <a:pt x="561568" y="427404"/>
                </a:lnTo>
                <a:lnTo>
                  <a:pt x="544960" y="383281"/>
                </a:lnTo>
                <a:lnTo>
                  <a:pt x="524833" y="340096"/>
                </a:lnTo>
                <a:lnTo>
                  <a:pt x="501156" y="298044"/>
                </a:lnTo>
                <a:lnTo>
                  <a:pt x="473897" y="257319"/>
                </a:lnTo>
                <a:lnTo>
                  <a:pt x="443589" y="218812"/>
                </a:lnTo>
                <a:lnTo>
                  <a:pt x="410913" y="183301"/>
                </a:lnTo>
                <a:lnTo>
                  <a:pt x="376061" y="150816"/>
                </a:lnTo>
                <a:lnTo>
                  <a:pt x="339230" y="121388"/>
                </a:lnTo>
                <a:lnTo>
                  <a:pt x="300613" y="95047"/>
                </a:lnTo>
                <a:lnTo>
                  <a:pt x="260405" y="71826"/>
                </a:lnTo>
                <a:lnTo>
                  <a:pt x="218801" y="51754"/>
                </a:lnTo>
                <a:lnTo>
                  <a:pt x="175995" y="34862"/>
                </a:lnTo>
                <a:lnTo>
                  <a:pt x="132181" y="21182"/>
                </a:lnTo>
                <a:lnTo>
                  <a:pt x="87555" y="10743"/>
                </a:lnTo>
                <a:lnTo>
                  <a:pt x="42311" y="3578"/>
                </a:lnTo>
                <a:lnTo>
                  <a:pt x="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sp>
        <p:nvSpPr>
          <p:cNvPr id="21" name="object 60"/>
          <p:cNvSpPr/>
          <p:nvPr userDrawn="1"/>
        </p:nvSpPr>
        <p:spPr>
          <a:xfrm>
            <a:off x="805020" y="4584065"/>
            <a:ext cx="537210" cy="537210"/>
          </a:xfrm>
          <a:custGeom>
            <a:avLst/>
            <a:gdLst/>
            <a:ahLst/>
            <a:cxnLst/>
            <a:rect l="l" t="t" r="r" b="b"/>
            <a:pathLst>
              <a:path w="537210" h="537210">
                <a:moveTo>
                  <a:pt x="287663" y="0"/>
                </a:moveTo>
                <a:lnTo>
                  <a:pt x="241682" y="598"/>
                </a:lnTo>
                <a:lnTo>
                  <a:pt x="196076" y="9136"/>
                </a:lnTo>
                <a:lnTo>
                  <a:pt x="151907" y="25782"/>
                </a:lnTo>
                <a:lnTo>
                  <a:pt x="110236" y="50704"/>
                </a:lnTo>
                <a:lnTo>
                  <a:pt x="73654" y="82639"/>
                </a:lnTo>
                <a:lnTo>
                  <a:pt x="44171" y="119507"/>
                </a:lnTo>
                <a:lnTo>
                  <a:pt x="21955" y="160245"/>
                </a:lnTo>
                <a:lnTo>
                  <a:pt x="7176" y="203793"/>
                </a:lnTo>
                <a:lnTo>
                  <a:pt x="0" y="249089"/>
                </a:lnTo>
                <a:lnTo>
                  <a:pt x="596" y="295071"/>
                </a:lnTo>
                <a:lnTo>
                  <a:pt x="9132" y="340678"/>
                </a:lnTo>
                <a:lnTo>
                  <a:pt x="25777" y="384850"/>
                </a:lnTo>
                <a:lnTo>
                  <a:pt x="50698" y="426525"/>
                </a:lnTo>
                <a:lnTo>
                  <a:pt x="82634" y="463103"/>
                </a:lnTo>
                <a:lnTo>
                  <a:pt x="119502" y="492583"/>
                </a:lnTo>
                <a:lnTo>
                  <a:pt x="160241" y="514795"/>
                </a:lnTo>
                <a:lnTo>
                  <a:pt x="203790" y="529573"/>
                </a:lnTo>
                <a:lnTo>
                  <a:pt x="249087" y="536747"/>
                </a:lnTo>
                <a:lnTo>
                  <a:pt x="295072" y="536150"/>
                </a:lnTo>
                <a:lnTo>
                  <a:pt x="340683" y="527614"/>
                </a:lnTo>
                <a:lnTo>
                  <a:pt x="384860" y="510970"/>
                </a:lnTo>
                <a:lnTo>
                  <a:pt x="426540" y="486052"/>
                </a:lnTo>
                <a:lnTo>
                  <a:pt x="463116" y="454116"/>
                </a:lnTo>
                <a:lnTo>
                  <a:pt x="492593" y="417247"/>
                </a:lnTo>
                <a:lnTo>
                  <a:pt x="514803" y="376507"/>
                </a:lnTo>
                <a:lnTo>
                  <a:pt x="529579" y="332958"/>
                </a:lnTo>
                <a:lnTo>
                  <a:pt x="536751" y="287661"/>
                </a:lnTo>
                <a:lnTo>
                  <a:pt x="536153" y="241677"/>
                </a:lnTo>
                <a:lnTo>
                  <a:pt x="527614" y="196068"/>
                </a:lnTo>
                <a:lnTo>
                  <a:pt x="510968" y="151895"/>
                </a:lnTo>
                <a:lnTo>
                  <a:pt x="486046" y="110220"/>
                </a:lnTo>
                <a:lnTo>
                  <a:pt x="454111" y="73642"/>
                </a:lnTo>
                <a:lnTo>
                  <a:pt x="417243" y="44162"/>
                </a:lnTo>
                <a:lnTo>
                  <a:pt x="376505" y="21950"/>
                </a:lnTo>
                <a:lnTo>
                  <a:pt x="332958" y="7173"/>
                </a:lnTo>
                <a:lnTo>
                  <a:pt x="28766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pic>
        <p:nvPicPr>
          <p:cNvPr id="25" name="Picture 24" descr="NSFM_Horiz_Col_RGB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26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fld id="{E4EB91DE-1738-1F46-B06E-63D99D2AD22F}" type="datetime4">
              <a:rPr lang="en-CA" smtClean="0"/>
              <a:pPr/>
              <a:t>April 17, 2025</a:t>
            </a:fld>
            <a:endParaRPr lang="en-US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6786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DA06-9313-46A6-8564-0F8B1768C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27524" y="6713540"/>
            <a:ext cx="9949221" cy="808138"/>
          </a:xfrm>
        </p:spPr>
        <p:txBody>
          <a:bodyPr/>
          <a:lstStyle/>
          <a:p>
            <a:pPr algn="l"/>
            <a:r>
              <a:rPr lang="en-US" sz="4800" dirty="0">
                <a:latin typeface="+mn-lt"/>
              </a:rPr>
              <a:t>Guiding principles</a:t>
            </a:r>
            <a:r>
              <a:rPr lang="en-US" sz="4800" i="0" dirty="0">
                <a:effectLst/>
                <a:latin typeface="+mn-lt"/>
              </a:rPr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B544C7-35DA-42B9-AEE9-B53E2B89B6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27524" y="8260224"/>
            <a:ext cx="8638721" cy="1741025"/>
          </a:xfrm>
        </p:spPr>
        <p:txBody>
          <a:bodyPr/>
          <a:lstStyle/>
          <a:p>
            <a:r>
              <a:rPr lang="en-US" dirty="0"/>
              <a:t>Board of Directors Spring Conference Meeting</a:t>
            </a:r>
          </a:p>
          <a:p>
            <a:endParaRPr lang="en-US" dirty="0"/>
          </a:p>
          <a:p>
            <a:r>
              <a:rPr lang="en-US" dirty="0"/>
              <a:t>Date: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4817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99A86-DB67-6CFA-AAC3-11ACAB4D4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8FB034-5F79-CE5E-9555-A8EA83AFF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2232298"/>
            <a:ext cx="19085811" cy="7238993"/>
          </a:xfrm>
        </p:spPr>
        <p:txBody>
          <a:bodyPr>
            <a:norm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CA" sz="4800" b="1" dirty="0"/>
              <a:t>5.	</a:t>
            </a:r>
            <a:r>
              <a:rPr lang="en-CA" sz="4800" b="1" dirty="0">
                <a:latin typeface="Arial" panose="020B0604020202020204" pitchFamily="34" charset="0"/>
                <a:cs typeface="Arial" panose="020B0604020202020204" pitchFamily="34" charset="0"/>
              </a:rPr>
              <a:t>We commit to being responsive in all our interactions and operations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spcAft>
                <a:spcPts val="2400"/>
              </a:spcAft>
            </a:pP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NSFM needs to be accurate, but flexible in its advocacy while responding quickly to member requests. 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Supporting Statement</a:t>
            </a:r>
          </a:p>
          <a:p>
            <a:pPr algn="l"/>
            <a:r>
              <a:rPr lang="en-US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being proactive and adaptable, we aim to foster a culture of agility and continuous improvement, recognizing that responsiveness is key to building trust, enhancing collaboration, and achieving excellence. </a:t>
            </a:r>
            <a:endParaRPr lang="en-CA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0781B6-83E3-9FE8-7D67-70CCFEB2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46349"/>
            <a:ext cx="18094325" cy="1885949"/>
          </a:xfrm>
        </p:spPr>
        <p:txBody>
          <a:bodyPr/>
          <a:lstStyle/>
          <a:p>
            <a:r>
              <a:rPr lang="en-US" sz="8000" dirty="0"/>
              <a:t> Responsiveness 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4170971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94C86-3B56-AC1D-2529-5062310D6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03230B-73E8-8DE9-1B06-9E31C19AC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3205693"/>
            <a:ext cx="17458796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Staff will work with the CEO on building awareness of and integrating the Guiding Principles. 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The report also recommends a measurement mechanism be developed to ensure NSFM is practicing the principles.</a:t>
            </a:r>
          </a:p>
          <a:p>
            <a:pPr>
              <a:spcAft>
                <a:spcPts val="2400"/>
              </a:spcAft>
            </a:pPr>
            <a:r>
              <a:rPr lang="en-CA" sz="4800" dirty="0"/>
              <a:t>The report provides several examples of awareness building and integration tactics that the CEO will review with staff.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03FEC1-B56A-457B-3C23-DFF6D0702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86293"/>
            <a:ext cx="18094325" cy="1885949"/>
          </a:xfrm>
        </p:spPr>
        <p:txBody>
          <a:bodyPr/>
          <a:lstStyle/>
          <a:p>
            <a:r>
              <a:rPr lang="en-US" sz="8000" dirty="0"/>
              <a:t>implementation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1874236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437" y="3768725"/>
            <a:ext cx="18094325" cy="1885950"/>
          </a:xfrm>
        </p:spPr>
        <p:txBody>
          <a:bodyPr/>
          <a:lstStyle/>
          <a:p>
            <a:r>
              <a:rPr lang="en-CA" sz="8000" dirty="0"/>
              <a:t>Questions and discussion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356B07-21B2-CD4B-1A12-99EC6B6A14F9}"/>
              </a:ext>
            </a:extLst>
          </p:cNvPr>
          <p:cNvSpPr txBox="1"/>
          <p:nvPr/>
        </p:nvSpPr>
        <p:spPr>
          <a:xfrm>
            <a:off x="1384708" y="5896880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44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CA" sz="4400" b="1" dirty="0"/>
          </a:p>
        </p:txBody>
      </p:sp>
    </p:spTree>
    <p:extLst>
      <p:ext uri="{BB962C8B-B14F-4D97-AF65-F5344CB8AC3E}">
        <p14:creationId xmlns:p14="http://schemas.microsoft.com/office/powerpoint/2010/main" val="40915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EC0690-D531-4CCC-AE69-485352A01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2374419"/>
            <a:ext cx="17458796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As part of organizational restructuring in 2023, the NSFM Board of Directors committed to establishing ‘Guiding Principles.’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5.11 of the current By-Laws states that ‘the Board shall establish Guiding Principles for NSFM and review them from time to time, as necessary.’ 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Strategic Steps was engaged by NSFM in early 2024 to lead the Board through a survey and a half day workshop related to establishing Guiding Principles.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9D9EA2-2314-482C-841F-482248B6E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488470"/>
            <a:ext cx="18094325" cy="1885949"/>
          </a:xfrm>
        </p:spPr>
        <p:txBody>
          <a:bodyPr/>
          <a:lstStyle/>
          <a:p>
            <a:r>
              <a:rPr lang="en-US" sz="8000" dirty="0"/>
              <a:t>Brief recap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3075290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5B48B-C453-11FD-DDC1-452034E56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652DEA-0A40-7B2C-C2A2-1AAA7AEE7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5" y="908492"/>
            <a:ext cx="18094325" cy="1885950"/>
          </a:xfrm>
        </p:spPr>
        <p:txBody>
          <a:bodyPr/>
          <a:lstStyle/>
          <a:p>
            <a:r>
              <a:rPr lang="en-US" sz="8000" dirty="0"/>
              <a:t>What are guiding principles</a:t>
            </a: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A62EA1C-F484-7FF0-1EC4-C185DACA7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3251642"/>
            <a:ext cx="15360651" cy="6006205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2400"/>
              </a:spcAft>
            </a:pPr>
            <a:r>
              <a:rPr lang="en-US" sz="7000" dirty="0"/>
              <a:t>A  fundamental belief or value that directs and influences behaviour and decision-making within an organization. </a:t>
            </a:r>
          </a:p>
          <a:p>
            <a:pPr>
              <a:spcAft>
                <a:spcPts val="2400"/>
              </a:spcAft>
            </a:pPr>
            <a:r>
              <a:rPr lang="en-US" sz="7000" dirty="0"/>
              <a:t>Serves as a compass, providing clarity and consistency in actions and strategies by aligning them with core values. </a:t>
            </a:r>
          </a:p>
          <a:p>
            <a:pPr>
              <a:spcAft>
                <a:spcPts val="2400"/>
              </a:spcAft>
            </a:pPr>
            <a:r>
              <a:rPr lang="en-US" sz="7000" dirty="0"/>
              <a:t>Strategic priorities are what the organization is trying to achieve, while guiding principles provide direction to </a:t>
            </a:r>
            <a:r>
              <a:rPr lang="en-US" sz="7000" i="1" dirty="0"/>
              <a:t>how</a:t>
            </a:r>
            <a:r>
              <a:rPr lang="en-US" sz="7000" dirty="0"/>
              <a:t> the organization behaves in its effort to achieve the priorities. 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None/>
            </a:pPr>
            <a:br>
              <a:rPr lang="en-US" sz="4400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2478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5" y="908492"/>
            <a:ext cx="18094325" cy="1885950"/>
          </a:xfrm>
        </p:spPr>
        <p:txBody>
          <a:bodyPr/>
          <a:lstStyle/>
          <a:p>
            <a:r>
              <a:rPr lang="en-US" sz="8000" dirty="0"/>
              <a:t>Why have guiding principles</a:t>
            </a: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D0D44FF-08BD-C002-58BE-0C79416A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3251642"/>
            <a:ext cx="15360651" cy="6006205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400" dirty="0"/>
              <a:t>The Board felt guiding principles should support NSFM by providing consistency and a foundation for decision-making. </a:t>
            </a:r>
          </a:p>
          <a:p>
            <a:pPr>
              <a:spcAft>
                <a:spcPts val="2400"/>
              </a:spcAft>
            </a:pPr>
            <a:r>
              <a:rPr lang="en-US" sz="4400" dirty="0"/>
              <a:t>A strong guiding principal is clear, relevant, consistent and aspirational. It promotes accountability for expected behaviour and decision-making. </a:t>
            </a:r>
          </a:p>
          <a:p>
            <a:pPr>
              <a:spcAft>
                <a:spcPts val="2400"/>
              </a:spcAft>
            </a:pPr>
            <a:r>
              <a:rPr lang="en-US" sz="4400" dirty="0"/>
              <a:t>Guiding principles can assist when dealing with roadblocks an organization encounters. </a:t>
            </a:r>
          </a:p>
          <a:p>
            <a:pPr>
              <a:spcAft>
                <a:spcPts val="2400"/>
              </a:spcAft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5249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51AFD-B932-3782-A71D-3AB56361D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938DB5-A110-814E-A0C3-91868999D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416" y="2521876"/>
            <a:ext cx="18094324" cy="626559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sz="4500" dirty="0"/>
              <a:t>Based on Board engagement via the survey and workshop, Strategic Steps proposed 4 guiding principles with support statements.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An additional principle was also proposed based on the consultant’s observations and staff have incorporated this into recommendations. </a:t>
            </a:r>
          </a:p>
          <a:p>
            <a:pPr>
              <a:spcAft>
                <a:spcPts val="2400"/>
              </a:spcAft>
            </a:pPr>
            <a:r>
              <a:rPr lang="en-US" sz="4500" dirty="0"/>
              <a:t>Staff are requesting a motion to approve the following 5 Guiding Principles. </a:t>
            </a:r>
            <a:endParaRPr lang="en-CA" sz="4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08F590-9ADB-59D7-4F31-FF69347E2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141" y="405343"/>
            <a:ext cx="18094325" cy="1885949"/>
          </a:xfrm>
        </p:spPr>
        <p:txBody>
          <a:bodyPr/>
          <a:lstStyle/>
          <a:p>
            <a:r>
              <a:rPr lang="en-US" sz="8000" dirty="0"/>
              <a:t>Recommendations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132205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2021C-9DD9-1D87-248F-8EA991ABF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5B2FF4-9699-FFEC-070A-A290D452C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2232298"/>
            <a:ext cx="19085811" cy="7238993"/>
          </a:xfrm>
        </p:spPr>
        <p:txBody>
          <a:bodyPr>
            <a:normAutofit/>
          </a:bodyPr>
          <a:lstStyle/>
          <a:p>
            <a:pPr marL="914400" indent="-914400" algn="ctr">
              <a:spcAft>
                <a:spcPts val="2400"/>
              </a:spcAft>
              <a:buAutoNum type="arabicPeriod"/>
            </a:pPr>
            <a:r>
              <a:rPr lang="en-CA" sz="4400" b="1" dirty="0">
                <a:latin typeface="Arial" panose="020B0604020202020204" pitchFamily="34" charset="0"/>
                <a:cs typeface="Arial" panose="020B0604020202020204" pitchFamily="34" charset="0"/>
              </a:rPr>
              <a:t>We are committed to focused advocacy, passionately championing the causes and issues that align with our vision and mission. </a:t>
            </a:r>
          </a:p>
          <a:p>
            <a:pPr>
              <a:spcAft>
                <a:spcPts val="2400"/>
              </a:spcAft>
            </a:pPr>
            <a:r>
              <a:rPr lang="en-CA" sz="3900" dirty="0">
                <a:latin typeface="Arial" panose="020B0604020202020204" pitchFamily="34" charset="0"/>
                <a:cs typeface="Arial" panose="020B0604020202020204" pitchFamily="34" charset="0"/>
              </a:rPr>
              <a:t>Advocacy is why NSFM exists. Directors do not want advocacy efforts to be spread too thin or distracted from prioritized objectives. 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Supporting Statement</a:t>
            </a:r>
          </a:p>
          <a:p>
            <a:pPr algn="l"/>
            <a:r>
              <a:rPr lang="en-US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By concentrating our efforts on specific, impactful initiatives, we maximize our effectiveness and ensure that our advocacy is purposeful and strategic.</a:t>
            </a:r>
            <a:endParaRPr lang="en-CA" sz="6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69217C9-F909-753F-F79C-C7F3130C5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46349"/>
            <a:ext cx="18094325" cy="1885949"/>
          </a:xfrm>
        </p:spPr>
        <p:txBody>
          <a:bodyPr/>
          <a:lstStyle/>
          <a:p>
            <a:r>
              <a:rPr lang="en-US" sz="8000" dirty="0"/>
              <a:t>Focused Advocacy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306556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84B4F-6301-C8C3-AC1D-1D87D61DF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214A42-969B-6523-F8D2-6FD95B2AF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2232298"/>
            <a:ext cx="19085811" cy="7238993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2400"/>
              </a:spcAft>
              <a:buNone/>
            </a:pPr>
            <a:r>
              <a:rPr lang="en-CA" sz="4800" b="1" dirty="0">
                <a:latin typeface="Arial" panose="020B0604020202020204" pitchFamily="34" charset="0"/>
                <a:cs typeface="Arial" panose="020B0604020202020204" pitchFamily="34" charset="0"/>
              </a:rPr>
              <a:t>2.	We believe that collaboration is essential for achieving </a:t>
            </a:r>
            <a:br>
              <a:rPr lang="en-CA" sz="4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4800" b="1" dirty="0">
                <a:latin typeface="Arial" panose="020B0604020202020204" pitchFamily="34" charset="0"/>
                <a:cs typeface="Arial" panose="020B0604020202020204" pitchFamily="34" charset="0"/>
              </a:rPr>
              <a:t>our best outcomes. </a:t>
            </a:r>
          </a:p>
          <a:p>
            <a:pPr>
              <a:spcAft>
                <a:spcPts val="2400"/>
              </a:spcAft>
            </a:pP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Working with other advocacy organizations, the provincial and federal governments, and with members, is an important element to sustained advocacy success.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CA" sz="4400" i="1" dirty="0">
                <a:latin typeface="Arial" panose="020B0604020202020204" pitchFamily="34" charset="0"/>
                <a:cs typeface="Arial" panose="020B0604020202020204" pitchFamily="34" charset="0"/>
              </a:rPr>
              <a:t>Supporting Statement</a:t>
            </a:r>
          </a:p>
          <a:p>
            <a:pPr algn="l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We strive to create an inclusive culture of mutual respect, open communication, and shared goals, recognizing that true collaboration leads to stronger relationships, greater creativity, and lasting success. </a:t>
            </a:r>
            <a:endParaRPr lang="en-CA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F3679B-3ED2-5D23-6D49-74AE6A9B6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46349"/>
            <a:ext cx="18094325" cy="1885949"/>
          </a:xfrm>
        </p:spPr>
        <p:txBody>
          <a:bodyPr/>
          <a:lstStyle/>
          <a:p>
            <a:r>
              <a:rPr lang="en-US" sz="8000" dirty="0"/>
              <a:t>Collaboration 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4251786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2D361-5CA7-13C2-5713-7F4696609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B120C4-7015-35C3-DA7B-9281DF8BF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2232298"/>
            <a:ext cx="19085811" cy="7238993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2400"/>
              </a:spcAft>
              <a:buNone/>
            </a:pPr>
            <a:r>
              <a:rPr lang="en-CA" sz="4800" b="1" dirty="0">
                <a:latin typeface="Arial" panose="020B0604020202020204" pitchFamily="34" charset="0"/>
                <a:cs typeface="Arial" panose="020B0604020202020204" pitchFamily="34" charset="0"/>
              </a:rPr>
              <a:t>3.	</a:t>
            </a: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Our commitment to continuity is rooted in the belief that financial stability is essential to achieving our mission and making a lasting impact . </a:t>
            </a:r>
          </a:p>
          <a:p>
            <a:pPr>
              <a:spcAft>
                <a:spcPts val="2400"/>
              </a:spcAft>
            </a:pP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The idea of ongoing viability is centred around the financial health and sustainability of NSFM as an organization.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Supporting Statement</a:t>
            </a:r>
          </a:p>
          <a:p>
            <a:pPr algn="l"/>
            <a:r>
              <a:rPr lang="en-US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By balancing innovative revenue generation with responsible stewardship of resources, we aim to ensure the long-term sustainability of our organization, empowering us to serve our members effectively for generations to come. </a:t>
            </a:r>
            <a:endParaRPr lang="en-CA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6C69C1-6DBA-1491-E060-1CC6A51CB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46349"/>
            <a:ext cx="18094325" cy="1885949"/>
          </a:xfrm>
        </p:spPr>
        <p:txBody>
          <a:bodyPr/>
          <a:lstStyle/>
          <a:p>
            <a:r>
              <a:rPr lang="en-US" sz="8000" dirty="0"/>
              <a:t> continuity 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2892136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650D3-CD3C-238B-C32F-E5F8BFBC4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232AB8-2E78-6F45-3F26-696B4B89B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2232298"/>
            <a:ext cx="19085811" cy="7238993"/>
          </a:xfrm>
        </p:spPr>
        <p:txBody>
          <a:bodyPr>
            <a:normAutofit/>
          </a:bodyPr>
          <a:lstStyle/>
          <a:p>
            <a:pPr marL="914400" indent="-914400">
              <a:spcAft>
                <a:spcPts val="2400"/>
              </a:spcAft>
              <a:buAutoNum type="arabicPeriod" startAt="4"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We are committed to honesty, transparency, and ethical behaviour in all our interactions and decisions. </a:t>
            </a:r>
          </a:p>
          <a:p>
            <a:pPr>
              <a:spcAft>
                <a:spcPts val="2400"/>
              </a:spcAft>
            </a:pP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Integrity includes evidence-based decision-making, diverse representation in policy and operations, and honest, respectful conversations. 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Supporting Statement</a:t>
            </a:r>
          </a:p>
          <a:p>
            <a:pPr algn="l"/>
            <a:r>
              <a:rPr lang="en-US" sz="3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consistently acting with integrity, we build trust with our colleagues, members, and partners, enhancing key collaborative relationships.</a:t>
            </a:r>
            <a:endParaRPr lang="en-CA" sz="8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D008DD-EACC-BB8E-672A-9FCB810A6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346349"/>
            <a:ext cx="18094325" cy="1885949"/>
          </a:xfrm>
        </p:spPr>
        <p:txBody>
          <a:bodyPr/>
          <a:lstStyle/>
          <a:p>
            <a:r>
              <a:rPr lang="en-US" sz="8000" dirty="0"/>
              <a:t> Integrity 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209236848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 4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606970D64B744AC549E69B7758DAF" ma:contentTypeVersion="13" ma:contentTypeDescription="Create a new document." ma:contentTypeScope="" ma:versionID="ad4ac3f2e36c236d2af0a47a8f362e27">
  <xsd:schema xmlns:xsd="http://www.w3.org/2001/XMLSchema" xmlns:xs="http://www.w3.org/2001/XMLSchema" xmlns:p="http://schemas.microsoft.com/office/2006/metadata/properties" xmlns:ns2="f0c9b2df-2f28-4fd6-88a0-3ec84e0352d4" xmlns:ns3="de29437c-417c-4821-be30-944b373c1fdc" targetNamespace="http://schemas.microsoft.com/office/2006/metadata/properties" ma:root="true" ma:fieldsID="2dea19bfdd2e6735c98e5b80f40fc35a" ns2:_="" ns3:_="">
    <xsd:import namespace="f0c9b2df-2f28-4fd6-88a0-3ec84e0352d4"/>
    <xsd:import namespace="de29437c-417c-4821-be30-944b373c1f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b2df-2f28-4fd6-88a0-3ec84e0352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9437c-417c-4821-be30-944b373c1fd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e29437c-417c-4821-be30-944b373c1fdc">
      <UserInfo>
        <DisplayName>Kyle MacKay</DisplayName>
        <AccountId>37</AccountId>
        <AccountType/>
      </UserInfo>
      <UserInfo>
        <DisplayName>Dani Coffey</DisplayName>
        <AccountId>53</AccountId>
        <AccountType/>
      </UserInfo>
      <UserInfo>
        <DisplayName>Debbie Nielsen</DisplayName>
        <AccountId>17</AccountId>
        <AccountType/>
      </UserInfo>
      <UserInfo>
        <DisplayName>Juanita Spencer</DisplayName>
        <AccountId>13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C9111FF-CC45-4007-91BD-84E9719D7E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c9b2df-2f28-4fd6-88a0-3ec84e0352d4"/>
    <ds:schemaRef ds:uri="de29437c-417c-4821-be30-944b373c1f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AEF71C-88F1-495A-8C58-C91B2BDBC1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16F660-2600-43BD-9C44-357AE3A11023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de29437c-417c-4821-be30-944b373c1fdc"/>
    <ds:schemaRef ds:uri="f0c9b2df-2f28-4fd6-88a0-3ec84e0352d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NSFM_PPT_Template_Apr_13</Template>
  <TotalTime>20598</TotalTime>
  <Words>724</Words>
  <Application>Microsoft Office PowerPoint</Application>
  <PresentationFormat>Custom</PresentationFormat>
  <Paragraphs>66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Cover Page</vt:lpstr>
      <vt:lpstr>Content Slide 2</vt:lpstr>
      <vt:lpstr>Content Slide 4</vt:lpstr>
      <vt:lpstr>Guiding principles </vt:lpstr>
      <vt:lpstr>Brief recap</vt:lpstr>
      <vt:lpstr>What are guiding principles</vt:lpstr>
      <vt:lpstr>Why have guiding principles</vt:lpstr>
      <vt:lpstr>Recommendations</vt:lpstr>
      <vt:lpstr>Focused Advocacy</vt:lpstr>
      <vt:lpstr>Collaboration </vt:lpstr>
      <vt:lpstr> continuity </vt:lpstr>
      <vt:lpstr> Integrity </vt:lpstr>
      <vt:lpstr> Responsiveness </vt:lpstr>
      <vt:lpstr>implementation</vt:lpstr>
      <vt:lpstr>Questions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MacDonald</dc:creator>
  <cp:lastModifiedBy>Dani Coffey</cp:lastModifiedBy>
  <cp:revision>34</cp:revision>
  <dcterms:created xsi:type="dcterms:W3CDTF">2018-04-13T16:24:34Z</dcterms:created>
  <dcterms:modified xsi:type="dcterms:W3CDTF">2025-04-17T19:16:57Z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2018-03-08T00:00:00Z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2018-03-08T00:00:00Z</vt:filetime>
  </property>
  <property fmtid="{D5CDD505-2E9C-101B-9397-08002B2CF9AE}" pid="5" name="ContentTypeId">
    <vt:lpwstr>0x0101003F6606970D64B744AC549E69B7758DAF</vt:lpwstr>
  </property>
</Properties>
</file>