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1"/>
  </p:notesMasterIdLst>
  <p:sldIdLst>
    <p:sldId id="256" r:id="rId3"/>
    <p:sldId id="266" r:id="rId4"/>
    <p:sldId id="257" r:id="rId5"/>
    <p:sldId id="267" r:id="rId6"/>
    <p:sldId id="1879" r:id="rId7"/>
    <p:sldId id="258" r:id="rId8"/>
    <p:sldId id="261" r:id="rId9"/>
    <p:sldId id="260"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67" autoAdjust="0"/>
    <p:restoredTop sz="61516" autoAdjust="0"/>
  </p:normalViewPr>
  <p:slideViewPr>
    <p:cSldViewPr snapToGrid="0">
      <p:cViewPr varScale="1">
        <p:scale>
          <a:sx n="68" d="100"/>
          <a:sy n="68" d="100"/>
        </p:scale>
        <p:origin x="2232"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BBD24F6-A689-4518-99E4-2FAABD5FE38F}" type="datetimeFigureOut">
              <a:rPr lang="en-CA" smtClean="0"/>
              <a:t>2025-04-29</a:t>
            </a:fld>
            <a:endParaRPr lang="en-C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9222DAB-E0DB-4FAA-81C5-7589FFFCD702}" type="slidenum">
              <a:rPr lang="en-CA" smtClean="0"/>
              <a:t>‹#›</a:t>
            </a:fld>
            <a:endParaRPr lang="en-CA"/>
          </a:p>
        </p:txBody>
      </p:sp>
    </p:spTree>
    <p:extLst>
      <p:ext uri="{BB962C8B-B14F-4D97-AF65-F5344CB8AC3E}">
        <p14:creationId xmlns:p14="http://schemas.microsoft.com/office/powerpoint/2010/main" val="10757975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D9222DAB-E0DB-4FAA-81C5-7589FFFCD702}" type="slidenum">
              <a:rPr lang="en-CA" smtClean="0"/>
              <a:t>1</a:t>
            </a:fld>
            <a:endParaRPr lang="en-CA"/>
          </a:p>
        </p:txBody>
      </p:sp>
    </p:spTree>
    <p:extLst>
      <p:ext uri="{BB962C8B-B14F-4D97-AF65-F5344CB8AC3E}">
        <p14:creationId xmlns:p14="http://schemas.microsoft.com/office/powerpoint/2010/main" val="21701754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dirty="0"/>
              <a:t>Strategy Updated 2023</a:t>
            </a:r>
          </a:p>
          <a:p>
            <a:pPr defTabSz="931774">
              <a:defRPr/>
            </a:pPr>
            <a:r>
              <a:rPr lang="en-US" dirty="0"/>
              <a:t>Wellness Programs: Improve employee health, boost productivity, reduce costs, retention, increased engagement, positive culture</a:t>
            </a:r>
          </a:p>
          <a:p>
            <a:pPr defTabSz="931774">
              <a:defRPr/>
            </a:pPr>
            <a:endParaRPr lang="en-US" dirty="0"/>
          </a:p>
          <a:p>
            <a:pPr defTabSz="931774">
              <a:defRPr/>
            </a:pPr>
            <a:r>
              <a:rPr lang="en-US" dirty="0"/>
              <a:t>Individual determinants: Physical, Mental, Financial, Social</a:t>
            </a:r>
          </a:p>
          <a:p>
            <a:pPr defTabSz="931774">
              <a:defRPr/>
            </a:pPr>
            <a:r>
              <a:rPr lang="en-US" dirty="0"/>
              <a:t>Workplace: Wellness coordinator role, municipal wellness website, evolution of culture in our organizations, </a:t>
            </a:r>
            <a:r>
              <a:rPr lang="en-US" dirty="0" err="1"/>
              <a:t>i.e</a:t>
            </a:r>
            <a:r>
              <a:rPr lang="en-US" dirty="0"/>
              <a:t> working mind for managers and individuals </a:t>
            </a:r>
          </a:p>
          <a:p>
            <a:pPr defTabSz="931774">
              <a:defRPr/>
            </a:pPr>
            <a:endParaRPr lang="en-US" dirty="0">
              <a:latin typeface="Calibri" panose="020F0502020204030204" pitchFamily="34" charset="0"/>
              <a:ea typeface="Times New Roman" panose="02020603050405020304" pitchFamily="18" charset="0"/>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D2FDF57-C199-44A3-A63A-A65910119FB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640839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Roles of Chair need to be clearer</a:t>
            </a:r>
          </a:p>
          <a:p>
            <a:r>
              <a:rPr lang="en-US" dirty="0"/>
              <a:t>Expectation of Boards needs to be outlined.</a:t>
            </a:r>
            <a:endParaRPr lang="en-CA" dirty="0"/>
          </a:p>
        </p:txBody>
      </p:sp>
      <p:sp>
        <p:nvSpPr>
          <p:cNvPr id="4" name="Slide Number Placeholder 3"/>
          <p:cNvSpPr>
            <a:spLocks noGrp="1"/>
          </p:cNvSpPr>
          <p:nvPr>
            <p:ph type="sldNum" sz="quarter" idx="5"/>
          </p:nvPr>
        </p:nvSpPr>
        <p:spPr/>
        <p:txBody>
          <a:bodyPr/>
          <a:lstStyle/>
          <a:p>
            <a:fld id="{D9222DAB-E0DB-4FAA-81C5-7589FFFCD702}" type="slidenum">
              <a:rPr lang="en-CA" smtClean="0"/>
              <a:t>3</a:t>
            </a:fld>
            <a:endParaRPr lang="en-CA"/>
          </a:p>
        </p:txBody>
      </p:sp>
    </p:spTree>
    <p:extLst>
      <p:ext uri="{BB962C8B-B14F-4D97-AF65-F5344CB8AC3E}">
        <p14:creationId xmlns:p14="http://schemas.microsoft.com/office/powerpoint/2010/main" val="41056964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dirty="0"/>
              <a:t>Update in package</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D2FDF57-C199-44A3-A63A-A65910119FB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457856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C50EF2-D8EC-E7D2-72F0-E614B45F880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049DDE0-7966-0494-8B38-7CC38253186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A7F09B7-9D6D-FC13-45AE-EF44CC4DBE29}"/>
              </a:ext>
            </a:extLst>
          </p:cNvPr>
          <p:cNvSpPr>
            <a:spLocks noGrp="1"/>
          </p:cNvSpPr>
          <p:nvPr>
            <p:ph type="body" idx="1"/>
          </p:nvPr>
        </p:nvSpPr>
        <p:spPr/>
        <p:txBody>
          <a:bodyPr/>
          <a:lstStyle/>
          <a:p>
            <a:pPr defTabSz="931774">
              <a:defRPr/>
            </a:pPr>
            <a:endParaRPr lang="en-US" sz="1100" b="0" dirty="0"/>
          </a:p>
        </p:txBody>
      </p:sp>
      <p:sp>
        <p:nvSpPr>
          <p:cNvPr id="4" name="Slide Number Placeholder 3">
            <a:extLst>
              <a:ext uri="{FF2B5EF4-FFF2-40B4-BE49-F238E27FC236}">
                <a16:creationId xmlns:a16="http://schemas.microsoft.com/office/drawing/2014/main" id="{22D11500-21B3-5F9E-DD37-4F01CE035C75}"/>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D2FDF57-C199-44A3-A63A-A65910119FB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525839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Balance of Reserve is $568K, by 2028 $96K</a:t>
            </a:r>
            <a:endParaRPr lang="en-CA" dirty="0"/>
          </a:p>
        </p:txBody>
      </p:sp>
      <p:sp>
        <p:nvSpPr>
          <p:cNvPr id="4" name="Slide Number Placeholder 3"/>
          <p:cNvSpPr>
            <a:spLocks noGrp="1"/>
          </p:cNvSpPr>
          <p:nvPr>
            <p:ph type="sldNum" sz="quarter" idx="5"/>
          </p:nvPr>
        </p:nvSpPr>
        <p:spPr/>
        <p:txBody>
          <a:bodyPr/>
          <a:lstStyle/>
          <a:p>
            <a:fld id="{D9222DAB-E0DB-4FAA-81C5-7589FFFCD702}" type="slidenum">
              <a:rPr lang="en-CA" smtClean="0"/>
              <a:t>6</a:t>
            </a:fld>
            <a:endParaRPr lang="en-CA"/>
          </a:p>
        </p:txBody>
      </p:sp>
    </p:spTree>
    <p:extLst>
      <p:ext uri="{BB962C8B-B14F-4D97-AF65-F5344CB8AC3E}">
        <p14:creationId xmlns:p14="http://schemas.microsoft.com/office/powerpoint/2010/main" val="18116831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D9222DAB-E0DB-4FAA-81C5-7589FFFCD702}" type="slidenum">
              <a:rPr lang="en-CA" smtClean="0"/>
              <a:t>7</a:t>
            </a:fld>
            <a:endParaRPr lang="en-CA"/>
          </a:p>
        </p:txBody>
      </p:sp>
    </p:spTree>
    <p:extLst>
      <p:ext uri="{BB962C8B-B14F-4D97-AF65-F5344CB8AC3E}">
        <p14:creationId xmlns:p14="http://schemas.microsoft.com/office/powerpoint/2010/main" val="29178098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D9222DAB-E0DB-4FAA-81C5-7589FFFCD702}" type="slidenum">
              <a:rPr lang="en-CA" smtClean="0"/>
              <a:t>8</a:t>
            </a:fld>
            <a:endParaRPr lang="en-CA"/>
          </a:p>
        </p:txBody>
      </p:sp>
    </p:spTree>
    <p:extLst>
      <p:ext uri="{BB962C8B-B14F-4D97-AF65-F5344CB8AC3E}">
        <p14:creationId xmlns:p14="http://schemas.microsoft.com/office/powerpoint/2010/main" val="26801819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399EA8-992A-46E1-A227-8D4B486A4ED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CA"/>
          </a:p>
        </p:txBody>
      </p:sp>
      <p:sp>
        <p:nvSpPr>
          <p:cNvPr id="3" name="Subtitle 2">
            <a:extLst>
              <a:ext uri="{FF2B5EF4-FFF2-40B4-BE49-F238E27FC236}">
                <a16:creationId xmlns:a16="http://schemas.microsoft.com/office/drawing/2014/main" id="{0D1C7E4D-D703-4839-A31B-E52809D218F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CA"/>
          </a:p>
        </p:txBody>
      </p:sp>
      <p:sp>
        <p:nvSpPr>
          <p:cNvPr id="4" name="Date Placeholder 3">
            <a:extLst>
              <a:ext uri="{FF2B5EF4-FFF2-40B4-BE49-F238E27FC236}">
                <a16:creationId xmlns:a16="http://schemas.microsoft.com/office/drawing/2014/main" id="{EEE8834A-2639-4909-8880-0D71B1C5F637}"/>
              </a:ext>
            </a:extLst>
          </p:cNvPr>
          <p:cNvSpPr>
            <a:spLocks noGrp="1"/>
          </p:cNvSpPr>
          <p:nvPr>
            <p:ph type="dt" sz="half" idx="10"/>
          </p:nvPr>
        </p:nvSpPr>
        <p:spPr/>
        <p:txBody>
          <a:bodyPr/>
          <a:lstStyle/>
          <a:p>
            <a:fld id="{BDCFB756-94C0-4609-927A-C632F7A9E7D3}" type="datetimeFigureOut">
              <a:rPr lang="en-CA" smtClean="0"/>
              <a:t>2025-04-29</a:t>
            </a:fld>
            <a:endParaRPr lang="en-CA"/>
          </a:p>
        </p:txBody>
      </p:sp>
      <p:sp>
        <p:nvSpPr>
          <p:cNvPr id="5" name="Footer Placeholder 4">
            <a:extLst>
              <a:ext uri="{FF2B5EF4-FFF2-40B4-BE49-F238E27FC236}">
                <a16:creationId xmlns:a16="http://schemas.microsoft.com/office/drawing/2014/main" id="{47D5C650-FB9C-46F0-95BD-B7959CBEEAD4}"/>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7C77F32D-177F-4EE2-BC28-264FA2030452}"/>
              </a:ext>
            </a:extLst>
          </p:cNvPr>
          <p:cNvSpPr>
            <a:spLocks noGrp="1"/>
          </p:cNvSpPr>
          <p:nvPr>
            <p:ph type="sldNum" sz="quarter" idx="12"/>
          </p:nvPr>
        </p:nvSpPr>
        <p:spPr/>
        <p:txBody>
          <a:bodyPr/>
          <a:lstStyle/>
          <a:p>
            <a:fld id="{9A1ADD10-986A-45B7-85B6-B6A874EBC781}" type="slidenum">
              <a:rPr lang="en-CA" smtClean="0"/>
              <a:t>‹#›</a:t>
            </a:fld>
            <a:endParaRPr lang="en-CA"/>
          </a:p>
        </p:txBody>
      </p:sp>
    </p:spTree>
    <p:extLst>
      <p:ext uri="{BB962C8B-B14F-4D97-AF65-F5344CB8AC3E}">
        <p14:creationId xmlns:p14="http://schemas.microsoft.com/office/powerpoint/2010/main" val="9134223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093BF9-B869-45E0-A952-6DD331BAE594}"/>
              </a:ext>
            </a:extLst>
          </p:cNvPr>
          <p:cNvSpPr>
            <a:spLocks noGrp="1"/>
          </p:cNvSpPr>
          <p:nvPr>
            <p:ph type="title"/>
          </p:nvPr>
        </p:nvSpPr>
        <p:spPr/>
        <p:txBody>
          <a:bodyPr/>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9DB476DE-FCA6-4D05-A420-712A7C09181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02EAB441-AB0F-4757-919E-2D93DB22B398}"/>
              </a:ext>
            </a:extLst>
          </p:cNvPr>
          <p:cNvSpPr>
            <a:spLocks noGrp="1"/>
          </p:cNvSpPr>
          <p:nvPr>
            <p:ph type="dt" sz="half" idx="10"/>
          </p:nvPr>
        </p:nvSpPr>
        <p:spPr/>
        <p:txBody>
          <a:bodyPr/>
          <a:lstStyle/>
          <a:p>
            <a:fld id="{BDCFB756-94C0-4609-927A-C632F7A9E7D3}" type="datetimeFigureOut">
              <a:rPr lang="en-CA" smtClean="0"/>
              <a:t>2025-04-29</a:t>
            </a:fld>
            <a:endParaRPr lang="en-CA"/>
          </a:p>
        </p:txBody>
      </p:sp>
      <p:sp>
        <p:nvSpPr>
          <p:cNvPr id="5" name="Footer Placeholder 4">
            <a:extLst>
              <a:ext uri="{FF2B5EF4-FFF2-40B4-BE49-F238E27FC236}">
                <a16:creationId xmlns:a16="http://schemas.microsoft.com/office/drawing/2014/main" id="{3A3EC344-2016-4EA3-8C58-DDF8D5775A88}"/>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0E516269-D0BC-41DF-BA90-D7FA69FF924D}"/>
              </a:ext>
            </a:extLst>
          </p:cNvPr>
          <p:cNvSpPr>
            <a:spLocks noGrp="1"/>
          </p:cNvSpPr>
          <p:nvPr>
            <p:ph type="sldNum" sz="quarter" idx="12"/>
          </p:nvPr>
        </p:nvSpPr>
        <p:spPr/>
        <p:txBody>
          <a:bodyPr/>
          <a:lstStyle/>
          <a:p>
            <a:fld id="{9A1ADD10-986A-45B7-85B6-B6A874EBC781}" type="slidenum">
              <a:rPr lang="en-CA" smtClean="0"/>
              <a:t>‹#›</a:t>
            </a:fld>
            <a:endParaRPr lang="en-CA"/>
          </a:p>
        </p:txBody>
      </p:sp>
    </p:spTree>
    <p:extLst>
      <p:ext uri="{BB962C8B-B14F-4D97-AF65-F5344CB8AC3E}">
        <p14:creationId xmlns:p14="http://schemas.microsoft.com/office/powerpoint/2010/main" val="34305184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8F028CE-119F-473A-A162-E9698A2CEEDA}"/>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262234E3-071D-4EB8-839A-76A07C2B263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C06E2E56-4B60-4A58-BDCD-616E27CD2113}"/>
              </a:ext>
            </a:extLst>
          </p:cNvPr>
          <p:cNvSpPr>
            <a:spLocks noGrp="1"/>
          </p:cNvSpPr>
          <p:nvPr>
            <p:ph type="dt" sz="half" idx="10"/>
          </p:nvPr>
        </p:nvSpPr>
        <p:spPr/>
        <p:txBody>
          <a:bodyPr/>
          <a:lstStyle/>
          <a:p>
            <a:fld id="{BDCFB756-94C0-4609-927A-C632F7A9E7D3}" type="datetimeFigureOut">
              <a:rPr lang="en-CA" smtClean="0"/>
              <a:t>2025-04-29</a:t>
            </a:fld>
            <a:endParaRPr lang="en-CA"/>
          </a:p>
        </p:txBody>
      </p:sp>
      <p:sp>
        <p:nvSpPr>
          <p:cNvPr id="5" name="Footer Placeholder 4">
            <a:extLst>
              <a:ext uri="{FF2B5EF4-FFF2-40B4-BE49-F238E27FC236}">
                <a16:creationId xmlns:a16="http://schemas.microsoft.com/office/drawing/2014/main" id="{3AE33DC7-E50F-4071-A2ED-F33998B58610}"/>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B68230B1-15B3-42F8-9984-491B1A7256A1}"/>
              </a:ext>
            </a:extLst>
          </p:cNvPr>
          <p:cNvSpPr>
            <a:spLocks noGrp="1"/>
          </p:cNvSpPr>
          <p:nvPr>
            <p:ph type="sldNum" sz="quarter" idx="12"/>
          </p:nvPr>
        </p:nvSpPr>
        <p:spPr/>
        <p:txBody>
          <a:bodyPr/>
          <a:lstStyle/>
          <a:p>
            <a:fld id="{9A1ADD10-986A-45B7-85B6-B6A874EBC781}" type="slidenum">
              <a:rPr lang="en-CA" smtClean="0"/>
              <a:t>‹#›</a:t>
            </a:fld>
            <a:endParaRPr lang="en-CA"/>
          </a:p>
        </p:txBody>
      </p:sp>
    </p:spTree>
    <p:extLst>
      <p:ext uri="{BB962C8B-B14F-4D97-AF65-F5344CB8AC3E}">
        <p14:creationId xmlns:p14="http://schemas.microsoft.com/office/powerpoint/2010/main" val="41252813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Section Title Slide">
    <p:spTree>
      <p:nvGrpSpPr>
        <p:cNvPr id="1" name=""/>
        <p:cNvGrpSpPr/>
        <p:nvPr/>
      </p:nvGrpSpPr>
      <p:grpSpPr>
        <a:xfrm>
          <a:off x="0" y="0"/>
          <a:ext cx="0" cy="0"/>
          <a:chOff x="0" y="0"/>
          <a:chExt cx="0" cy="0"/>
        </a:xfrm>
      </p:grpSpPr>
      <p:pic>
        <p:nvPicPr>
          <p:cNvPr id="13" name="Picture 12" descr="A picture containing tableware, spoon&#10;&#10;Description automatically generated">
            <a:extLst>
              <a:ext uri="{FF2B5EF4-FFF2-40B4-BE49-F238E27FC236}">
                <a16:creationId xmlns:a16="http://schemas.microsoft.com/office/drawing/2014/main" id="{0191F491-CB6E-4742-AF37-7670FD2E509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6" name="Title 1">
            <a:extLst>
              <a:ext uri="{FF2B5EF4-FFF2-40B4-BE49-F238E27FC236}">
                <a16:creationId xmlns:a16="http://schemas.microsoft.com/office/drawing/2014/main" id="{7ED0F379-C3DB-4BF9-816C-8413418EB74D}"/>
              </a:ext>
            </a:extLst>
          </p:cNvPr>
          <p:cNvSpPr>
            <a:spLocks noGrp="1"/>
          </p:cNvSpPr>
          <p:nvPr>
            <p:ph type="ctrTitle" hasCustomPrompt="1"/>
          </p:nvPr>
        </p:nvSpPr>
        <p:spPr>
          <a:xfrm>
            <a:off x="665015" y="1271844"/>
            <a:ext cx="11449396" cy="1199022"/>
          </a:xfrm>
        </p:spPr>
        <p:txBody>
          <a:bodyPr lIns="0" rIns="0" anchor="b">
            <a:noAutofit/>
          </a:bodyPr>
          <a:lstStyle>
            <a:lvl1pPr algn="l">
              <a:defRPr sz="7000">
                <a:solidFill>
                  <a:schemeClr val="bg1"/>
                </a:solidFill>
              </a:defRPr>
            </a:lvl1pPr>
          </a:lstStyle>
          <a:p>
            <a:r>
              <a:rPr lang="en-US" dirty="0"/>
              <a:t>Click to add title</a:t>
            </a:r>
          </a:p>
        </p:txBody>
      </p:sp>
      <p:sp>
        <p:nvSpPr>
          <p:cNvPr id="20" name="Subtitle 2">
            <a:extLst>
              <a:ext uri="{FF2B5EF4-FFF2-40B4-BE49-F238E27FC236}">
                <a16:creationId xmlns:a16="http://schemas.microsoft.com/office/drawing/2014/main" id="{B43829A4-3F79-4693-B726-E769AAA742F1}"/>
              </a:ext>
            </a:extLst>
          </p:cNvPr>
          <p:cNvSpPr>
            <a:spLocks noGrp="1"/>
          </p:cNvSpPr>
          <p:nvPr>
            <p:ph type="subTitle" idx="1"/>
          </p:nvPr>
        </p:nvSpPr>
        <p:spPr>
          <a:xfrm>
            <a:off x="698265" y="2903758"/>
            <a:ext cx="9010999" cy="1655762"/>
          </a:xfrm>
        </p:spPr>
        <p:txBody>
          <a:bodyPr>
            <a:normAutofit/>
          </a:bodyPr>
          <a:lstStyle>
            <a:lvl1pPr marL="0" indent="0" algn="l">
              <a:buNone/>
              <a:defRPr sz="23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21" name="Date Placeholder 3">
            <a:extLst>
              <a:ext uri="{FF2B5EF4-FFF2-40B4-BE49-F238E27FC236}">
                <a16:creationId xmlns:a16="http://schemas.microsoft.com/office/drawing/2014/main" id="{B4CCC874-1F02-4D62-9D66-BF0B06C951DE}"/>
              </a:ext>
            </a:extLst>
          </p:cNvPr>
          <p:cNvSpPr txBox="1">
            <a:spLocks/>
          </p:cNvSpPr>
          <p:nvPr userDrawn="1"/>
        </p:nvSpPr>
        <p:spPr>
          <a:xfrm>
            <a:off x="487681" y="6563437"/>
            <a:ext cx="2472271" cy="281513"/>
          </a:xfrm>
          <a:prstGeom prst="rect">
            <a:avLst/>
          </a:prstGeom>
        </p:spPr>
        <p:txBody>
          <a:bodyPr vert="horz" lIns="91440" tIns="45720" rIns="91440" bIns="45720" rtlCol="0" anchor="ctr"/>
          <a:lstStyle>
            <a:defPPr>
              <a:defRPr lang="en-US"/>
            </a:defPPr>
            <a:lvl1pPr marL="0" algn="l" defTabSz="914400" rtl="0" eaLnBrk="1" latinLnBrk="0" hangingPunct="1">
              <a:defRPr sz="800" kern="1200">
                <a:solidFill>
                  <a:srgbClr val="FFFFFF"/>
                </a:solidFill>
                <a:latin typeface="Poppins SemiBold" panose="00000700000000000000" pitchFamily="2" charset="0"/>
                <a:ea typeface="+mn-ea"/>
                <a:cs typeface="Poppins SemiBold" panose="00000700000000000000" pitchFamily="2"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91CD871-84D6-4942-8992-9BBC9F79B509}" type="datetimeFigureOut">
              <a:rPr lang="en-US" sz="800" smtClean="0">
                <a:solidFill>
                  <a:schemeClr val="tx1"/>
                </a:solidFill>
              </a:rPr>
              <a:pPr/>
              <a:t>4/29/2025</a:t>
            </a:fld>
            <a:endParaRPr lang="en-US" sz="800" dirty="0">
              <a:solidFill>
                <a:schemeClr val="tx1"/>
              </a:solidFill>
            </a:endParaRPr>
          </a:p>
        </p:txBody>
      </p:sp>
      <p:sp>
        <p:nvSpPr>
          <p:cNvPr id="22" name="Slide Number Placeholder 5">
            <a:extLst>
              <a:ext uri="{FF2B5EF4-FFF2-40B4-BE49-F238E27FC236}">
                <a16:creationId xmlns:a16="http://schemas.microsoft.com/office/drawing/2014/main" id="{29C686BE-22F8-4613-998D-6B8B84B0B145}"/>
              </a:ext>
            </a:extLst>
          </p:cNvPr>
          <p:cNvSpPr txBox="1">
            <a:spLocks/>
          </p:cNvSpPr>
          <p:nvPr userDrawn="1"/>
        </p:nvSpPr>
        <p:spPr>
          <a:xfrm>
            <a:off x="10399224" y="6563437"/>
            <a:ext cx="1312025" cy="281513"/>
          </a:xfrm>
          <a:prstGeom prst="rect">
            <a:avLst/>
          </a:prstGeom>
        </p:spPr>
        <p:txBody>
          <a:bodyPr vert="horz" lIns="91440" tIns="45720" rIns="91440" bIns="45720" rtlCol="0" anchor="ctr"/>
          <a:lstStyle>
            <a:defPPr>
              <a:defRPr lang="en-US"/>
            </a:defPPr>
            <a:lvl1pPr marL="0" algn="r" defTabSz="914400" rtl="0" eaLnBrk="1" latinLnBrk="0" hangingPunct="1">
              <a:defRPr sz="800" kern="1200">
                <a:solidFill>
                  <a:srgbClr val="FFFFFF"/>
                </a:solidFill>
                <a:latin typeface="Poppins SemiBold" panose="00000700000000000000" pitchFamily="2" charset="0"/>
                <a:ea typeface="+mn-ea"/>
                <a:cs typeface="Poppins SemiBold" panose="00000700000000000000" pitchFamily="2"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8F93F9F-251E-4206-B89D-5CA432C5327E}" type="slidenum">
              <a:rPr lang="en-US" sz="800" smtClean="0">
                <a:solidFill>
                  <a:schemeClr val="tx1"/>
                </a:solidFill>
              </a:rPr>
              <a:pPr/>
              <a:t>‹#›</a:t>
            </a:fld>
            <a:endParaRPr lang="en-US" sz="800" dirty="0">
              <a:solidFill>
                <a:schemeClr val="tx1"/>
              </a:solidFill>
            </a:endParaRPr>
          </a:p>
        </p:txBody>
      </p:sp>
    </p:spTree>
    <p:extLst>
      <p:ext uri="{BB962C8B-B14F-4D97-AF65-F5344CB8AC3E}">
        <p14:creationId xmlns:p14="http://schemas.microsoft.com/office/powerpoint/2010/main" val="3299218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solidFill>
                  <a:srgbClr val="6D6E70"/>
                </a:solidFill>
              </a:defRPr>
            </a:lvl1pPr>
          </a:lstStyle>
          <a:p>
            <a:r>
              <a:rPr lang="en-US" dirty="0"/>
              <a:t>Click to edit Master title style</a:t>
            </a:r>
          </a:p>
        </p:txBody>
      </p:sp>
      <p:sp>
        <p:nvSpPr>
          <p:cNvPr id="3" name="Content Placeholder 2"/>
          <p:cNvSpPr>
            <a:spLocks noGrp="1"/>
          </p:cNvSpPr>
          <p:nvPr>
            <p:ph idx="1"/>
          </p:nvPr>
        </p:nvSpPr>
        <p:spPr>
          <a:xfrm>
            <a:off x="1097279" y="2768443"/>
            <a:ext cx="10058401" cy="3249972"/>
          </a:xfrm>
        </p:spPr>
        <p:txBody>
          <a:bodyPr/>
          <a:lstStyle>
            <a:lvl1pPr>
              <a:defRPr>
                <a:latin typeface="Poppins" panose="00000500000000000000" pitchFamily="2" charset="0"/>
                <a:cs typeface="Poppins" panose="00000500000000000000" pitchFamily="2" charset="0"/>
              </a:defRPr>
            </a:lvl1pPr>
            <a:lvl2pPr>
              <a:defRPr>
                <a:latin typeface="Poppins" panose="00000500000000000000" pitchFamily="2" charset="0"/>
                <a:cs typeface="Poppins" panose="00000500000000000000" pitchFamily="2" charset="0"/>
              </a:defRPr>
            </a:lvl2pPr>
            <a:lvl3pPr>
              <a:defRPr>
                <a:latin typeface="Poppins" panose="00000500000000000000" pitchFamily="2" charset="0"/>
                <a:cs typeface="Poppins" panose="00000500000000000000" pitchFamily="2" charset="0"/>
              </a:defRPr>
            </a:lvl3pPr>
            <a:lvl4pPr>
              <a:defRPr>
                <a:latin typeface="Poppins" panose="00000500000000000000" pitchFamily="2" charset="0"/>
                <a:cs typeface="Poppins" panose="00000500000000000000" pitchFamily="2" charset="0"/>
              </a:defRPr>
            </a:lvl4pPr>
            <a:lvl5pPr>
              <a:defRPr>
                <a:latin typeface="Poppins" panose="00000500000000000000" pitchFamily="2" charset="0"/>
                <a:cs typeface="Poppins" panose="00000500000000000000" pitchFamily="2"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a:extLst>
              <a:ext uri="{FF2B5EF4-FFF2-40B4-BE49-F238E27FC236}">
                <a16:creationId xmlns:a16="http://schemas.microsoft.com/office/drawing/2014/main" id="{5C6E538D-73D5-475F-B4AC-CBE50EDA1EAB}"/>
              </a:ext>
            </a:extLst>
          </p:cNvPr>
          <p:cNvCxnSpPr/>
          <p:nvPr userDrawn="1"/>
        </p:nvCxnSpPr>
        <p:spPr>
          <a:xfrm>
            <a:off x="1193532" y="2660554"/>
            <a:ext cx="9966960" cy="0"/>
          </a:xfrm>
          <a:prstGeom prst="line">
            <a:avLst/>
          </a:prstGeom>
          <a:ln w="6350">
            <a:solidFill>
              <a:srgbClr val="6D6E7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55723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097280" y="2766579"/>
            <a:ext cx="4937760" cy="360003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217920" y="2766581"/>
            <a:ext cx="4937760" cy="36000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itle Placeholder 1">
            <a:extLst>
              <a:ext uri="{FF2B5EF4-FFF2-40B4-BE49-F238E27FC236}">
                <a16:creationId xmlns:a16="http://schemas.microsoft.com/office/drawing/2014/main" id="{4119D5C4-F01A-4C81-9650-D48A615B6BB0}"/>
              </a:ext>
            </a:extLst>
          </p:cNvPr>
          <p:cNvSpPr>
            <a:spLocks noGrp="1"/>
          </p:cNvSpPr>
          <p:nvPr>
            <p:ph type="title"/>
          </p:nvPr>
        </p:nvSpPr>
        <p:spPr>
          <a:xfrm>
            <a:off x="1097280" y="1828489"/>
            <a:ext cx="10058400" cy="748455"/>
          </a:xfrm>
          <a:prstGeom prst="rect">
            <a:avLst/>
          </a:prstGeom>
        </p:spPr>
        <p:txBody>
          <a:bodyPr vert="horz" lIns="91440" tIns="45720" rIns="91440" bIns="45720" rtlCol="0" anchor="b">
            <a:normAutofit/>
          </a:bodyPr>
          <a:lstStyle>
            <a:lvl1pPr>
              <a:defRPr>
                <a:solidFill>
                  <a:srgbClr val="6D6E70"/>
                </a:solidFill>
              </a:defRPr>
            </a:lvl1pPr>
          </a:lstStyle>
          <a:p>
            <a:r>
              <a:rPr lang="en-US" dirty="0"/>
              <a:t>Click to edit Master title style</a:t>
            </a:r>
          </a:p>
        </p:txBody>
      </p:sp>
      <p:cxnSp>
        <p:nvCxnSpPr>
          <p:cNvPr id="11" name="Straight Connector 10">
            <a:extLst>
              <a:ext uri="{FF2B5EF4-FFF2-40B4-BE49-F238E27FC236}">
                <a16:creationId xmlns:a16="http://schemas.microsoft.com/office/drawing/2014/main" id="{822A9640-50E4-4931-A2A0-A451678AEB81}"/>
              </a:ext>
            </a:extLst>
          </p:cNvPr>
          <p:cNvCxnSpPr/>
          <p:nvPr userDrawn="1"/>
        </p:nvCxnSpPr>
        <p:spPr>
          <a:xfrm>
            <a:off x="1193532" y="2660554"/>
            <a:ext cx="9966960" cy="0"/>
          </a:xfrm>
          <a:prstGeom prst="line">
            <a:avLst/>
          </a:prstGeom>
          <a:ln w="6350">
            <a:solidFill>
              <a:srgbClr val="6D6E7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050029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1097280" y="2768766"/>
            <a:ext cx="4937760" cy="736282"/>
          </a:xfrm>
        </p:spPr>
        <p:txBody>
          <a:bodyPr lIns="91440" rIns="91440" anchor="ctr">
            <a:normAutofit/>
          </a:bodyPr>
          <a:lstStyle>
            <a:lvl1pPr marL="0" indent="0">
              <a:buNone/>
              <a:defRPr sz="2000" b="0" cap="none" baseline="0">
                <a:solidFill>
                  <a:srgbClr val="6D6E70"/>
                </a:solidFill>
                <a:latin typeface="Poppins SemiBold" panose="00000700000000000000" pitchFamily="2" charset="0"/>
                <a:cs typeface="Poppins SemiBold" panose="00000700000000000000" pitchFamily="2"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1097280" y="3505048"/>
            <a:ext cx="4937760" cy="2945628"/>
          </a:xfrm>
        </p:spPr>
        <p:txBody>
          <a:bodyPr/>
          <a:lstStyle>
            <a:lvl1pPr>
              <a:defRPr sz="1800">
                <a:latin typeface="Poppins" panose="00000500000000000000" pitchFamily="2" charset="0"/>
                <a:cs typeface="Poppins" panose="00000500000000000000" pitchFamily="2" charset="0"/>
              </a:defRPr>
            </a:lvl1pPr>
            <a:lvl2pPr>
              <a:defRPr sz="1600">
                <a:latin typeface="Poppins" panose="00000500000000000000" pitchFamily="2" charset="0"/>
                <a:cs typeface="Poppins" panose="00000500000000000000" pitchFamily="2" charset="0"/>
              </a:defRPr>
            </a:lvl2pPr>
            <a:lvl3pPr>
              <a:defRPr>
                <a:latin typeface="Poppins" panose="00000500000000000000" pitchFamily="2" charset="0"/>
                <a:cs typeface="Poppins" panose="00000500000000000000" pitchFamily="2" charset="0"/>
              </a:defRPr>
            </a:lvl3pPr>
            <a:lvl4pPr>
              <a:defRPr>
                <a:latin typeface="Poppins" panose="00000500000000000000" pitchFamily="2" charset="0"/>
                <a:cs typeface="Poppins" panose="00000500000000000000" pitchFamily="2" charset="0"/>
              </a:defRPr>
            </a:lvl4pPr>
            <a:lvl5pPr>
              <a:defRPr>
                <a:latin typeface="Poppins" panose="00000500000000000000" pitchFamily="2" charset="0"/>
                <a:cs typeface="Poppins" panose="00000500000000000000" pitchFamily="2"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hasCustomPrompt="1"/>
          </p:nvPr>
        </p:nvSpPr>
        <p:spPr>
          <a:xfrm>
            <a:off x="6217920" y="2768766"/>
            <a:ext cx="4937760" cy="736282"/>
          </a:xfrm>
        </p:spPr>
        <p:txBody>
          <a:bodyPr lIns="91440" rIns="91440" anchor="ctr">
            <a:normAutofit/>
          </a:bodyPr>
          <a:lstStyle>
            <a:lvl1pPr marL="0" indent="0">
              <a:buNone/>
              <a:defRPr sz="2000" b="0" cap="none" baseline="0">
                <a:solidFill>
                  <a:srgbClr val="6D6E70"/>
                </a:solidFill>
                <a:latin typeface="Poppins SemiBold" panose="00000700000000000000" pitchFamily="2" charset="0"/>
                <a:cs typeface="Poppins SemiBold" panose="00000700000000000000" pitchFamily="2"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6217920" y="3505048"/>
            <a:ext cx="4937760" cy="2945628"/>
          </a:xfrm>
        </p:spPr>
        <p:txBody>
          <a:bodyPr/>
          <a:lstStyle>
            <a:lvl1pPr>
              <a:defRPr sz="1800">
                <a:latin typeface="Poppins" panose="00000500000000000000" pitchFamily="2" charset="0"/>
                <a:cs typeface="Poppins" panose="00000500000000000000" pitchFamily="2" charset="0"/>
              </a:defRPr>
            </a:lvl1pPr>
            <a:lvl2pPr>
              <a:defRPr sz="1600">
                <a:latin typeface="Poppins" panose="00000500000000000000" pitchFamily="2" charset="0"/>
                <a:cs typeface="Poppins" panose="00000500000000000000" pitchFamily="2" charset="0"/>
              </a:defRPr>
            </a:lvl2pPr>
            <a:lvl3pPr>
              <a:defRPr>
                <a:latin typeface="Poppins" panose="00000500000000000000" pitchFamily="2" charset="0"/>
                <a:cs typeface="Poppins" panose="00000500000000000000" pitchFamily="2" charset="0"/>
              </a:defRPr>
            </a:lvl3pPr>
            <a:lvl4pPr>
              <a:defRPr>
                <a:latin typeface="Poppins" panose="00000500000000000000" pitchFamily="2" charset="0"/>
                <a:cs typeface="Poppins" panose="00000500000000000000" pitchFamily="2" charset="0"/>
              </a:defRPr>
            </a:lvl4pPr>
            <a:lvl5pPr>
              <a:defRPr>
                <a:latin typeface="Poppins" panose="00000500000000000000" pitchFamily="2" charset="0"/>
                <a:cs typeface="Poppins" panose="00000500000000000000" pitchFamily="2"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13" name="Straight Connector 12">
            <a:extLst>
              <a:ext uri="{FF2B5EF4-FFF2-40B4-BE49-F238E27FC236}">
                <a16:creationId xmlns:a16="http://schemas.microsoft.com/office/drawing/2014/main" id="{4837D8EB-01DC-4FCC-B038-D4B2702F1443}"/>
              </a:ext>
            </a:extLst>
          </p:cNvPr>
          <p:cNvCxnSpPr/>
          <p:nvPr/>
        </p:nvCxnSpPr>
        <p:spPr>
          <a:xfrm>
            <a:off x="1193532" y="2660554"/>
            <a:ext cx="9966960" cy="0"/>
          </a:xfrm>
          <a:prstGeom prst="line">
            <a:avLst/>
          </a:prstGeom>
          <a:ln w="6350">
            <a:solidFill>
              <a:srgbClr val="405D58"/>
            </a:solidFill>
          </a:ln>
        </p:spPr>
        <p:style>
          <a:lnRef idx="1">
            <a:schemeClr val="accent1"/>
          </a:lnRef>
          <a:fillRef idx="0">
            <a:schemeClr val="accent1"/>
          </a:fillRef>
          <a:effectRef idx="0">
            <a:schemeClr val="accent1"/>
          </a:effectRef>
          <a:fontRef idx="minor">
            <a:schemeClr val="tx1"/>
          </a:fontRef>
        </p:style>
      </p:cxnSp>
      <p:sp>
        <p:nvSpPr>
          <p:cNvPr id="15" name="Title Placeholder 1">
            <a:extLst>
              <a:ext uri="{FF2B5EF4-FFF2-40B4-BE49-F238E27FC236}">
                <a16:creationId xmlns:a16="http://schemas.microsoft.com/office/drawing/2014/main" id="{C11B25C4-4274-40FF-A25C-5A0EE08820A1}"/>
              </a:ext>
            </a:extLst>
          </p:cNvPr>
          <p:cNvSpPr>
            <a:spLocks noGrp="1"/>
          </p:cNvSpPr>
          <p:nvPr>
            <p:ph type="title"/>
          </p:nvPr>
        </p:nvSpPr>
        <p:spPr>
          <a:xfrm>
            <a:off x="1097280" y="1828489"/>
            <a:ext cx="10058400" cy="748455"/>
          </a:xfrm>
          <a:prstGeom prst="rect">
            <a:avLst/>
          </a:prstGeom>
        </p:spPr>
        <p:txBody>
          <a:bodyPr vert="horz" lIns="91440" tIns="45720" rIns="91440" bIns="45720" rtlCol="0" anchor="b">
            <a:normAutofit/>
          </a:bodyPr>
          <a:lstStyle>
            <a:lvl1pPr>
              <a:defRPr>
                <a:solidFill>
                  <a:srgbClr val="6D6E70"/>
                </a:solidFill>
              </a:defRPr>
            </a:lvl1pPr>
          </a:lstStyle>
          <a:p>
            <a:r>
              <a:rPr lang="en-US" dirty="0"/>
              <a:t>Click to edit Master title style</a:t>
            </a:r>
          </a:p>
        </p:txBody>
      </p:sp>
      <p:cxnSp>
        <p:nvCxnSpPr>
          <p:cNvPr id="10" name="Straight Connector 9">
            <a:extLst>
              <a:ext uri="{FF2B5EF4-FFF2-40B4-BE49-F238E27FC236}">
                <a16:creationId xmlns:a16="http://schemas.microsoft.com/office/drawing/2014/main" id="{B09701C1-4C47-453D-B58C-4E26A1C469D0}"/>
              </a:ext>
            </a:extLst>
          </p:cNvPr>
          <p:cNvCxnSpPr/>
          <p:nvPr userDrawn="1"/>
        </p:nvCxnSpPr>
        <p:spPr>
          <a:xfrm>
            <a:off x="1193532" y="2660554"/>
            <a:ext cx="9966960" cy="0"/>
          </a:xfrm>
          <a:prstGeom prst="line">
            <a:avLst/>
          </a:prstGeom>
          <a:ln w="6350">
            <a:solidFill>
              <a:srgbClr val="6D6E7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827746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6D6E70"/>
                </a:solidFill>
              </a:defRPr>
            </a:lvl1pPr>
          </a:lstStyle>
          <a:p>
            <a:r>
              <a:rPr lang="en-US" dirty="0"/>
              <a:t>Click to edit Master title style</a:t>
            </a:r>
          </a:p>
        </p:txBody>
      </p:sp>
      <p:cxnSp>
        <p:nvCxnSpPr>
          <p:cNvPr id="10" name="Straight Connector 9">
            <a:extLst>
              <a:ext uri="{FF2B5EF4-FFF2-40B4-BE49-F238E27FC236}">
                <a16:creationId xmlns:a16="http://schemas.microsoft.com/office/drawing/2014/main" id="{A98FD547-29E3-4FA6-AF35-1B54F77120F8}"/>
              </a:ext>
            </a:extLst>
          </p:cNvPr>
          <p:cNvCxnSpPr/>
          <p:nvPr userDrawn="1"/>
        </p:nvCxnSpPr>
        <p:spPr>
          <a:xfrm>
            <a:off x="1193532" y="2660554"/>
            <a:ext cx="9966960" cy="0"/>
          </a:xfrm>
          <a:prstGeom prst="line">
            <a:avLst/>
          </a:prstGeom>
          <a:ln w="6350">
            <a:solidFill>
              <a:srgbClr val="6D6E7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3836116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2FCEECF-761F-45E7-95A6-DB838C460227}"/>
              </a:ext>
            </a:extLst>
          </p:cNvPr>
          <p:cNvSpPr/>
          <p:nvPr userDrawn="1"/>
        </p:nvSpPr>
        <p:spPr>
          <a:xfrm>
            <a:off x="1" y="6546810"/>
            <a:ext cx="12192001" cy="314602"/>
          </a:xfrm>
          <a:prstGeom prst="rect">
            <a:avLst/>
          </a:prstGeom>
          <a:solidFill>
            <a:srgbClr val="6D6E70"/>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sz="1800" dirty="0"/>
          </a:p>
        </p:txBody>
      </p:sp>
      <p:sp>
        <p:nvSpPr>
          <p:cNvPr id="7" name="Date Placeholder 3">
            <a:extLst>
              <a:ext uri="{FF2B5EF4-FFF2-40B4-BE49-F238E27FC236}">
                <a16:creationId xmlns:a16="http://schemas.microsoft.com/office/drawing/2014/main" id="{EC48B92C-D480-4556-A3A1-1A8A218A05F0}"/>
              </a:ext>
            </a:extLst>
          </p:cNvPr>
          <p:cNvSpPr txBox="1">
            <a:spLocks/>
          </p:cNvSpPr>
          <p:nvPr userDrawn="1"/>
        </p:nvSpPr>
        <p:spPr>
          <a:xfrm>
            <a:off x="487681" y="6563437"/>
            <a:ext cx="2472271" cy="281513"/>
          </a:xfrm>
          <a:prstGeom prst="rect">
            <a:avLst/>
          </a:prstGeom>
        </p:spPr>
        <p:txBody>
          <a:bodyPr vert="horz" lIns="91440" tIns="45720" rIns="91440" bIns="45720" rtlCol="0" anchor="ctr"/>
          <a:lstStyle>
            <a:defPPr>
              <a:defRPr lang="en-US"/>
            </a:defPPr>
            <a:lvl1pPr marL="0" algn="l" defTabSz="914400" rtl="0" eaLnBrk="1" latinLnBrk="0" hangingPunct="1">
              <a:defRPr sz="800" kern="1200">
                <a:solidFill>
                  <a:srgbClr val="FFFFFF"/>
                </a:solidFill>
                <a:latin typeface="Poppins SemiBold" panose="00000700000000000000" pitchFamily="2" charset="0"/>
                <a:ea typeface="+mn-ea"/>
                <a:cs typeface="Poppins SemiBold" panose="00000700000000000000" pitchFamily="2"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91CD871-84D6-4942-8992-9BBC9F79B509}" type="datetimeFigureOut">
              <a:rPr lang="en-US" sz="800" smtClean="0"/>
              <a:pPr/>
              <a:t>4/29/2025</a:t>
            </a:fld>
            <a:endParaRPr lang="en-US" sz="800" dirty="0"/>
          </a:p>
        </p:txBody>
      </p:sp>
      <p:sp>
        <p:nvSpPr>
          <p:cNvPr id="8" name="Slide Number Placeholder 5">
            <a:extLst>
              <a:ext uri="{FF2B5EF4-FFF2-40B4-BE49-F238E27FC236}">
                <a16:creationId xmlns:a16="http://schemas.microsoft.com/office/drawing/2014/main" id="{4188D9D3-DC0E-42AB-A7A9-BB0D72EFD02D}"/>
              </a:ext>
            </a:extLst>
          </p:cNvPr>
          <p:cNvSpPr txBox="1">
            <a:spLocks/>
          </p:cNvSpPr>
          <p:nvPr userDrawn="1"/>
        </p:nvSpPr>
        <p:spPr>
          <a:xfrm>
            <a:off x="10399224" y="6563437"/>
            <a:ext cx="1312025" cy="281513"/>
          </a:xfrm>
          <a:prstGeom prst="rect">
            <a:avLst/>
          </a:prstGeom>
        </p:spPr>
        <p:txBody>
          <a:bodyPr vert="horz" lIns="91440" tIns="45720" rIns="91440" bIns="45720" rtlCol="0" anchor="ctr"/>
          <a:lstStyle>
            <a:defPPr>
              <a:defRPr lang="en-US"/>
            </a:defPPr>
            <a:lvl1pPr marL="0" algn="r" defTabSz="914400" rtl="0" eaLnBrk="1" latinLnBrk="0" hangingPunct="1">
              <a:defRPr sz="800" kern="1200">
                <a:solidFill>
                  <a:srgbClr val="FFFFFF"/>
                </a:solidFill>
                <a:latin typeface="Poppins SemiBold" panose="00000700000000000000" pitchFamily="2" charset="0"/>
                <a:ea typeface="+mn-ea"/>
                <a:cs typeface="Poppins SemiBold" panose="00000700000000000000" pitchFamily="2"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8F93F9F-251E-4206-B89D-5CA432C5327E}" type="slidenum">
              <a:rPr lang="en-US" sz="800" smtClean="0"/>
              <a:pPr/>
              <a:t>‹#›</a:t>
            </a:fld>
            <a:endParaRPr lang="en-US" sz="800" dirty="0"/>
          </a:p>
        </p:txBody>
      </p:sp>
    </p:spTree>
    <p:extLst>
      <p:ext uri="{BB962C8B-B14F-4D97-AF65-F5344CB8AC3E}">
        <p14:creationId xmlns:p14="http://schemas.microsoft.com/office/powerpoint/2010/main" val="174649152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8" y="0"/>
            <a:ext cx="4050791" cy="6858000"/>
          </a:xfrm>
          <a:prstGeom prst="rect">
            <a:avLst/>
          </a:prstGeom>
          <a:solidFill>
            <a:srgbClr val="6D6E7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dirty="0"/>
              <a:t>Click to edit Master title style</a:t>
            </a:r>
          </a:p>
        </p:txBody>
      </p:sp>
      <p:sp>
        <p:nvSpPr>
          <p:cNvPr id="3" name="Content Placeholder 2"/>
          <p:cNvSpPr>
            <a:spLocks noGrp="1"/>
          </p:cNvSpPr>
          <p:nvPr>
            <p:ph idx="1"/>
          </p:nvPr>
        </p:nvSpPr>
        <p:spPr>
          <a:xfrm>
            <a:off x="4613650" y="731520"/>
            <a:ext cx="6679191" cy="52578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3025832"/>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12" name="Date Placeholder 3">
            <a:extLst>
              <a:ext uri="{FF2B5EF4-FFF2-40B4-BE49-F238E27FC236}">
                <a16:creationId xmlns:a16="http://schemas.microsoft.com/office/drawing/2014/main" id="{013B0548-CAB8-4608-BA6E-BEB4BA57036E}"/>
              </a:ext>
            </a:extLst>
          </p:cNvPr>
          <p:cNvSpPr txBox="1">
            <a:spLocks/>
          </p:cNvSpPr>
          <p:nvPr userDrawn="1"/>
        </p:nvSpPr>
        <p:spPr>
          <a:xfrm>
            <a:off x="487681" y="6563437"/>
            <a:ext cx="2472271" cy="281513"/>
          </a:xfrm>
          <a:prstGeom prst="rect">
            <a:avLst/>
          </a:prstGeom>
        </p:spPr>
        <p:txBody>
          <a:bodyPr vert="horz" lIns="91440" tIns="45720" rIns="91440" bIns="45720" rtlCol="0" anchor="ctr"/>
          <a:lstStyle>
            <a:defPPr>
              <a:defRPr lang="en-US"/>
            </a:defPPr>
            <a:lvl1pPr marL="0" algn="l" defTabSz="914400" rtl="0" eaLnBrk="1" latinLnBrk="0" hangingPunct="1">
              <a:defRPr sz="800" kern="1200">
                <a:solidFill>
                  <a:srgbClr val="FFFFFF"/>
                </a:solidFill>
                <a:latin typeface="Poppins SemiBold" panose="00000700000000000000" pitchFamily="2" charset="0"/>
                <a:ea typeface="+mn-ea"/>
                <a:cs typeface="Poppins SemiBold" panose="00000700000000000000" pitchFamily="2"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91CD871-84D6-4942-8992-9BBC9F79B509}" type="datetimeFigureOut">
              <a:rPr lang="en-US" sz="800" smtClean="0"/>
              <a:pPr/>
              <a:t>4/29/2025</a:t>
            </a:fld>
            <a:endParaRPr lang="en-US" sz="800" dirty="0"/>
          </a:p>
        </p:txBody>
      </p:sp>
      <p:sp>
        <p:nvSpPr>
          <p:cNvPr id="13" name="Slide Number Placeholder 5">
            <a:extLst>
              <a:ext uri="{FF2B5EF4-FFF2-40B4-BE49-F238E27FC236}">
                <a16:creationId xmlns:a16="http://schemas.microsoft.com/office/drawing/2014/main" id="{56FB2217-13A4-4BAE-8464-F60EDB962A12}"/>
              </a:ext>
            </a:extLst>
          </p:cNvPr>
          <p:cNvSpPr txBox="1">
            <a:spLocks/>
          </p:cNvSpPr>
          <p:nvPr userDrawn="1"/>
        </p:nvSpPr>
        <p:spPr>
          <a:xfrm>
            <a:off x="10399224" y="6563437"/>
            <a:ext cx="1312025" cy="281513"/>
          </a:xfrm>
          <a:prstGeom prst="rect">
            <a:avLst/>
          </a:prstGeom>
        </p:spPr>
        <p:txBody>
          <a:bodyPr vert="horz" lIns="91440" tIns="45720" rIns="91440" bIns="45720" rtlCol="0" anchor="ctr"/>
          <a:lstStyle>
            <a:defPPr>
              <a:defRPr lang="en-US"/>
            </a:defPPr>
            <a:lvl1pPr marL="0" algn="r" defTabSz="914400" rtl="0" eaLnBrk="1" latinLnBrk="0" hangingPunct="1">
              <a:defRPr sz="800" kern="1200">
                <a:solidFill>
                  <a:srgbClr val="FFFFFF"/>
                </a:solidFill>
                <a:latin typeface="Poppins SemiBold" panose="00000700000000000000" pitchFamily="2" charset="0"/>
                <a:ea typeface="+mn-ea"/>
                <a:cs typeface="Poppins SemiBold" panose="00000700000000000000" pitchFamily="2"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8F93F9F-251E-4206-B89D-5CA432C5327E}" type="slidenum">
              <a:rPr lang="en-US" sz="800" smtClean="0">
                <a:solidFill>
                  <a:schemeClr val="tx1"/>
                </a:solidFill>
              </a:rPr>
              <a:pPr/>
              <a:t>‹#›</a:t>
            </a:fld>
            <a:endParaRPr lang="en-US" sz="800" dirty="0">
              <a:solidFill>
                <a:schemeClr val="tx1"/>
              </a:solidFill>
            </a:endParaRPr>
          </a:p>
        </p:txBody>
      </p:sp>
    </p:spTree>
    <p:extLst>
      <p:ext uri="{BB962C8B-B14F-4D97-AF65-F5344CB8AC3E}">
        <p14:creationId xmlns:p14="http://schemas.microsoft.com/office/powerpoint/2010/main" val="235093945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Picture with Caption">
    <p:spTree>
      <p:nvGrpSpPr>
        <p:cNvPr id="1" name=""/>
        <p:cNvGrpSpPr/>
        <p:nvPr/>
      </p:nvGrpSpPr>
      <p:grpSpPr>
        <a:xfrm>
          <a:off x="0" y="0"/>
          <a:ext cx="0" cy="0"/>
          <a:chOff x="0" y="0"/>
          <a:chExt cx="0" cy="0"/>
        </a:xfrm>
      </p:grpSpPr>
      <p:sp>
        <p:nvSpPr>
          <p:cNvPr id="8" name="Rectangle 7"/>
          <p:cNvSpPr/>
          <p:nvPr/>
        </p:nvSpPr>
        <p:spPr>
          <a:xfrm>
            <a:off x="1" y="4915076"/>
            <a:ext cx="12188825" cy="1942924"/>
          </a:xfrm>
          <a:prstGeom prst="rect">
            <a:avLst/>
          </a:prstGeom>
          <a:solidFill>
            <a:srgbClr val="6D6E70"/>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sz="1800" dirty="0"/>
          </a:p>
        </p:txBody>
      </p:sp>
      <p:sp>
        <p:nvSpPr>
          <p:cNvPr id="2" name="Title 1"/>
          <p:cNvSpPr>
            <a:spLocks noGrp="1"/>
          </p:cNvSpPr>
          <p:nvPr>
            <p:ph type="title"/>
          </p:nvPr>
        </p:nvSpPr>
        <p:spPr>
          <a:xfrm>
            <a:off x="1097280" y="5074920"/>
            <a:ext cx="10119360" cy="822960"/>
          </a:xfrm>
        </p:spPr>
        <p:txBody>
          <a:bodyPr tIns="0" bIns="0" anchor="b">
            <a:noAutofit/>
          </a:bodyPr>
          <a:lstStyle>
            <a:lvl1pPr>
              <a:defRPr sz="3600" b="0">
                <a:solidFill>
                  <a:srgbClr val="FFFFFF"/>
                </a:solidFill>
              </a:defRPr>
            </a:lvl1pPr>
          </a:lstStyle>
          <a:p>
            <a:r>
              <a:rPr lang="en-US" dirty="0"/>
              <a:t>Click to edit Master title style</a:t>
            </a:r>
          </a:p>
        </p:txBody>
      </p:sp>
      <p:sp>
        <p:nvSpPr>
          <p:cNvPr id="3" name="Picture Placeholder 2"/>
          <p:cNvSpPr>
            <a:spLocks noGrp="1" noChangeAspect="1"/>
          </p:cNvSpPr>
          <p:nvPr>
            <p:ph type="pic" idx="1"/>
          </p:nvPr>
        </p:nvSpPr>
        <p:spPr>
          <a:xfrm>
            <a:off x="1" y="0"/>
            <a:ext cx="12191985" cy="4915076"/>
          </a:xfrm>
          <a:blipFill>
            <a:blip r:embed="rId2">
              <a:extLst>
                <a:ext uri="{28A0092B-C50C-407E-A947-70E740481C1C}">
                  <a14:useLocalDpi xmlns:a14="http://schemas.microsoft.com/office/drawing/2010/main" val="0"/>
                </a:ext>
              </a:extLst>
            </a:blip>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097279" y="6040032"/>
            <a:ext cx="1011936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10" name="Date Placeholder 3">
            <a:extLst>
              <a:ext uri="{FF2B5EF4-FFF2-40B4-BE49-F238E27FC236}">
                <a16:creationId xmlns:a16="http://schemas.microsoft.com/office/drawing/2014/main" id="{B42BEE78-8511-4321-B5B8-F0B5B5C92553}"/>
              </a:ext>
            </a:extLst>
          </p:cNvPr>
          <p:cNvSpPr txBox="1">
            <a:spLocks/>
          </p:cNvSpPr>
          <p:nvPr userDrawn="1"/>
        </p:nvSpPr>
        <p:spPr>
          <a:xfrm>
            <a:off x="487681" y="6563437"/>
            <a:ext cx="2472271" cy="281513"/>
          </a:xfrm>
          <a:prstGeom prst="rect">
            <a:avLst/>
          </a:prstGeom>
        </p:spPr>
        <p:txBody>
          <a:bodyPr vert="horz" lIns="91440" tIns="45720" rIns="91440" bIns="45720" rtlCol="0" anchor="ctr"/>
          <a:lstStyle>
            <a:defPPr>
              <a:defRPr lang="en-US"/>
            </a:defPPr>
            <a:lvl1pPr marL="0" algn="l" defTabSz="914400" rtl="0" eaLnBrk="1" latinLnBrk="0" hangingPunct="1">
              <a:defRPr sz="800" kern="1200">
                <a:solidFill>
                  <a:srgbClr val="FFFFFF"/>
                </a:solidFill>
                <a:latin typeface="Poppins SemiBold" panose="00000700000000000000" pitchFamily="2" charset="0"/>
                <a:ea typeface="+mn-ea"/>
                <a:cs typeface="Poppins SemiBold" panose="00000700000000000000" pitchFamily="2"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91CD871-84D6-4942-8992-9BBC9F79B509}" type="datetimeFigureOut">
              <a:rPr lang="en-US" sz="800" smtClean="0"/>
              <a:pPr/>
              <a:t>4/29/2025</a:t>
            </a:fld>
            <a:endParaRPr lang="en-US" sz="800" dirty="0"/>
          </a:p>
        </p:txBody>
      </p:sp>
      <p:sp>
        <p:nvSpPr>
          <p:cNvPr id="11" name="Slide Number Placeholder 5">
            <a:extLst>
              <a:ext uri="{FF2B5EF4-FFF2-40B4-BE49-F238E27FC236}">
                <a16:creationId xmlns:a16="http://schemas.microsoft.com/office/drawing/2014/main" id="{57F24AE7-79D8-4A02-BBF2-4B0F885E690F}"/>
              </a:ext>
            </a:extLst>
          </p:cNvPr>
          <p:cNvSpPr txBox="1">
            <a:spLocks/>
          </p:cNvSpPr>
          <p:nvPr userDrawn="1"/>
        </p:nvSpPr>
        <p:spPr>
          <a:xfrm>
            <a:off x="10399224" y="6563437"/>
            <a:ext cx="1312025" cy="281513"/>
          </a:xfrm>
          <a:prstGeom prst="rect">
            <a:avLst/>
          </a:prstGeom>
        </p:spPr>
        <p:txBody>
          <a:bodyPr vert="horz" lIns="91440" tIns="45720" rIns="91440" bIns="45720" rtlCol="0" anchor="ctr"/>
          <a:lstStyle>
            <a:defPPr>
              <a:defRPr lang="en-US"/>
            </a:defPPr>
            <a:lvl1pPr marL="0" algn="r" defTabSz="914400" rtl="0" eaLnBrk="1" latinLnBrk="0" hangingPunct="1">
              <a:defRPr sz="800" kern="1200">
                <a:solidFill>
                  <a:srgbClr val="FFFFFF"/>
                </a:solidFill>
                <a:latin typeface="Poppins SemiBold" panose="00000700000000000000" pitchFamily="2" charset="0"/>
                <a:ea typeface="+mn-ea"/>
                <a:cs typeface="Poppins SemiBold" panose="00000700000000000000" pitchFamily="2"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8F93F9F-251E-4206-B89D-5CA432C5327E}" type="slidenum">
              <a:rPr lang="en-US" sz="800" smtClean="0"/>
              <a:pPr/>
              <a:t>‹#›</a:t>
            </a:fld>
            <a:endParaRPr lang="en-US" sz="800" dirty="0"/>
          </a:p>
        </p:txBody>
      </p:sp>
    </p:spTree>
    <p:extLst>
      <p:ext uri="{BB962C8B-B14F-4D97-AF65-F5344CB8AC3E}">
        <p14:creationId xmlns:p14="http://schemas.microsoft.com/office/powerpoint/2010/main" val="8807648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F8FB6B-9FF5-4088-B658-F3F28B70954F}"/>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ACA844F0-14F7-49C6-A32F-A8C2B2BF3F7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3DB6278E-1C09-4ACF-AA5C-A3758E73AD95}"/>
              </a:ext>
            </a:extLst>
          </p:cNvPr>
          <p:cNvSpPr>
            <a:spLocks noGrp="1"/>
          </p:cNvSpPr>
          <p:nvPr>
            <p:ph type="dt" sz="half" idx="10"/>
          </p:nvPr>
        </p:nvSpPr>
        <p:spPr/>
        <p:txBody>
          <a:bodyPr/>
          <a:lstStyle/>
          <a:p>
            <a:fld id="{BDCFB756-94C0-4609-927A-C632F7A9E7D3}" type="datetimeFigureOut">
              <a:rPr lang="en-CA" smtClean="0"/>
              <a:t>2025-04-29</a:t>
            </a:fld>
            <a:endParaRPr lang="en-CA"/>
          </a:p>
        </p:txBody>
      </p:sp>
      <p:sp>
        <p:nvSpPr>
          <p:cNvPr id="5" name="Footer Placeholder 4">
            <a:extLst>
              <a:ext uri="{FF2B5EF4-FFF2-40B4-BE49-F238E27FC236}">
                <a16:creationId xmlns:a16="http://schemas.microsoft.com/office/drawing/2014/main" id="{071D5EA6-ED9E-44DF-9E88-565F139BC007}"/>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9DECB2D1-293C-4F96-8E40-3FA8ABC5482B}"/>
              </a:ext>
            </a:extLst>
          </p:cNvPr>
          <p:cNvSpPr>
            <a:spLocks noGrp="1"/>
          </p:cNvSpPr>
          <p:nvPr>
            <p:ph type="sldNum" sz="quarter" idx="12"/>
          </p:nvPr>
        </p:nvSpPr>
        <p:spPr/>
        <p:txBody>
          <a:bodyPr/>
          <a:lstStyle/>
          <a:p>
            <a:fld id="{9A1ADD10-986A-45B7-85B6-B6A874EBC781}" type="slidenum">
              <a:rPr lang="en-CA" smtClean="0"/>
              <a:t>‹#›</a:t>
            </a:fld>
            <a:endParaRPr lang="en-CA"/>
          </a:p>
        </p:txBody>
      </p:sp>
    </p:spTree>
    <p:extLst>
      <p:ext uri="{BB962C8B-B14F-4D97-AF65-F5344CB8AC3E}">
        <p14:creationId xmlns:p14="http://schemas.microsoft.com/office/powerpoint/2010/main" val="29169907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BC3BC2-12F9-4204-B1DB-345E44461C2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CA"/>
          </a:p>
        </p:txBody>
      </p:sp>
      <p:sp>
        <p:nvSpPr>
          <p:cNvPr id="3" name="Text Placeholder 2">
            <a:extLst>
              <a:ext uri="{FF2B5EF4-FFF2-40B4-BE49-F238E27FC236}">
                <a16:creationId xmlns:a16="http://schemas.microsoft.com/office/drawing/2014/main" id="{1B909ADC-2631-475F-8A95-3E8906347FE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06677B7-1D06-4447-B3F7-30BDE2ADDDCF}"/>
              </a:ext>
            </a:extLst>
          </p:cNvPr>
          <p:cNvSpPr>
            <a:spLocks noGrp="1"/>
          </p:cNvSpPr>
          <p:nvPr>
            <p:ph type="dt" sz="half" idx="10"/>
          </p:nvPr>
        </p:nvSpPr>
        <p:spPr/>
        <p:txBody>
          <a:bodyPr/>
          <a:lstStyle/>
          <a:p>
            <a:fld id="{BDCFB756-94C0-4609-927A-C632F7A9E7D3}" type="datetimeFigureOut">
              <a:rPr lang="en-CA" smtClean="0"/>
              <a:t>2025-04-29</a:t>
            </a:fld>
            <a:endParaRPr lang="en-CA"/>
          </a:p>
        </p:txBody>
      </p:sp>
      <p:sp>
        <p:nvSpPr>
          <p:cNvPr id="5" name="Footer Placeholder 4">
            <a:extLst>
              <a:ext uri="{FF2B5EF4-FFF2-40B4-BE49-F238E27FC236}">
                <a16:creationId xmlns:a16="http://schemas.microsoft.com/office/drawing/2014/main" id="{04531EB0-5DFB-43D2-9A98-68119885A383}"/>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9BAB6C97-6DC2-449E-A769-E208A8413FC1}"/>
              </a:ext>
            </a:extLst>
          </p:cNvPr>
          <p:cNvSpPr>
            <a:spLocks noGrp="1"/>
          </p:cNvSpPr>
          <p:nvPr>
            <p:ph type="sldNum" sz="quarter" idx="12"/>
          </p:nvPr>
        </p:nvSpPr>
        <p:spPr/>
        <p:txBody>
          <a:bodyPr/>
          <a:lstStyle/>
          <a:p>
            <a:fld id="{9A1ADD10-986A-45B7-85B6-B6A874EBC781}" type="slidenum">
              <a:rPr lang="en-CA" smtClean="0"/>
              <a:t>‹#›</a:t>
            </a:fld>
            <a:endParaRPr lang="en-CA"/>
          </a:p>
        </p:txBody>
      </p:sp>
    </p:spTree>
    <p:extLst>
      <p:ext uri="{BB962C8B-B14F-4D97-AF65-F5344CB8AC3E}">
        <p14:creationId xmlns:p14="http://schemas.microsoft.com/office/powerpoint/2010/main" val="36102663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00E0F-A28F-44EC-A1EB-35E569EC13C5}"/>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B53E5E14-5355-4EF9-BA19-9D0E86408C2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a:extLst>
              <a:ext uri="{FF2B5EF4-FFF2-40B4-BE49-F238E27FC236}">
                <a16:creationId xmlns:a16="http://schemas.microsoft.com/office/drawing/2014/main" id="{3CDD717D-D8C1-4848-9523-EB7BD9288A6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Date Placeholder 4">
            <a:extLst>
              <a:ext uri="{FF2B5EF4-FFF2-40B4-BE49-F238E27FC236}">
                <a16:creationId xmlns:a16="http://schemas.microsoft.com/office/drawing/2014/main" id="{23FFEACC-40A7-4BD2-BD21-C0E5BE1D9EC1}"/>
              </a:ext>
            </a:extLst>
          </p:cNvPr>
          <p:cNvSpPr>
            <a:spLocks noGrp="1"/>
          </p:cNvSpPr>
          <p:nvPr>
            <p:ph type="dt" sz="half" idx="10"/>
          </p:nvPr>
        </p:nvSpPr>
        <p:spPr/>
        <p:txBody>
          <a:bodyPr/>
          <a:lstStyle/>
          <a:p>
            <a:fld id="{BDCFB756-94C0-4609-927A-C632F7A9E7D3}" type="datetimeFigureOut">
              <a:rPr lang="en-CA" smtClean="0"/>
              <a:t>2025-04-29</a:t>
            </a:fld>
            <a:endParaRPr lang="en-CA"/>
          </a:p>
        </p:txBody>
      </p:sp>
      <p:sp>
        <p:nvSpPr>
          <p:cNvPr id="6" name="Footer Placeholder 5">
            <a:extLst>
              <a:ext uri="{FF2B5EF4-FFF2-40B4-BE49-F238E27FC236}">
                <a16:creationId xmlns:a16="http://schemas.microsoft.com/office/drawing/2014/main" id="{F22C459A-1DFF-4074-9E18-F855FC406444}"/>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2BC28034-6B0E-4FFD-88AE-4D96B05A9FF6}"/>
              </a:ext>
            </a:extLst>
          </p:cNvPr>
          <p:cNvSpPr>
            <a:spLocks noGrp="1"/>
          </p:cNvSpPr>
          <p:nvPr>
            <p:ph type="sldNum" sz="quarter" idx="12"/>
          </p:nvPr>
        </p:nvSpPr>
        <p:spPr/>
        <p:txBody>
          <a:bodyPr/>
          <a:lstStyle/>
          <a:p>
            <a:fld id="{9A1ADD10-986A-45B7-85B6-B6A874EBC781}" type="slidenum">
              <a:rPr lang="en-CA" smtClean="0"/>
              <a:t>‹#›</a:t>
            </a:fld>
            <a:endParaRPr lang="en-CA"/>
          </a:p>
        </p:txBody>
      </p:sp>
    </p:spTree>
    <p:extLst>
      <p:ext uri="{BB962C8B-B14F-4D97-AF65-F5344CB8AC3E}">
        <p14:creationId xmlns:p14="http://schemas.microsoft.com/office/powerpoint/2010/main" val="42439108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B456FE-BB8E-4297-A964-C2DB2794CF91}"/>
              </a:ext>
            </a:extLst>
          </p:cNvPr>
          <p:cNvSpPr>
            <a:spLocks noGrp="1"/>
          </p:cNvSpPr>
          <p:nvPr>
            <p:ph type="title"/>
          </p:nvPr>
        </p:nvSpPr>
        <p:spPr>
          <a:xfrm>
            <a:off x="839788" y="365125"/>
            <a:ext cx="10515600" cy="1325563"/>
          </a:xfrm>
        </p:spPr>
        <p:txBody>
          <a:bodyPr/>
          <a:lstStyle/>
          <a:p>
            <a:r>
              <a:rPr lang="en-US"/>
              <a:t>Click to edit Master title style</a:t>
            </a:r>
            <a:endParaRPr lang="en-CA"/>
          </a:p>
        </p:txBody>
      </p:sp>
      <p:sp>
        <p:nvSpPr>
          <p:cNvPr id="3" name="Text Placeholder 2">
            <a:extLst>
              <a:ext uri="{FF2B5EF4-FFF2-40B4-BE49-F238E27FC236}">
                <a16:creationId xmlns:a16="http://schemas.microsoft.com/office/drawing/2014/main" id="{B134D962-471F-4C6A-B238-DD87024C3B5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20033EB-4892-49F0-BD38-52FB24B65FB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a:extLst>
              <a:ext uri="{FF2B5EF4-FFF2-40B4-BE49-F238E27FC236}">
                <a16:creationId xmlns:a16="http://schemas.microsoft.com/office/drawing/2014/main" id="{7FC62065-04B3-4A34-8479-9060126DFB6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C84C156-857A-4062-A41F-60B0712FF95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7" name="Date Placeholder 6">
            <a:extLst>
              <a:ext uri="{FF2B5EF4-FFF2-40B4-BE49-F238E27FC236}">
                <a16:creationId xmlns:a16="http://schemas.microsoft.com/office/drawing/2014/main" id="{EB260289-58DC-4D38-B5D0-D13A6C44F6AE}"/>
              </a:ext>
            </a:extLst>
          </p:cNvPr>
          <p:cNvSpPr>
            <a:spLocks noGrp="1"/>
          </p:cNvSpPr>
          <p:nvPr>
            <p:ph type="dt" sz="half" idx="10"/>
          </p:nvPr>
        </p:nvSpPr>
        <p:spPr/>
        <p:txBody>
          <a:bodyPr/>
          <a:lstStyle/>
          <a:p>
            <a:fld id="{BDCFB756-94C0-4609-927A-C632F7A9E7D3}" type="datetimeFigureOut">
              <a:rPr lang="en-CA" smtClean="0"/>
              <a:t>2025-04-29</a:t>
            </a:fld>
            <a:endParaRPr lang="en-CA"/>
          </a:p>
        </p:txBody>
      </p:sp>
      <p:sp>
        <p:nvSpPr>
          <p:cNvPr id="8" name="Footer Placeholder 7">
            <a:extLst>
              <a:ext uri="{FF2B5EF4-FFF2-40B4-BE49-F238E27FC236}">
                <a16:creationId xmlns:a16="http://schemas.microsoft.com/office/drawing/2014/main" id="{E984099D-38E6-4909-A1BA-416A78EB2042}"/>
              </a:ext>
            </a:extLst>
          </p:cNvPr>
          <p:cNvSpPr>
            <a:spLocks noGrp="1"/>
          </p:cNvSpPr>
          <p:nvPr>
            <p:ph type="ftr" sz="quarter" idx="11"/>
          </p:nvPr>
        </p:nvSpPr>
        <p:spPr/>
        <p:txBody>
          <a:bodyPr/>
          <a:lstStyle/>
          <a:p>
            <a:endParaRPr lang="en-CA"/>
          </a:p>
        </p:txBody>
      </p:sp>
      <p:sp>
        <p:nvSpPr>
          <p:cNvPr id="9" name="Slide Number Placeholder 8">
            <a:extLst>
              <a:ext uri="{FF2B5EF4-FFF2-40B4-BE49-F238E27FC236}">
                <a16:creationId xmlns:a16="http://schemas.microsoft.com/office/drawing/2014/main" id="{732C17AD-FAE3-4BFD-ADBC-08E40656C832}"/>
              </a:ext>
            </a:extLst>
          </p:cNvPr>
          <p:cNvSpPr>
            <a:spLocks noGrp="1"/>
          </p:cNvSpPr>
          <p:nvPr>
            <p:ph type="sldNum" sz="quarter" idx="12"/>
          </p:nvPr>
        </p:nvSpPr>
        <p:spPr/>
        <p:txBody>
          <a:bodyPr/>
          <a:lstStyle/>
          <a:p>
            <a:fld id="{9A1ADD10-986A-45B7-85B6-B6A874EBC781}" type="slidenum">
              <a:rPr lang="en-CA" smtClean="0"/>
              <a:t>‹#›</a:t>
            </a:fld>
            <a:endParaRPr lang="en-CA"/>
          </a:p>
        </p:txBody>
      </p:sp>
    </p:spTree>
    <p:extLst>
      <p:ext uri="{BB962C8B-B14F-4D97-AF65-F5344CB8AC3E}">
        <p14:creationId xmlns:p14="http://schemas.microsoft.com/office/powerpoint/2010/main" val="24831951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51512A-0025-4F35-9D9A-294643EDD2E3}"/>
              </a:ext>
            </a:extLst>
          </p:cNvPr>
          <p:cNvSpPr>
            <a:spLocks noGrp="1"/>
          </p:cNvSpPr>
          <p:nvPr>
            <p:ph type="title"/>
          </p:nvPr>
        </p:nvSpPr>
        <p:spPr/>
        <p:txBody>
          <a:bodyPr/>
          <a:lstStyle/>
          <a:p>
            <a:r>
              <a:rPr lang="en-US"/>
              <a:t>Click to edit Master title style</a:t>
            </a:r>
            <a:endParaRPr lang="en-CA"/>
          </a:p>
        </p:txBody>
      </p:sp>
      <p:sp>
        <p:nvSpPr>
          <p:cNvPr id="3" name="Date Placeholder 2">
            <a:extLst>
              <a:ext uri="{FF2B5EF4-FFF2-40B4-BE49-F238E27FC236}">
                <a16:creationId xmlns:a16="http://schemas.microsoft.com/office/drawing/2014/main" id="{9CDA3D9C-72D6-42D6-B153-D8493E0538D4}"/>
              </a:ext>
            </a:extLst>
          </p:cNvPr>
          <p:cNvSpPr>
            <a:spLocks noGrp="1"/>
          </p:cNvSpPr>
          <p:nvPr>
            <p:ph type="dt" sz="half" idx="10"/>
          </p:nvPr>
        </p:nvSpPr>
        <p:spPr/>
        <p:txBody>
          <a:bodyPr/>
          <a:lstStyle/>
          <a:p>
            <a:fld id="{BDCFB756-94C0-4609-927A-C632F7A9E7D3}" type="datetimeFigureOut">
              <a:rPr lang="en-CA" smtClean="0"/>
              <a:t>2025-04-29</a:t>
            </a:fld>
            <a:endParaRPr lang="en-CA"/>
          </a:p>
        </p:txBody>
      </p:sp>
      <p:sp>
        <p:nvSpPr>
          <p:cNvPr id="4" name="Footer Placeholder 3">
            <a:extLst>
              <a:ext uri="{FF2B5EF4-FFF2-40B4-BE49-F238E27FC236}">
                <a16:creationId xmlns:a16="http://schemas.microsoft.com/office/drawing/2014/main" id="{1EF22F0E-F045-451B-977D-10EF73DC564B}"/>
              </a:ext>
            </a:extLst>
          </p:cNvPr>
          <p:cNvSpPr>
            <a:spLocks noGrp="1"/>
          </p:cNvSpPr>
          <p:nvPr>
            <p:ph type="ftr" sz="quarter" idx="11"/>
          </p:nvPr>
        </p:nvSpPr>
        <p:spPr/>
        <p:txBody>
          <a:bodyPr/>
          <a:lstStyle/>
          <a:p>
            <a:endParaRPr lang="en-CA"/>
          </a:p>
        </p:txBody>
      </p:sp>
      <p:sp>
        <p:nvSpPr>
          <p:cNvPr id="5" name="Slide Number Placeholder 4">
            <a:extLst>
              <a:ext uri="{FF2B5EF4-FFF2-40B4-BE49-F238E27FC236}">
                <a16:creationId xmlns:a16="http://schemas.microsoft.com/office/drawing/2014/main" id="{EA24A39C-396A-4421-840F-8BC90D24136A}"/>
              </a:ext>
            </a:extLst>
          </p:cNvPr>
          <p:cNvSpPr>
            <a:spLocks noGrp="1"/>
          </p:cNvSpPr>
          <p:nvPr>
            <p:ph type="sldNum" sz="quarter" idx="12"/>
          </p:nvPr>
        </p:nvSpPr>
        <p:spPr/>
        <p:txBody>
          <a:bodyPr/>
          <a:lstStyle/>
          <a:p>
            <a:fld id="{9A1ADD10-986A-45B7-85B6-B6A874EBC781}" type="slidenum">
              <a:rPr lang="en-CA" smtClean="0"/>
              <a:t>‹#›</a:t>
            </a:fld>
            <a:endParaRPr lang="en-CA"/>
          </a:p>
        </p:txBody>
      </p:sp>
    </p:spTree>
    <p:extLst>
      <p:ext uri="{BB962C8B-B14F-4D97-AF65-F5344CB8AC3E}">
        <p14:creationId xmlns:p14="http://schemas.microsoft.com/office/powerpoint/2010/main" val="21415430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C70DEDB-0CE1-48C7-A705-843F413565F5}"/>
              </a:ext>
            </a:extLst>
          </p:cNvPr>
          <p:cNvSpPr>
            <a:spLocks noGrp="1"/>
          </p:cNvSpPr>
          <p:nvPr>
            <p:ph type="dt" sz="half" idx="10"/>
          </p:nvPr>
        </p:nvSpPr>
        <p:spPr/>
        <p:txBody>
          <a:bodyPr/>
          <a:lstStyle/>
          <a:p>
            <a:fld id="{BDCFB756-94C0-4609-927A-C632F7A9E7D3}" type="datetimeFigureOut">
              <a:rPr lang="en-CA" smtClean="0"/>
              <a:t>2025-04-29</a:t>
            </a:fld>
            <a:endParaRPr lang="en-CA"/>
          </a:p>
        </p:txBody>
      </p:sp>
      <p:sp>
        <p:nvSpPr>
          <p:cNvPr id="3" name="Footer Placeholder 2">
            <a:extLst>
              <a:ext uri="{FF2B5EF4-FFF2-40B4-BE49-F238E27FC236}">
                <a16:creationId xmlns:a16="http://schemas.microsoft.com/office/drawing/2014/main" id="{27735A5F-0EB5-44A5-A5A3-7540D4701235}"/>
              </a:ext>
            </a:extLst>
          </p:cNvPr>
          <p:cNvSpPr>
            <a:spLocks noGrp="1"/>
          </p:cNvSpPr>
          <p:nvPr>
            <p:ph type="ftr" sz="quarter" idx="11"/>
          </p:nvPr>
        </p:nvSpPr>
        <p:spPr/>
        <p:txBody>
          <a:bodyPr/>
          <a:lstStyle/>
          <a:p>
            <a:endParaRPr lang="en-CA"/>
          </a:p>
        </p:txBody>
      </p:sp>
      <p:sp>
        <p:nvSpPr>
          <p:cNvPr id="4" name="Slide Number Placeholder 3">
            <a:extLst>
              <a:ext uri="{FF2B5EF4-FFF2-40B4-BE49-F238E27FC236}">
                <a16:creationId xmlns:a16="http://schemas.microsoft.com/office/drawing/2014/main" id="{8BAF5925-A29E-49DE-9B49-6A9DC9FFB210}"/>
              </a:ext>
            </a:extLst>
          </p:cNvPr>
          <p:cNvSpPr>
            <a:spLocks noGrp="1"/>
          </p:cNvSpPr>
          <p:nvPr>
            <p:ph type="sldNum" sz="quarter" idx="12"/>
          </p:nvPr>
        </p:nvSpPr>
        <p:spPr/>
        <p:txBody>
          <a:bodyPr/>
          <a:lstStyle/>
          <a:p>
            <a:fld id="{9A1ADD10-986A-45B7-85B6-B6A874EBC781}" type="slidenum">
              <a:rPr lang="en-CA" smtClean="0"/>
              <a:t>‹#›</a:t>
            </a:fld>
            <a:endParaRPr lang="en-CA"/>
          </a:p>
        </p:txBody>
      </p:sp>
    </p:spTree>
    <p:extLst>
      <p:ext uri="{BB962C8B-B14F-4D97-AF65-F5344CB8AC3E}">
        <p14:creationId xmlns:p14="http://schemas.microsoft.com/office/powerpoint/2010/main" val="40110752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08F89A-CDF7-492E-A448-DBF1047CBD5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Content Placeholder 2">
            <a:extLst>
              <a:ext uri="{FF2B5EF4-FFF2-40B4-BE49-F238E27FC236}">
                <a16:creationId xmlns:a16="http://schemas.microsoft.com/office/drawing/2014/main" id="{267EFD37-1062-4AD2-9214-F959BB623EF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Text Placeholder 3">
            <a:extLst>
              <a:ext uri="{FF2B5EF4-FFF2-40B4-BE49-F238E27FC236}">
                <a16:creationId xmlns:a16="http://schemas.microsoft.com/office/drawing/2014/main" id="{D8CF723F-CCC9-4E86-AADE-66901F24D46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F5CE61D-11AC-4B34-AF0B-BBC91F87C64D}"/>
              </a:ext>
            </a:extLst>
          </p:cNvPr>
          <p:cNvSpPr>
            <a:spLocks noGrp="1"/>
          </p:cNvSpPr>
          <p:nvPr>
            <p:ph type="dt" sz="half" idx="10"/>
          </p:nvPr>
        </p:nvSpPr>
        <p:spPr/>
        <p:txBody>
          <a:bodyPr/>
          <a:lstStyle/>
          <a:p>
            <a:fld id="{BDCFB756-94C0-4609-927A-C632F7A9E7D3}" type="datetimeFigureOut">
              <a:rPr lang="en-CA" smtClean="0"/>
              <a:t>2025-04-29</a:t>
            </a:fld>
            <a:endParaRPr lang="en-CA"/>
          </a:p>
        </p:txBody>
      </p:sp>
      <p:sp>
        <p:nvSpPr>
          <p:cNvPr id="6" name="Footer Placeholder 5">
            <a:extLst>
              <a:ext uri="{FF2B5EF4-FFF2-40B4-BE49-F238E27FC236}">
                <a16:creationId xmlns:a16="http://schemas.microsoft.com/office/drawing/2014/main" id="{6228DDF4-5EEA-4182-8F93-BC15E40EA163}"/>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1F6F2A7E-D99B-4CAF-9305-F797B257C193}"/>
              </a:ext>
            </a:extLst>
          </p:cNvPr>
          <p:cNvSpPr>
            <a:spLocks noGrp="1"/>
          </p:cNvSpPr>
          <p:nvPr>
            <p:ph type="sldNum" sz="quarter" idx="12"/>
          </p:nvPr>
        </p:nvSpPr>
        <p:spPr/>
        <p:txBody>
          <a:bodyPr/>
          <a:lstStyle/>
          <a:p>
            <a:fld id="{9A1ADD10-986A-45B7-85B6-B6A874EBC781}" type="slidenum">
              <a:rPr lang="en-CA" smtClean="0"/>
              <a:t>‹#›</a:t>
            </a:fld>
            <a:endParaRPr lang="en-CA"/>
          </a:p>
        </p:txBody>
      </p:sp>
    </p:spTree>
    <p:extLst>
      <p:ext uri="{BB962C8B-B14F-4D97-AF65-F5344CB8AC3E}">
        <p14:creationId xmlns:p14="http://schemas.microsoft.com/office/powerpoint/2010/main" val="21356672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418774-3AF8-4E7F-A4B5-E36B80806C5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Picture Placeholder 2">
            <a:extLst>
              <a:ext uri="{FF2B5EF4-FFF2-40B4-BE49-F238E27FC236}">
                <a16:creationId xmlns:a16="http://schemas.microsoft.com/office/drawing/2014/main" id="{DF70CAC8-E01F-4681-8D9C-5CA1EC063BF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a:extLst>
              <a:ext uri="{FF2B5EF4-FFF2-40B4-BE49-F238E27FC236}">
                <a16:creationId xmlns:a16="http://schemas.microsoft.com/office/drawing/2014/main" id="{3332C5F7-EE52-42DC-AE0C-1FDFEA49754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A2FD228-E994-4729-AE67-60604C93238F}"/>
              </a:ext>
            </a:extLst>
          </p:cNvPr>
          <p:cNvSpPr>
            <a:spLocks noGrp="1"/>
          </p:cNvSpPr>
          <p:nvPr>
            <p:ph type="dt" sz="half" idx="10"/>
          </p:nvPr>
        </p:nvSpPr>
        <p:spPr/>
        <p:txBody>
          <a:bodyPr/>
          <a:lstStyle/>
          <a:p>
            <a:fld id="{BDCFB756-94C0-4609-927A-C632F7A9E7D3}" type="datetimeFigureOut">
              <a:rPr lang="en-CA" smtClean="0"/>
              <a:t>2025-04-29</a:t>
            </a:fld>
            <a:endParaRPr lang="en-CA"/>
          </a:p>
        </p:txBody>
      </p:sp>
      <p:sp>
        <p:nvSpPr>
          <p:cNvPr id="6" name="Footer Placeholder 5">
            <a:extLst>
              <a:ext uri="{FF2B5EF4-FFF2-40B4-BE49-F238E27FC236}">
                <a16:creationId xmlns:a16="http://schemas.microsoft.com/office/drawing/2014/main" id="{9DF06C17-FACD-423E-A099-5FE816BE3AE3}"/>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6F2F127E-8D79-44A8-8CBB-BA47D8B4EE14}"/>
              </a:ext>
            </a:extLst>
          </p:cNvPr>
          <p:cNvSpPr>
            <a:spLocks noGrp="1"/>
          </p:cNvSpPr>
          <p:nvPr>
            <p:ph type="sldNum" sz="quarter" idx="12"/>
          </p:nvPr>
        </p:nvSpPr>
        <p:spPr/>
        <p:txBody>
          <a:bodyPr/>
          <a:lstStyle/>
          <a:p>
            <a:fld id="{9A1ADD10-986A-45B7-85B6-B6A874EBC781}" type="slidenum">
              <a:rPr lang="en-CA" smtClean="0"/>
              <a:t>‹#›</a:t>
            </a:fld>
            <a:endParaRPr lang="en-CA"/>
          </a:p>
        </p:txBody>
      </p:sp>
    </p:spTree>
    <p:extLst>
      <p:ext uri="{BB962C8B-B14F-4D97-AF65-F5344CB8AC3E}">
        <p14:creationId xmlns:p14="http://schemas.microsoft.com/office/powerpoint/2010/main" val="14383332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10" Type="http://schemas.openxmlformats.org/officeDocument/2006/relationships/image" Target="../media/image1.png"/><Relationship Id="rId4" Type="http://schemas.openxmlformats.org/officeDocument/2006/relationships/slideLayout" Target="../slideLayouts/slideLayout15.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02312BA-584D-4C0D-812D-02FF22C9895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a:extLst>
              <a:ext uri="{FF2B5EF4-FFF2-40B4-BE49-F238E27FC236}">
                <a16:creationId xmlns:a16="http://schemas.microsoft.com/office/drawing/2014/main" id="{174A815D-53FF-48F5-AB4E-D443222AAA7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1A99CB93-18F2-4C03-8D57-D84217BFDCF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CFB756-94C0-4609-927A-C632F7A9E7D3}" type="datetimeFigureOut">
              <a:rPr lang="en-CA" smtClean="0"/>
              <a:t>2025-04-29</a:t>
            </a:fld>
            <a:endParaRPr lang="en-CA"/>
          </a:p>
        </p:txBody>
      </p:sp>
      <p:sp>
        <p:nvSpPr>
          <p:cNvPr id="5" name="Footer Placeholder 4">
            <a:extLst>
              <a:ext uri="{FF2B5EF4-FFF2-40B4-BE49-F238E27FC236}">
                <a16:creationId xmlns:a16="http://schemas.microsoft.com/office/drawing/2014/main" id="{D09763C0-7D7D-4DDB-921B-64D01570B6C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a:extLst>
              <a:ext uri="{FF2B5EF4-FFF2-40B4-BE49-F238E27FC236}">
                <a16:creationId xmlns:a16="http://schemas.microsoft.com/office/drawing/2014/main" id="{CC09F335-8BD7-4C58-B247-F15E382C323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A1ADD10-986A-45B7-85B6-B6A874EBC781}" type="slidenum">
              <a:rPr lang="en-CA" smtClean="0"/>
              <a:t>‹#›</a:t>
            </a:fld>
            <a:endParaRPr lang="en-CA"/>
          </a:p>
        </p:txBody>
      </p:sp>
    </p:spTree>
    <p:extLst>
      <p:ext uri="{BB962C8B-B14F-4D97-AF65-F5344CB8AC3E}">
        <p14:creationId xmlns:p14="http://schemas.microsoft.com/office/powerpoint/2010/main" val="1831572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5472B6E-B153-44FA-AC1C-4FE8A9072431}"/>
              </a:ext>
            </a:extLst>
          </p:cNvPr>
          <p:cNvPicPr>
            <a:picLocks noChangeAspect="1"/>
          </p:cNvPicPr>
          <p:nvPr userDrawn="1"/>
        </p:nvPicPr>
        <p:blipFill>
          <a:blip r:embed="rId10">
            <a:extLst>
              <a:ext uri="{28A0092B-C50C-407E-A947-70E740481C1C}">
                <a14:useLocalDpi xmlns:a14="http://schemas.microsoft.com/office/drawing/2010/main" val="0"/>
              </a:ext>
            </a:extLst>
          </a:blip>
          <a:srcRect/>
          <a:stretch/>
        </p:blipFill>
        <p:spPr>
          <a:xfrm>
            <a:off x="0" y="1"/>
            <a:ext cx="12192000" cy="6857999"/>
          </a:xfrm>
          <a:prstGeom prst="rect">
            <a:avLst/>
          </a:prstGeom>
        </p:spPr>
      </p:pic>
      <p:sp>
        <p:nvSpPr>
          <p:cNvPr id="7" name="Rectangle 6"/>
          <p:cNvSpPr/>
          <p:nvPr/>
        </p:nvSpPr>
        <p:spPr>
          <a:xfrm>
            <a:off x="1" y="6543398"/>
            <a:ext cx="12192001" cy="314602"/>
          </a:xfrm>
          <a:prstGeom prst="rect">
            <a:avLst/>
          </a:prstGeom>
          <a:solidFill>
            <a:srgbClr val="405D58"/>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sz="1800" dirty="0"/>
          </a:p>
        </p:txBody>
      </p:sp>
      <p:sp>
        <p:nvSpPr>
          <p:cNvPr id="2" name="Title Placeholder 1"/>
          <p:cNvSpPr>
            <a:spLocks noGrp="1"/>
          </p:cNvSpPr>
          <p:nvPr>
            <p:ph type="title"/>
          </p:nvPr>
        </p:nvSpPr>
        <p:spPr>
          <a:xfrm>
            <a:off x="1097280" y="1828489"/>
            <a:ext cx="10058400" cy="748455"/>
          </a:xfrm>
          <a:prstGeom prst="rect">
            <a:avLst/>
          </a:prstGeom>
        </p:spPr>
        <p:txBody>
          <a:bodyPr vert="horz" lIns="91440" tIns="45720" rIns="91440" bIns="45720" rtlCol="0" anchor="b">
            <a:normAutofit/>
          </a:bodyPr>
          <a:lstStyle/>
          <a:p>
            <a:r>
              <a:rPr lang="en-US" dirty="0"/>
              <a:t>Click to edit Master title style</a:t>
            </a:r>
          </a:p>
        </p:txBody>
      </p:sp>
      <p:sp>
        <p:nvSpPr>
          <p:cNvPr id="3" name="Text Placeholder 2"/>
          <p:cNvSpPr>
            <a:spLocks noGrp="1"/>
          </p:cNvSpPr>
          <p:nvPr>
            <p:ph type="body" idx="1"/>
          </p:nvPr>
        </p:nvSpPr>
        <p:spPr>
          <a:xfrm>
            <a:off x="1097279" y="2768443"/>
            <a:ext cx="10058401" cy="3100340"/>
          </a:xfrm>
          <a:prstGeom prst="rect">
            <a:avLst/>
          </a:prstGeom>
        </p:spPr>
        <p:txBody>
          <a:bodyPr vert="horz" lIns="0" tIns="45720" rIns="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1097282" y="6551712"/>
            <a:ext cx="2472271" cy="281513"/>
          </a:xfrm>
          <a:prstGeom prst="rect">
            <a:avLst/>
          </a:prstGeom>
        </p:spPr>
        <p:txBody>
          <a:bodyPr vert="horz" lIns="91440" tIns="45720" rIns="91440" bIns="45720" rtlCol="0" anchor="ctr"/>
          <a:lstStyle>
            <a:lvl1pPr algn="l">
              <a:defRPr sz="800">
                <a:solidFill>
                  <a:srgbClr val="FFFFFF"/>
                </a:solidFill>
                <a:latin typeface="Poppins SemiBold" panose="00000700000000000000" pitchFamily="2" charset="0"/>
                <a:cs typeface="Poppins SemiBold" panose="00000700000000000000" pitchFamily="2" charset="0"/>
              </a:defRPr>
            </a:lvl1pPr>
          </a:lstStyle>
          <a:p>
            <a:fld id="{C91CD871-84D6-4942-8992-9BBC9F79B509}" type="datetimeFigureOut">
              <a:rPr lang="en-US" smtClean="0"/>
              <a:pPr/>
              <a:t>4/29/2025</a:t>
            </a:fld>
            <a:endParaRPr lang="en-US" dirty="0"/>
          </a:p>
        </p:txBody>
      </p:sp>
      <p:sp>
        <p:nvSpPr>
          <p:cNvPr id="6" name="Slide Number Placeholder 5"/>
          <p:cNvSpPr>
            <a:spLocks noGrp="1"/>
          </p:cNvSpPr>
          <p:nvPr>
            <p:ph type="sldNum" sz="quarter" idx="4"/>
          </p:nvPr>
        </p:nvSpPr>
        <p:spPr>
          <a:xfrm>
            <a:off x="9900460" y="6551712"/>
            <a:ext cx="1312025" cy="281513"/>
          </a:xfrm>
          <a:prstGeom prst="rect">
            <a:avLst/>
          </a:prstGeom>
        </p:spPr>
        <p:txBody>
          <a:bodyPr vert="horz" lIns="91440" tIns="45720" rIns="91440" bIns="45720" rtlCol="0" anchor="ctr"/>
          <a:lstStyle>
            <a:lvl1pPr algn="r">
              <a:defRPr sz="800">
                <a:solidFill>
                  <a:srgbClr val="FFFFFF"/>
                </a:solidFill>
                <a:latin typeface="Poppins SemiBold" panose="00000700000000000000" pitchFamily="2" charset="0"/>
                <a:cs typeface="Poppins SemiBold" panose="00000700000000000000" pitchFamily="2" charset="0"/>
              </a:defRPr>
            </a:lvl1pPr>
          </a:lstStyle>
          <a:p>
            <a:fld id="{D8F93F9F-251E-4206-B89D-5CA432C5327E}" type="slidenum">
              <a:rPr lang="en-US" smtClean="0"/>
              <a:pPr/>
              <a:t>‹#›</a:t>
            </a:fld>
            <a:endParaRPr lang="en-US" dirty="0"/>
          </a:p>
        </p:txBody>
      </p:sp>
      <p:cxnSp>
        <p:nvCxnSpPr>
          <p:cNvPr id="10" name="Straight Connector 9"/>
          <p:cNvCxnSpPr/>
          <p:nvPr/>
        </p:nvCxnSpPr>
        <p:spPr>
          <a:xfrm>
            <a:off x="1193532" y="2660554"/>
            <a:ext cx="9966960" cy="0"/>
          </a:xfrm>
          <a:prstGeom prst="line">
            <a:avLst/>
          </a:prstGeom>
          <a:ln w="6350">
            <a:solidFill>
              <a:srgbClr val="6D6E70"/>
            </a:solidFill>
          </a:ln>
        </p:spPr>
        <p:style>
          <a:lnRef idx="1">
            <a:schemeClr val="accent1"/>
          </a:lnRef>
          <a:fillRef idx="0">
            <a:schemeClr val="accent1"/>
          </a:fillRef>
          <a:effectRef idx="0">
            <a:schemeClr val="accent1"/>
          </a:effectRef>
          <a:fontRef idx="minor">
            <a:schemeClr val="tx1"/>
          </a:fontRef>
        </p:style>
      </p:cxnSp>
      <p:sp>
        <p:nvSpPr>
          <p:cNvPr id="13" name="Date Placeholder 3">
            <a:extLst>
              <a:ext uri="{FF2B5EF4-FFF2-40B4-BE49-F238E27FC236}">
                <a16:creationId xmlns:a16="http://schemas.microsoft.com/office/drawing/2014/main" id="{FEDB55B5-4BE9-4F27-B5FA-15DD4B24BDBE}"/>
              </a:ext>
            </a:extLst>
          </p:cNvPr>
          <p:cNvSpPr txBox="1">
            <a:spLocks/>
          </p:cNvSpPr>
          <p:nvPr userDrawn="1"/>
        </p:nvSpPr>
        <p:spPr>
          <a:xfrm>
            <a:off x="1300482" y="6704112"/>
            <a:ext cx="2472271" cy="281513"/>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800" dirty="0"/>
          </a:p>
        </p:txBody>
      </p:sp>
      <p:sp>
        <p:nvSpPr>
          <p:cNvPr id="15" name="Rectangle 14">
            <a:extLst>
              <a:ext uri="{FF2B5EF4-FFF2-40B4-BE49-F238E27FC236}">
                <a16:creationId xmlns:a16="http://schemas.microsoft.com/office/drawing/2014/main" id="{1F4C110B-1671-47EE-8E4D-DF8D23A940D0}"/>
              </a:ext>
            </a:extLst>
          </p:cNvPr>
          <p:cNvSpPr/>
          <p:nvPr userDrawn="1"/>
        </p:nvSpPr>
        <p:spPr>
          <a:xfrm>
            <a:off x="1" y="6546810"/>
            <a:ext cx="12192001" cy="314602"/>
          </a:xfrm>
          <a:prstGeom prst="rect">
            <a:avLst/>
          </a:prstGeom>
          <a:solidFill>
            <a:srgbClr val="6D6E70"/>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sz="1800" dirty="0"/>
          </a:p>
        </p:txBody>
      </p:sp>
      <p:sp>
        <p:nvSpPr>
          <p:cNvPr id="16" name="Date Placeholder 3">
            <a:extLst>
              <a:ext uri="{FF2B5EF4-FFF2-40B4-BE49-F238E27FC236}">
                <a16:creationId xmlns:a16="http://schemas.microsoft.com/office/drawing/2014/main" id="{18706599-89F6-4BBF-B8F2-84E416A76D6A}"/>
              </a:ext>
            </a:extLst>
          </p:cNvPr>
          <p:cNvSpPr txBox="1">
            <a:spLocks/>
          </p:cNvSpPr>
          <p:nvPr userDrawn="1"/>
        </p:nvSpPr>
        <p:spPr>
          <a:xfrm>
            <a:off x="487681" y="6563437"/>
            <a:ext cx="2472271" cy="281513"/>
          </a:xfrm>
          <a:prstGeom prst="rect">
            <a:avLst/>
          </a:prstGeom>
        </p:spPr>
        <p:txBody>
          <a:bodyPr vert="horz" lIns="91440" tIns="45720" rIns="91440" bIns="45720" rtlCol="0" anchor="ctr"/>
          <a:lstStyle>
            <a:defPPr>
              <a:defRPr lang="en-US"/>
            </a:defPPr>
            <a:lvl1pPr marL="0" algn="l" defTabSz="914400" rtl="0" eaLnBrk="1" latinLnBrk="0" hangingPunct="1">
              <a:defRPr sz="800" kern="1200">
                <a:solidFill>
                  <a:srgbClr val="FFFFFF"/>
                </a:solidFill>
                <a:latin typeface="Poppins SemiBold" panose="00000700000000000000" pitchFamily="2" charset="0"/>
                <a:ea typeface="+mn-ea"/>
                <a:cs typeface="Poppins SemiBold" panose="00000700000000000000" pitchFamily="2"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91CD871-84D6-4942-8992-9BBC9F79B509}" type="datetimeFigureOut">
              <a:rPr lang="en-US" sz="800" smtClean="0"/>
              <a:pPr/>
              <a:t>4/29/2025</a:t>
            </a:fld>
            <a:endParaRPr lang="en-US" sz="800" dirty="0"/>
          </a:p>
        </p:txBody>
      </p:sp>
      <p:sp>
        <p:nvSpPr>
          <p:cNvPr id="17" name="Slide Number Placeholder 5">
            <a:extLst>
              <a:ext uri="{FF2B5EF4-FFF2-40B4-BE49-F238E27FC236}">
                <a16:creationId xmlns:a16="http://schemas.microsoft.com/office/drawing/2014/main" id="{505E9AD4-4B63-4F17-BCBB-1089FCD0B562}"/>
              </a:ext>
            </a:extLst>
          </p:cNvPr>
          <p:cNvSpPr txBox="1">
            <a:spLocks/>
          </p:cNvSpPr>
          <p:nvPr userDrawn="1"/>
        </p:nvSpPr>
        <p:spPr>
          <a:xfrm>
            <a:off x="10399224" y="6563437"/>
            <a:ext cx="1312025" cy="281513"/>
          </a:xfrm>
          <a:prstGeom prst="rect">
            <a:avLst/>
          </a:prstGeom>
        </p:spPr>
        <p:txBody>
          <a:bodyPr vert="horz" lIns="91440" tIns="45720" rIns="91440" bIns="45720" rtlCol="0" anchor="ctr"/>
          <a:lstStyle>
            <a:defPPr>
              <a:defRPr lang="en-US"/>
            </a:defPPr>
            <a:lvl1pPr marL="0" algn="r" defTabSz="914400" rtl="0" eaLnBrk="1" latinLnBrk="0" hangingPunct="1">
              <a:defRPr sz="800" kern="1200">
                <a:solidFill>
                  <a:srgbClr val="FFFFFF"/>
                </a:solidFill>
                <a:latin typeface="Poppins SemiBold" panose="00000700000000000000" pitchFamily="2" charset="0"/>
                <a:ea typeface="+mn-ea"/>
                <a:cs typeface="Poppins SemiBold" panose="00000700000000000000" pitchFamily="2"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8F93F9F-251E-4206-B89D-5CA432C5327E}" type="slidenum">
              <a:rPr lang="en-US" sz="800" smtClean="0"/>
              <a:pPr/>
              <a:t>‹#›</a:t>
            </a:fld>
            <a:endParaRPr lang="en-US" sz="800" dirty="0"/>
          </a:p>
        </p:txBody>
      </p:sp>
    </p:spTree>
    <p:extLst>
      <p:ext uri="{BB962C8B-B14F-4D97-AF65-F5344CB8AC3E}">
        <p14:creationId xmlns:p14="http://schemas.microsoft.com/office/powerpoint/2010/main" val="46369425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Lst>
  <p:txStyles>
    <p:titleStyle>
      <a:lvl1pPr algn="l" defTabSz="914400" rtl="0" eaLnBrk="1" latinLnBrk="0" hangingPunct="1">
        <a:lnSpc>
          <a:spcPct val="85000"/>
        </a:lnSpc>
        <a:spcBef>
          <a:spcPct val="0"/>
        </a:spcBef>
        <a:buNone/>
        <a:defRPr sz="3600" kern="1200" spc="-50" baseline="0">
          <a:solidFill>
            <a:srgbClr val="6D6E70"/>
          </a:solidFill>
          <a:latin typeface="Poppins SemiBold" panose="00000700000000000000" pitchFamily="2" charset="0"/>
          <a:ea typeface="+mj-ea"/>
          <a:cs typeface="Poppins SemiBold" panose="00000700000000000000" pitchFamily="2" charset="0"/>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solidFill>
          <a:latin typeface="Poppins" panose="00000500000000000000" pitchFamily="2" charset="0"/>
          <a:ea typeface="+mn-ea"/>
          <a:cs typeface="Poppins" panose="00000500000000000000" pitchFamily="2" charset="0"/>
        </a:defRPr>
      </a:lvl1pPr>
      <a:lvl2pPr marL="384048" indent="-182880" algn="l" defTabSz="914400" rtl="0" eaLnBrk="1" latinLnBrk="0" hangingPunct="1">
        <a:lnSpc>
          <a:spcPct val="90000"/>
        </a:lnSpc>
        <a:spcBef>
          <a:spcPts val="200"/>
        </a:spcBef>
        <a:spcAft>
          <a:spcPts val="400"/>
        </a:spcAft>
        <a:buClrTx/>
        <a:buFont typeface="Arial" panose="020B0604020202020204" pitchFamily="34" charset="0"/>
        <a:buChar char="•"/>
        <a:defRPr sz="1800" kern="1200">
          <a:solidFill>
            <a:schemeClr val="tx1"/>
          </a:solidFill>
          <a:latin typeface="Poppins" panose="00000500000000000000" pitchFamily="2" charset="0"/>
          <a:ea typeface="+mn-ea"/>
          <a:cs typeface="Poppins" panose="00000500000000000000" pitchFamily="2" charset="0"/>
        </a:defRPr>
      </a:lvl2pPr>
      <a:lvl3pPr marL="566928" indent="-182880" algn="l" defTabSz="914400" rtl="0" eaLnBrk="1" latinLnBrk="0" hangingPunct="1">
        <a:lnSpc>
          <a:spcPct val="90000"/>
        </a:lnSpc>
        <a:spcBef>
          <a:spcPts val="200"/>
        </a:spcBef>
        <a:spcAft>
          <a:spcPts val="400"/>
        </a:spcAft>
        <a:buClrTx/>
        <a:buFont typeface="Arial" panose="020B0604020202020204" pitchFamily="34" charset="0"/>
        <a:buChar char="•"/>
        <a:defRPr sz="1400" kern="1200">
          <a:solidFill>
            <a:schemeClr val="tx1"/>
          </a:solidFill>
          <a:latin typeface="Poppins" panose="00000500000000000000" pitchFamily="2" charset="0"/>
          <a:ea typeface="+mn-ea"/>
          <a:cs typeface="Poppins" panose="00000500000000000000" pitchFamily="2" charset="0"/>
        </a:defRPr>
      </a:lvl3pPr>
      <a:lvl4pPr marL="749808" indent="-182880" algn="l" defTabSz="914400" rtl="0" eaLnBrk="1" latinLnBrk="0" hangingPunct="1">
        <a:lnSpc>
          <a:spcPct val="90000"/>
        </a:lnSpc>
        <a:spcBef>
          <a:spcPts val="200"/>
        </a:spcBef>
        <a:spcAft>
          <a:spcPts val="400"/>
        </a:spcAft>
        <a:buClrTx/>
        <a:buFont typeface="Arial" panose="020B0604020202020204" pitchFamily="34" charset="0"/>
        <a:buChar char="•"/>
        <a:defRPr sz="1400" kern="1200">
          <a:solidFill>
            <a:schemeClr val="tx1"/>
          </a:solidFill>
          <a:latin typeface="Poppins" panose="00000500000000000000" pitchFamily="2" charset="0"/>
          <a:ea typeface="+mn-ea"/>
          <a:cs typeface="Poppins" panose="00000500000000000000" pitchFamily="2" charset="0"/>
        </a:defRPr>
      </a:lvl4pPr>
      <a:lvl5pPr marL="932688" indent="-182880" algn="l" defTabSz="914400" rtl="0" eaLnBrk="1" latinLnBrk="0" hangingPunct="1">
        <a:lnSpc>
          <a:spcPct val="90000"/>
        </a:lnSpc>
        <a:spcBef>
          <a:spcPts val="200"/>
        </a:spcBef>
        <a:spcAft>
          <a:spcPts val="400"/>
        </a:spcAft>
        <a:buClrTx/>
        <a:buFont typeface="Arial" panose="020B0604020202020204" pitchFamily="34" charset="0"/>
        <a:buChar char="•"/>
        <a:defRPr sz="1400" kern="1200">
          <a:solidFill>
            <a:schemeClr val="tx1"/>
          </a:solidFill>
          <a:latin typeface="Poppins" panose="00000500000000000000" pitchFamily="2" charset="0"/>
          <a:ea typeface="+mn-ea"/>
          <a:cs typeface="Poppins" panose="00000500000000000000" pitchFamily="2" charset="0"/>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7.jpg"/><Relationship Id="rId5" Type="http://schemas.openxmlformats.org/officeDocument/2006/relationships/image" Target="../media/image6.jpg"/><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8.jpeg"/><Relationship Id="rId7" Type="http://schemas.openxmlformats.org/officeDocument/2006/relationships/image" Target="../media/image12.JPG"/><Relationship Id="rId2" Type="http://schemas.openxmlformats.org/officeDocument/2006/relationships/notesSlide" Target="../notesSlides/notesSlide4.xml"/><Relationship Id="rId1" Type="http://schemas.openxmlformats.org/officeDocument/2006/relationships/slideLayout" Target="../slideLayouts/slideLayout18.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17.jpeg"/><Relationship Id="rId4" Type="http://schemas.openxmlformats.org/officeDocument/2006/relationships/image" Target="../media/image1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5DF1C1-73DF-46EE-92B0-E7E626D0F369}"/>
              </a:ext>
            </a:extLst>
          </p:cNvPr>
          <p:cNvSpPr>
            <a:spLocks noGrp="1"/>
          </p:cNvSpPr>
          <p:nvPr>
            <p:ph type="ctrTitle"/>
          </p:nvPr>
        </p:nvSpPr>
        <p:spPr>
          <a:xfrm>
            <a:off x="1524000" y="1482634"/>
            <a:ext cx="4572000" cy="2387600"/>
          </a:xfrm>
        </p:spPr>
        <p:txBody>
          <a:bodyPr>
            <a:normAutofit fontScale="90000"/>
          </a:bodyPr>
          <a:lstStyle/>
          <a:p>
            <a:r>
              <a:rPr lang="en-US" dirty="0"/>
              <a:t>AMANS-NSFM Wellness Committee</a:t>
            </a:r>
            <a:endParaRPr lang="en-CA" dirty="0"/>
          </a:p>
        </p:txBody>
      </p:sp>
      <p:sp>
        <p:nvSpPr>
          <p:cNvPr id="3" name="Subtitle 2">
            <a:extLst>
              <a:ext uri="{FF2B5EF4-FFF2-40B4-BE49-F238E27FC236}">
                <a16:creationId xmlns:a16="http://schemas.microsoft.com/office/drawing/2014/main" id="{B788BA00-AF02-43F7-B03F-F5E1BDDDDD62}"/>
              </a:ext>
            </a:extLst>
          </p:cNvPr>
          <p:cNvSpPr>
            <a:spLocks noGrp="1"/>
          </p:cNvSpPr>
          <p:nvPr>
            <p:ph type="subTitle" idx="1"/>
          </p:nvPr>
        </p:nvSpPr>
        <p:spPr>
          <a:xfrm>
            <a:off x="463" y="3719604"/>
            <a:ext cx="7619075" cy="1655762"/>
          </a:xfrm>
        </p:spPr>
        <p:txBody>
          <a:bodyPr>
            <a:normAutofit fontScale="92500" lnSpcReduction="20000"/>
          </a:bodyPr>
          <a:lstStyle/>
          <a:p>
            <a:r>
              <a:rPr lang="en-US" dirty="0"/>
              <a:t>Budget and Program Update</a:t>
            </a:r>
          </a:p>
          <a:p>
            <a:endParaRPr lang="en-US" dirty="0"/>
          </a:p>
          <a:p>
            <a:r>
              <a:rPr lang="en-US" dirty="0"/>
              <a:t>Kim Ramsay, CPA, President AMANS</a:t>
            </a:r>
          </a:p>
          <a:p>
            <a:r>
              <a:rPr lang="en-US" dirty="0"/>
              <a:t>Rebecca Toole, Manager of Professional Development &amp; Education</a:t>
            </a:r>
          </a:p>
          <a:p>
            <a:endParaRPr lang="en-CA" dirty="0"/>
          </a:p>
        </p:txBody>
      </p:sp>
      <p:pic>
        <p:nvPicPr>
          <p:cNvPr id="5" name="Picture 4">
            <a:extLst>
              <a:ext uri="{FF2B5EF4-FFF2-40B4-BE49-F238E27FC236}">
                <a16:creationId xmlns:a16="http://schemas.microsoft.com/office/drawing/2014/main" id="{52790507-9A54-4EC7-8B12-DD8B776B241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19538" y="0"/>
            <a:ext cx="4572462" cy="6858000"/>
          </a:xfrm>
          <a:prstGeom prst="rect">
            <a:avLst/>
          </a:prstGeom>
        </p:spPr>
      </p:pic>
      <p:pic>
        <p:nvPicPr>
          <p:cNvPr id="6" name="Picture 5" descr="Text&#10;&#10;Description automatically generated">
            <a:extLst>
              <a:ext uri="{FF2B5EF4-FFF2-40B4-BE49-F238E27FC236}">
                <a16:creationId xmlns:a16="http://schemas.microsoft.com/office/drawing/2014/main" id="{095E4FA8-4661-4220-BB26-EE32A3F654E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68753" y="5860803"/>
            <a:ext cx="1380462" cy="589651"/>
          </a:xfrm>
          <a:prstGeom prst="rect">
            <a:avLst/>
          </a:prstGeom>
        </p:spPr>
      </p:pic>
      <p:pic>
        <p:nvPicPr>
          <p:cNvPr id="7" name="Picture 6">
            <a:extLst>
              <a:ext uri="{FF2B5EF4-FFF2-40B4-BE49-F238E27FC236}">
                <a16:creationId xmlns:a16="http://schemas.microsoft.com/office/drawing/2014/main" id="{6E1F3487-4F4E-4F13-AE4C-36D3A06BE4E5}"/>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5063010" y="6006059"/>
            <a:ext cx="1160525" cy="444395"/>
          </a:xfrm>
          <a:prstGeom prst="rect">
            <a:avLst/>
          </a:prstGeom>
        </p:spPr>
      </p:pic>
      <p:pic>
        <p:nvPicPr>
          <p:cNvPr id="8" name="Picture 7">
            <a:extLst>
              <a:ext uri="{FF2B5EF4-FFF2-40B4-BE49-F238E27FC236}">
                <a16:creationId xmlns:a16="http://schemas.microsoft.com/office/drawing/2014/main" id="{FA4B4186-7B61-436E-B5DA-52F6B28408FB}"/>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6437328" y="5782912"/>
            <a:ext cx="620944" cy="655634"/>
          </a:xfrm>
          <a:prstGeom prst="rect">
            <a:avLst/>
          </a:prstGeom>
        </p:spPr>
      </p:pic>
    </p:spTree>
    <p:extLst>
      <p:ext uri="{BB962C8B-B14F-4D97-AF65-F5344CB8AC3E}">
        <p14:creationId xmlns:p14="http://schemas.microsoft.com/office/powerpoint/2010/main" val="40455532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C936FFED-6E51-4FE6-A420-63E123A98894}"/>
              </a:ext>
            </a:extLst>
          </p:cNvPr>
          <p:cNvSpPr>
            <a:spLocks noGrp="1"/>
          </p:cNvSpPr>
          <p:nvPr>
            <p:ph type="title"/>
          </p:nvPr>
        </p:nvSpPr>
        <p:spPr>
          <a:xfrm>
            <a:off x="900249" y="508487"/>
            <a:ext cx="2400300" cy="590697"/>
          </a:xfrm>
        </p:spPr>
        <p:txBody>
          <a:bodyPr/>
          <a:lstStyle/>
          <a:p>
            <a:r>
              <a:rPr lang="en-US" dirty="0"/>
              <a:t>VISION</a:t>
            </a:r>
          </a:p>
        </p:txBody>
      </p:sp>
      <p:pic>
        <p:nvPicPr>
          <p:cNvPr id="3" name="Picture 2" descr="Text&#10;&#10;Description automatically generated">
            <a:extLst>
              <a:ext uri="{FF2B5EF4-FFF2-40B4-BE49-F238E27FC236}">
                <a16:creationId xmlns:a16="http://schemas.microsoft.com/office/drawing/2014/main" id="{2965236D-9444-4A71-B544-683BE7C5B84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02695" y="2329740"/>
            <a:ext cx="5009393" cy="2141516"/>
          </a:xfrm>
          <a:prstGeom prst="rect">
            <a:avLst/>
          </a:prstGeom>
          <a:noFill/>
        </p:spPr>
      </p:pic>
      <p:sp>
        <p:nvSpPr>
          <p:cNvPr id="10" name="Text Placeholder 3">
            <a:extLst>
              <a:ext uri="{FF2B5EF4-FFF2-40B4-BE49-F238E27FC236}">
                <a16:creationId xmlns:a16="http://schemas.microsoft.com/office/drawing/2014/main" id="{97EC3C5D-0036-4A88-880E-032A563D8DC3}"/>
              </a:ext>
            </a:extLst>
          </p:cNvPr>
          <p:cNvSpPr>
            <a:spLocks noGrp="1"/>
          </p:cNvSpPr>
          <p:nvPr>
            <p:ph type="body" sz="half" idx="2"/>
          </p:nvPr>
        </p:nvSpPr>
        <p:spPr>
          <a:xfrm>
            <a:off x="900249" y="1357621"/>
            <a:ext cx="2400300" cy="1193743"/>
          </a:xfrm>
        </p:spPr>
        <p:txBody>
          <a:bodyPr/>
          <a:lstStyle/>
          <a:p>
            <a:r>
              <a:rPr lang="en-US" dirty="0"/>
              <a:t>Striving for a healthy workplace environment with engaged employees and elected officials. </a:t>
            </a:r>
          </a:p>
          <a:p>
            <a:endParaRPr lang="en-US" dirty="0"/>
          </a:p>
        </p:txBody>
      </p:sp>
      <p:sp>
        <p:nvSpPr>
          <p:cNvPr id="5" name="Title 1">
            <a:extLst>
              <a:ext uri="{FF2B5EF4-FFF2-40B4-BE49-F238E27FC236}">
                <a16:creationId xmlns:a16="http://schemas.microsoft.com/office/drawing/2014/main" id="{BE2697B3-8107-D7B9-7583-833604194C01}"/>
              </a:ext>
            </a:extLst>
          </p:cNvPr>
          <p:cNvSpPr txBox="1">
            <a:spLocks/>
          </p:cNvSpPr>
          <p:nvPr/>
        </p:nvSpPr>
        <p:spPr>
          <a:xfrm>
            <a:off x="808809" y="2809801"/>
            <a:ext cx="2400300" cy="590697"/>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3600" b="0" kern="1200" spc="-50" baseline="0">
                <a:solidFill>
                  <a:srgbClr val="FFFFFF"/>
                </a:solidFill>
                <a:latin typeface="Poppins SemiBold" panose="00000700000000000000" pitchFamily="2" charset="0"/>
                <a:ea typeface="+mj-ea"/>
                <a:cs typeface="Poppins SemiBold" panose="00000700000000000000" pitchFamily="2" charset="0"/>
              </a:defRPr>
            </a:lvl1pPr>
          </a:lstStyle>
          <a:p>
            <a:r>
              <a:rPr lang="en-US" dirty="0"/>
              <a:t>MISSION</a:t>
            </a:r>
          </a:p>
        </p:txBody>
      </p:sp>
      <p:sp>
        <p:nvSpPr>
          <p:cNvPr id="6" name="Text Placeholder 3">
            <a:extLst>
              <a:ext uri="{FF2B5EF4-FFF2-40B4-BE49-F238E27FC236}">
                <a16:creationId xmlns:a16="http://schemas.microsoft.com/office/drawing/2014/main" id="{5C8B6FEE-66D5-D72F-761D-3515973B3F0E}"/>
              </a:ext>
            </a:extLst>
          </p:cNvPr>
          <p:cNvSpPr txBox="1">
            <a:spLocks/>
          </p:cNvSpPr>
          <p:nvPr/>
        </p:nvSpPr>
        <p:spPr>
          <a:xfrm>
            <a:off x="808809" y="3457502"/>
            <a:ext cx="2400300" cy="2664329"/>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1500" kern="1200">
                <a:solidFill>
                  <a:srgbClr val="FFFFFF"/>
                </a:solidFill>
                <a:latin typeface="Poppins" panose="00000500000000000000" pitchFamily="2" charset="0"/>
                <a:ea typeface="+mn-ea"/>
                <a:cs typeface="Poppins" panose="00000500000000000000" pitchFamily="2" charset="0"/>
              </a:defRPr>
            </a:lvl1pPr>
            <a:lvl2pPr marL="457200" indent="0" algn="l" defTabSz="914400" rtl="0" eaLnBrk="1" latinLnBrk="0" hangingPunct="1">
              <a:lnSpc>
                <a:spcPct val="90000"/>
              </a:lnSpc>
              <a:spcBef>
                <a:spcPts val="200"/>
              </a:spcBef>
              <a:spcAft>
                <a:spcPts val="400"/>
              </a:spcAft>
              <a:buClrTx/>
              <a:buFont typeface="Arial" panose="020B0604020202020204" pitchFamily="34" charset="0"/>
              <a:buNone/>
              <a:defRPr sz="1200" kern="1200">
                <a:solidFill>
                  <a:schemeClr val="tx1"/>
                </a:solidFill>
                <a:latin typeface="Poppins" panose="00000500000000000000" pitchFamily="2" charset="0"/>
                <a:ea typeface="+mn-ea"/>
                <a:cs typeface="Poppins" panose="00000500000000000000" pitchFamily="2" charset="0"/>
              </a:defRPr>
            </a:lvl2pPr>
            <a:lvl3pPr marL="914400" indent="0" algn="l" defTabSz="914400" rtl="0" eaLnBrk="1" latinLnBrk="0" hangingPunct="1">
              <a:lnSpc>
                <a:spcPct val="90000"/>
              </a:lnSpc>
              <a:spcBef>
                <a:spcPts val="200"/>
              </a:spcBef>
              <a:spcAft>
                <a:spcPts val="400"/>
              </a:spcAft>
              <a:buClrTx/>
              <a:buFont typeface="Arial" panose="020B0604020202020204" pitchFamily="34" charset="0"/>
              <a:buNone/>
              <a:defRPr sz="1000" kern="1200">
                <a:solidFill>
                  <a:schemeClr val="tx1"/>
                </a:solidFill>
                <a:latin typeface="Poppins" panose="00000500000000000000" pitchFamily="2" charset="0"/>
                <a:ea typeface="+mn-ea"/>
                <a:cs typeface="Poppins" panose="00000500000000000000" pitchFamily="2" charset="0"/>
              </a:defRPr>
            </a:lvl3pPr>
            <a:lvl4pPr marL="1371600" indent="0" algn="l" defTabSz="914400" rtl="0" eaLnBrk="1" latinLnBrk="0" hangingPunct="1">
              <a:lnSpc>
                <a:spcPct val="90000"/>
              </a:lnSpc>
              <a:spcBef>
                <a:spcPts val="200"/>
              </a:spcBef>
              <a:spcAft>
                <a:spcPts val="400"/>
              </a:spcAft>
              <a:buClrTx/>
              <a:buFont typeface="Arial" panose="020B0604020202020204" pitchFamily="34" charset="0"/>
              <a:buNone/>
              <a:defRPr sz="900" kern="1200">
                <a:solidFill>
                  <a:schemeClr val="tx1"/>
                </a:solidFill>
                <a:latin typeface="Poppins" panose="00000500000000000000" pitchFamily="2" charset="0"/>
                <a:ea typeface="+mn-ea"/>
                <a:cs typeface="Poppins" panose="00000500000000000000" pitchFamily="2" charset="0"/>
              </a:defRPr>
            </a:lvl4pPr>
            <a:lvl5pPr marL="1828800" indent="0" algn="l" defTabSz="914400" rtl="0" eaLnBrk="1" latinLnBrk="0" hangingPunct="1">
              <a:lnSpc>
                <a:spcPct val="90000"/>
              </a:lnSpc>
              <a:spcBef>
                <a:spcPts val="200"/>
              </a:spcBef>
              <a:spcAft>
                <a:spcPts val="400"/>
              </a:spcAft>
              <a:buClrTx/>
              <a:buFont typeface="Arial" panose="020B0604020202020204" pitchFamily="34" charset="0"/>
              <a:buNone/>
              <a:defRPr sz="900" kern="1200">
                <a:solidFill>
                  <a:schemeClr val="tx1"/>
                </a:solidFill>
                <a:latin typeface="Poppins" panose="00000500000000000000" pitchFamily="2" charset="0"/>
                <a:ea typeface="+mn-ea"/>
                <a:cs typeface="Poppins" panose="00000500000000000000" pitchFamily="2" charset="0"/>
              </a:defRPr>
            </a:lvl5pPr>
            <a:lvl6pPr marL="2286000" indent="0" algn="l" defTabSz="914400" rtl="0" eaLnBrk="1" latinLnBrk="0" hangingPunct="1">
              <a:lnSpc>
                <a:spcPct val="90000"/>
              </a:lnSpc>
              <a:spcBef>
                <a:spcPts val="200"/>
              </a:spcBef>
              <a:spcAft>
                <a:spcPts val="400"/>
              </a:spcAft>
              <a:buClr>
                <a:schemeClr val="accent1"/>
              </a:buClr>
              <a:buFont typeface="Calibri" pitchFamily="34" charset="0"/>
              <a:buNone/>
              <a:defRPr sz="900" kern="1200">
                <a:solidFill>
                  <a:schemeClr val="tx1">
                    <a:lumMod val="75000"/>
                    <a:lumOff val="25000"/>
                  </a:schemeClr>
                </a:solidFill>
                <a:latin typeface="+mn-lt"/>
                <a:ea typeface="+mn-ea"/>
                <a:cs typeface="+mn-cs"/>
              </a:defRPr>
            </a:lvl6pPr>
            <a:lvl7pPr marL="2743200" indent="0" algn="l" defTabSz="914400" rtl="0" eaLnBrk="1" latinLnBrk="0" hangingPunct="1">
              <a:lnSpc>
                <a:spcPct val="90000"/>
              </a:lnSpc>
              <a:spcBef>
                <a:spcPts val="200"/>
              </a:spcBef>
              <a:spcAft>
                <a:spcPts val="400"/>
              </a:spcAft>
              <a:buClr>
                <a:schemeClr val="accent1"/>
              </a:buClr>
              <a:buFont typeface="Calibri" pitchFamily="34" charset="0"/>
              <a:buNone/>
              <a:defRPr sz="900" kern="1200">
                <a:solidFill>
                  <a:schemeClr val="tx1">
                    <a:lumMod val="75000"/>
                    <a:lumOff val="25000"/>
                  </a:schemeClr>
                </a:solidFill>
                <a:latin typeface="+mn-lt"/>
                <a:ea typeface="+mn-ea"/>
                <a:cs typeface="+mn-cs"/>
              </a:defRPr>
            </a:lvl7pPr>
            <a:lvl8pPr marL="3200400" indent="0" algn="l" defTabSz="914400" rtl="0" eaLnBrk="1" latinLnBrk="0" hangingPunct="1">
              <a:lnSpc>
                <a:spcPct val="90000"/>
              </a:lnSpc>
              <a:spcBef>
                <a:spcPts val="200"/>
              </a:spcBef>
              <a:spcAft>
                <a:spcPts val="400"/>
              </a:spcAft>
              <a:buClr>
                <a:schemeClr val="accent1"/>
              </a:buClr>
              <a:buFont typeface="Calibri" pitchFamily="34" charset="0"/>
              <a:buNone/>
              <a:defRPr sz="900" kern="1200">
                <a:solidFill>
                  <a:schemeClr val="tx1">
                    <a:lumMod val="75000"/>
                    <a:lumOff val="25000"/>
                  </a:schemeClr>
                </a:solidFill>
                <a:latin typeface="+mn-lt"/>
                <a:ea typeface="+mn-ea"/>
                <a:cs typeface="+mn-cs"/>
              </a:defRPr>
            </a:lvl8pPr>
            <a:lvl9pPr marL="3657600" indent="0" algn="l" defTabSz="914400" rtl="0" eaLnBrk="1" latinLnBrk="0" hangingPunct="1">
              <a:lnSpc>
                <a:spcPct val="90000"/>
              </a:lnSpc>
              <a:spcBef>
                <a:spcPts val="200"/>
              </a:spcBef>
              <a:spcAft>
                <a:spcPts val="400"/>
              </a:spcAft>
              <a:buClr>
                <a:schemeClr val="accent1"/>
              </a:buClr>
              <a:buFont typeface="Calibri" pitchFamily="34" charset="0"/>
              <a:buNone/>
              <a:defRPr sz="900" kern="1200">
                <a:solidFill>
                  <a:schemeClr val="tx1">
                    <a:lumMod val="75000"/>
                    <a:lumOff val="25000"/>
                  </a:schemeClr>
                </a:solidFill>
                <a:latin typeface="+mn-lt"/>
                <a:ea typeface="+mn-ea"/>
                <a:cs typeface="+mn-cs"/>
              </a:defRPr>
            </a:lvl9pPr>
          </a:lstStyle>
          <a:p>
            <a:pPr>
              <a:buClr>
                <a:srgbClr val="57803C"/>
              </a:buClr>
            </a:pPr>
            <a:r>
              <a:rPr lang="en-US" dirty="0"/>
              <a:t>We are committed to supporting and working with Municipalities to ensure they have the resources available to help their employees and elected officials thrive in their wellness journeys and achieve their personal health goals.  </a:t>
            </a:r>
          </a:p>
          <a:p>
            <a:pPr>
              <a:buClr>
                <a:srgbClr val="57803C"/>
              </a:buClr>
            </a:pPr>
            <a:endParaRPr lang="en-US" sz="1200" dirty="0"/>
          </a:p>
        </p:txBody>
      </p:sp>
    </p:spTree>
    <p:extLst>
      <p:ext uri="{BB962C8B-B14F-4D97-AF65-F5344CB8AC3E}">
        <p14:creationId xmlns:p14="http://schemas.microsoft.com/office/powerpoint/2010/main" val="19479022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FD83B0-5400-4B7A-B15F-57398341B8AF}"/>
              </a:ext>
            </a:extLst>
          </p:cNvPr>
          <p:cNvSpPr>
            <a:spLocks noGrp="1"/>
          </p:cNvSpPr>
          <p:nvPr>
            <p:ph type="title"/>
          </p:nvPr>
        </p:nvSpPr>
        <p:spPr>
          <a:xfrm>
            <a:off x="838200" y="365126"/>
            <a:ext cx="10515600" cy="875846"/>
          </a:xfrm>
        </p:spPr>
        <p:txBody>
          <a:bodyPr/>
          <a:lstStyle/>
          <a:p>
            <a:r>
              <a:rPr lang="en-US" dirty="0"/>
              <a:t>Governance</a:t>
            </a:r>
            <a:endParaRPr lang="en-CA" dirty="0"/>
          </a:p>
        </p:txBody>
      </p:sp>
      <p:sp>
        <p:nvSpPr>
          <p:cNvPr id="3" name="Content Placeholder 2">
            <a:extLst>
              <a:ext uri="{FF2B5EF4-FFF2-40B4-BE49-F238E27FC236}">
                <a16:creationId xmlns:a16="http://schemas.microsoft.com/office/drawing/2014/main" id="{217CAEE2-6CE9-4535-9E66-045C6B4FBCE6}"/>
              </a:ext>
            </a:extLst>
          </p:cNvPr>
          <p:cNvSpPr>
            <a:spLocks noGrp="1"/>
          </p:cNvSpPr>
          <p:nvPr>
            <p:ph idx="1"/>
          </p:nvPr>
        </p:nvSpPr>
        <p:spPr>
          <a:xfrm>
            <a:off x="838200" y="1240972"/>
            <a:ext cx="10515600" cy="4935991"/>
          </a:xfrm>
        </p:spPr>
        <p:txBody>
          <a:bodyPr>
            <a:normAutofit fontScale="62500" lnSpcReduction="20000"/>
          </a:bodyPr>
          <a:lstStyle/>
          <a:p>
            <a:r>
              <a:rPr lang="en-US" dirty="0"/>
              <a:t>Strong governance structure in place with good Committees</a:t>
            </a:r>
          </a:p>
          <a:p>
            <a:endParaRPr lang="en-US" dirty="0"/>
          </a:p>
          <a:p>
            <a:r>
              <a:rPr lang="en-US" dirty="0"/>
              <a:t>AMA-NSFM Wellness Committee</a:t>
            </a:r>
          </a:p>
          <a:p>
            <a:pPr lvl="1"/>
            <a:r>
              <a:rPr lang="en-US" dirty="0"/>
              <a:t>TOR last approved April 2021</a:t>
            </a:r>
          </a:p>
          <a:p>
            <a:pPr lvl="1"/>
            <a:endParaRPr lang="en-US" dirty="0"/>
          </a:p>
          <a:p>
            <a:r>
              <a:rPr lang="en-US" dirty="0"/>
              <a:t>NSFM Health &amp; Benefits Committee</a:t>
            </a:r>
          </a:p>
          <a:p>
            <a:pPr lvl="1"/>
            <a:r>
              <a:rPr lang="en-US" dirty="0"/>
              <a:t>TOR last approved April 2021</a:t>
            </a:r>
          </a:p>
          <a:p>
            <a:pPr lvl="1"/>
            <a:endParaRPr lang="en-US" dirty="0"/>
          </a:p>
          <a:p>
            <a:r>
              <a:rPr lang="en-US" dirty="0"/>
              <a:t>HUB – provides advice to NSFM Health &amp; Benefits Committee, AMA-NSFM Wellness Committee and to individual municipalities.</a:t>
            </a:r>
            <a:endParaRPr lang="en-CA" dirty="0"/>
          </a:p>
          <a:p>
            <a:pPr marL="0" indent="0">
              <a:buNone/>
            </a:pPr>
            <a:endParaRPr lang="en-US" dirty="0"/>
          </a:p>
          <a:p>
            <a:r>
              <a:rPr lang="en-US" dirty="0"/>
              <a:t>AMANS Board</a:t>
            </a:r>
          </a:p>
          <a:p>
            <a:r>
              <a:rPr lang="en-US" dirty="0"/>
              <a:t>NSFM Board</a:t>
            </a:r>
          </a:p>
          <a:p>
            <a:r>
              <a:rPr lang="en-US" dirty="0"/>
              <a:t>AMANS Staff: Melanie Bower &amp; Rebecca Toole</a:t>
            </a:r>
          </a:p>
          <a:p>
            <a:endParaRPr lang="en-US" dirty="0"/>
          </a:p>
          <a:p>
            <a:r>
              <a:rPr lang="en-US" b="1" dirty="0"/>
              <a:t>RECOMMENDATION: That both Committees review the Terms of Reference to clarify governance structure.</a:t>
            </a:r>
          </a:p>
          <a:p>
            <a:endParaRPr lang="en-CA" dirty="0"/>
          </a:p>
        </p:txBody>
      </p:sp>
      <p:pic>
        <p:nvPicPr>
          <p:cNvPr id="5" name="Picture 4" descr="Text&#10;&#10;Description automatically generated">
            <a:extLst>
              <a:ext uri="{FF2B5EF4-FFF2-40B4-BE49-F238E27FC236}">
                <a16:creationId xmlns:a16="http://schemas.microsoft.com/office/drawing/2014/main" id="{3A9A2E03-DB11-4922-B8B8-761180BD22B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57872" y="1071155"/>
            <a:ext cx="3235623" cy="1382065"/>
          </a:xfrm>
          <a:prstGeom prst="rect">
            <a:avLst/>
          </a:prstGeom>
        </p:spPr>
      </p:pic>
    </p:spTree>
    <p:extLst>
      <p:ext uri="{BB962C8B-B14F-4D97-AF65-F5344CB8AC3E}">
        <p14:creationId xmlns:p14="http://schemas.microsoft.com/office/powerpoint/2010/main" val="436161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BC87E4E4-9363-4176-B7F2-D6923B05948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49486" y="4500468"/>
            <a:ext cx="3558326" cy="2372218"/>
          </a:xfrm>
          <a:prstGeom prst="rect">
            <a:avLst/>
          </a:prstGeom>
        </p:spPr>
      </p:pic>
      <p:pic>
        <p:nvPicPr>
          <p:cNvPr id="12" name="Picture 11">
            <a:extLst>
              <a:ext uri="{FF2B5EF4-FFF2-40B4-BE49-F238E27FC236}">
                <a16:creationId xmlns:a16="http://schemas.microsoft.com/office/drawing/2014/main" id="{E1976897-79D2-41C0-B36C-745ECE0F6A5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49483" y="2201452"/>
            <a:ext cx="3558329" cy="2372220"/>
          </a:xfrm>
          <a:prstGeom prst="rect">
            <a:avLst/>
          </a:prstGeom>
        </p:spPr>
      </p:pic>
      <p:pic>
        <p:nvPicPr>
          <p:cNvPr id="11" name="Picture 10">
            <a:extLst>
              <a:ext uri="{FF2B5EF4-FFF2-40B4-BE49-F238E27FC236}">
                <a16:creationId xmlns:a16="http://schemas.microsoft.com/office/drawing/2014/main" id="{7508FC1D-EC0D-4C92-8AB9-ED119F01144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496696" y="-163006"/>
            <a:ext cx="2695303" cy="4038716"/>
          </a:xfrm>
          <a:prstGeom prst="rect">
            <a:avLst/>
          </a:prstGeom>
        </p:spPr>
      </p:pic>
      <p:sp>
        <p:nvSpPr>
          <p:cNvPr id="8" name="Title 1">
            <a:extLst>
              <a:ext uri="{FF2B5EF4-FFF2-40B4-BE49-F238E27FC236}">
                <a16:creationId xmlns:a16="http://schemas.microsoft.com/office/drawing/2014/main" id="{C936FFED-6E51-4FE6-A420-63E123A98894}"/>
              </a:ext>
            </a:extLst>
          </p:cNvPr>
          <p:cNvSpPr>
            <a:spLocks noGrp="1"/>
          </p:cNvSpPr>
          <p:nvPr>
            <p:ph type="title"/>
          </p:nvPr>
        </p:nvSpPr>
        <p:spPr>
          <a:xfrm>
            <a:off x="821871" y="2467827"/>
            <a:ext cx="2400300" cy="1865341"/>
          </a:xfrm>
        </p:spPr>
        <p:txBody>
          <a:bodyPr>
            <a:normAutofit fontScale="90000"/>
          </a:bodyPr>
          <a:lstStyle/>
          <a:p>
            <a:r>
              <a:rPr lang="en-US" dirty="0"/>
              <a:t>Municipal </a:t>
            </a:r>
            <a:br>
              <a:rPr lang="en-US" dirty="0"/>
            </a:br>
            <a:r>
              <a:rPr lang="en-US" dirty="0"/>
              <a:t>Wellness</a:t>
            </a:r>
            <a:br>
              <a:rPr lang="en-US" dirty="0"/>
            </a:br>
            <a:r>
              <a:rPr lang="en-US" dirty="0"/>
              <a:t>Program</a:t>
            </a:r>
            <a:br>
              <a:rPr lang="en-US" dirty="0"/>
            </a:br>
            <a:r>
              <a:rPr lang="en-US" dirty="0"/>
              <a:t>Update</a:t>
            </a:r>
          </a:p>
        </p:txBody>
      </p:sp>
      <p:pic>
        <p:nvPicPr>
          <p:cNvPr id="9" name="Content Placeholder 4">
            <a:extLst>
              <a:ext uri="{FF2B5EF4-FFF2-40B4-BE49-F238E27FC236}">
                <a16:creationId xmlns:a16="http://schemas.microsoft.com/office/drawing/2014/main" id="{C1A61FD0-4687-45CD-B839-BC1B3B74DB50}"/>
              </a:ext>
            </a:extLst>
          </p:cNvPr>
          <p:cNvPicPr>
            <a:picLocks noGrp="1" noChangeAspect="1"/>
          </p:cNvPicPr>
          <p:nvPr>
            <p:ph idx="1"/>
          </p:nvPr>
        </p:nvPicPr>
        <p:blipFill>
          <a:blip r:embed="rId6">
            <a:extLst>
              <a:ext uri="{28A0092B-C50C-407E-A947-70E740481C1C}">
                <a14:useLocalDpi xmlns:a14="http://schemas.microsoft.com/office/drawing/2010/main" val="0"/>
              </a:ext>
            </a:extLst>
          </a:blip>
          <a:stretch>
            <a:fillRect/>
          </a:stretch>
        </p:blipFill>
        <p:spPr>
          <a:xfrm>
            <a:off x="7483680" y="3719120"/>
            <a:ext cx="4708320" cy="3138880"/>
          </a:xfrm>
        </p:spPr>
      </p:pic>
      <p:pic>
        <p:nvPicPr>
          <p:cNvPr id="13" name="Picture 12">
            <a:extLst>
              <a:ext uri="{FF2B5EF4-FFF2-40B4-BE49-F238E27FC236}">
                <a16:creationId xmlns:a16="http://schemas.microsoft.com/office/drawing/2014/main" id="{2DE036C3-B611-4FCE-9EC5-984A4AD286D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483679" y="2201451"/>
            <a:ext cx="2013018" cy="1517669"/>
          </a:xfrm>
          <a:prstGeom prst="rect">
            <a:avLst/>
          </a:prstGeom>
        </p:spPr>
      </p:pic>
      <p:pic>
        <p:nvPicPr>
          <p:cNvPr id="15" name="Picture 14" descr="Text&#10;&#10;Description automatically generated">
            <a:extLst>
              <a:ext uri="{FF2B5EF4-FFF2-40B4-BE49-F238E27FC236}">
                <a16:creationId xmlns:a16="http://schemas.microsoft.com/office/drawing/2014/main" id="{1D9DA803-04C8-4532-AA3C-29882BAD048A}"/>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333376" y="334745"/>
            <a:ext cx="3254516" cy="1391306"/>
          </a:xfrm>
          <a:prstGeom prst="rect">
            <a:avLst/>
          </a:prstGeom>
          <a:noFill/>
        </p:spPr>
      </p:pic>
    </p:spTree>
    <p:extLst>
      <p:ext uri="{BB962C8B-B14F-4D97-AF65-F5344CB8AC3E}">
        <p14:creationId xmlns:p14="http://schemas.microsoft.com/office/powerpoint/2010/main" val="37308411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430236-CC99-F73C-6CC9-D43F8280B75B}"/>
            </a:ext>
          </a:extLst>
        </p:cNvPr>
        <p:cNvGrpSpPr/>
        <p:nvPr/>
      </p:nvGrpSpPr>
      <p:grpSpPr>
        <a:xfrm>
          <a:off x="0" y="0"/>
          <a:ext cx="0" cy="0"/>
          <a:chOff x="0" y="0"/>
          <a:chExt cx="0" cy="0"/>
        </a:xfrm>
      </p:grpSpPr>
      <p:sp>
        <p:nvSpPr>
          <p:cNvPr id="8" name="Title 1">
            <a:extLst>
              <a:ext uri="{FF2B5EF4-FFF2-40B4-BE49-F238E27FC236}">
                <a16:creationId xmlns:a16="http://schemas.microsoft.com/office/drawing/2014/main" id="{05DB6025-CAA7-324E-47FC-57839F0E261B}"/>
              </a:ext>
            </a:extLst>
          </p:cNvPr>
          <p:cNvSpPr>
            <a:spLocks noGrp="1"/>
          </p:cNvSpPr>
          <p:nvPr>
            <p:ph type="title" idx="4294967295"/>
          </p:nvPr>
        </p:nvSpPr>
        <p:spPr>
          <a:xfrm>
            <a:off x="1524000" y="34925"/>
            <a:ext cx="9144000" cy="795338"/>
          </a:xfrm>
        </p:spPr>
        <p:txBody>
          <a:bodyPr>
            <a:noAutofit/>
          </a:bodyPr>
          <a:lstStyle/>
          <a:p>
            <a:pPr algn="ctr"/>
            <a:r>
              <a:rPr lang="en-US" sz="2300" dirty="0">
                <a:solidFill>
                  <a:schemeClr val="tx1"/>
                </a:solidFill>
              </a:rPr>
              <a:t>Upcoming Wellness Activities</a:t>
            </a:r>
          </a:p>
        </p:txBody>
      </p:sp>
      <p:sp>
        <p:nvSpPr>
          <p:cNvPr id="10" name="Text Placeholder 3">
            <a:extLst>
              <a:ext uri="{FF2B5EF4-FFF2-40B4-BE49-F238E27FC236}">
                <a16:creationId xmlns:a16="http://schemas.microsoft.com/office/drawing/2014/main" id="{3DB89F0E-DD8E-E8A9-676A-54AECF8B1577}"/>
              </a:ext>
            </a:extLst>
          </p:cNvPr>
          <p:cNvSpPr>
            <a:spLocks noGrp="1"/>
          </p:cNvSpPr>
          <p:nvPr>
            <p:ph type="body" sz="half" idx="4294967295"/>
          </p:nvPr>
        </p:nvSpPr>
        <p:spPr>
          <a:xfrm>
            <a:off x="1524000" y="1249363"/>
            <a:ext cx="2794000" cy="5573712"/>
          </a:xfrm>
        </p:spPr>
        <p:txBody>
          <a:bodyPr>
            <a:normAutofit/>
          </a:bodyPr>
          <a:lstStyle/>
          <a:p>
            <a:endParaRPr lang="en-US" dirty="0">
              <a:solidFill>
                <a:schemeClr val="bg1"/>
              </a:solidFill>
            </a:endParaRPr>
          </a:p>
          <a:p>
            <a:pPr marL="285750" indent="-285750">
              <a:buFont typeface="Arial" panose="020B0604020202020204" pitchFamily="34" charset="0"/>
              <a:buChar char="•"/>
            </a:pPr>
            <a:endParaRPr lang="en-US" dirty="0">
              <a:solidFill>
                <a:schemeClr val="bg1"/>
              </a:solidFill>
            </a:endParaRPr>
          </a:p>
          <a:p>
            <a:endParaRPr lang="en-US" dirty="0">
              <a:solidFill>
                <a:schemeClr val="bg1"/>
              </a:solidFill>
            </a:endParaRPr>
          </a:p>
          <a:p>
            <a:endParaRPr lang="en-US" dirty="0">
              <a:solidFill>
                <a:schemeClr val="bg1"/>
              </a:solidFill>
            </a:endParaRPr>
          </a:p>
        </p:txBody>
      </p:sp>
      <p:sp>
        <p:nvSpPr>
          <p:cNvPr id="6" name="Text Placeholder 3">
            <a:extLst>
              <a:ext uri="{FF2B5EF4-FFF2-40B4-BE49-F238E27FC236}">
                <a16:creationId xmlns:a16="http://schemas.microsoft.com/office/drawing/2014/main" id="{9CA2D562-3F9F-ED00-7F1A-F100AF29A131}"/>
              </a:ext>
            </a:extLst>
          </p:cNvPr>
          <p:cNvSpPr txBox="1">
            <a:spLocks/>
          </p:cNvSpPr>
          <p:nvPr/>
        </p:nvSpPr>
        <p:spPr>
          <a:xfrm>
            <a:off x="1866900" y="3545972"/>
            <a:ext cx="2400300" cy="980309"/>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1500" kern="1200">
                <a:solidFill>
                  <a:srgbClr val="FFFFFF"/>
                </a:solidFill>
                <a:latin typeface="Poppins" panose="00000500000000000000" pitchFamily="2" charset="0"/>
                <a:ea typeface="+mn-ea"/>
                <a:cs typeface="Poppins" panose="00000500000000000000" pitchFamily="2" charset="0"/>
              </a:defRPr>
            </a:lvl1pPr>
            <a:lvl2pPr marL="457200" indent="0" algn="l" defTabSz="914400" rtl="0" eaLnBrk="1" latinLnBrk="0" hangingPunct="1">
              <a:lnSpc>
                <a:spcPct val="90000"/>
              </a:lnSpc>
              <a:spcBef>
                <a:spcPts val="200"/>
              </a:spcBef>
              <a:spcAft>
                <a:spcPts val="400"/>
              </a:spcAft>
              <a:buClrTx/>
              <a:buFont typeface="Arial" panose="020B0604020202020204" pitchFamily="34" charset="0"/>
              <a:buNone/>
              <a:defRPr sz="1200" kern="1200">
                <a:solidFill>
                  <a:schemeClr val="tx1"/>
                </a:solidFill>
                <a:latin typeface="Poppins" panose="00000500000000000000" pitchFamily="2" charset="0"/>
                <a:ea typeface="+mn-ea"/>
                <a:cs typeface="Poppins" panose="00000500000000000000" pitchFamily="2" charset="0"/>
              </a:defRPr>
            </a:lvl2pPr>
            <a:lvl3pPr marL="914400" indent="0" algn="l" defTabSz="914400" rtl="0" eaLnBrk="1" latinLnBrk="0" hangingPunct="1">
              <a:lnSpc>
                <a:spcPct val="90000"/>
              </a:lnSpc>
              <a:spcBef>
                <a:spcPts val="200"/>
              </a:spcBef>
              <a:spcAft>
                <a:spcPts val="400"/>
              </a:spcAft>
              <a:buClrTx/>
              <a:buFont typeface="Arial" panose="020B0604020202020204" pitchFamily="34" charset="0"/>
              <a:buNone/>
              <a:defRPr sz="1000" kern="1200">
                <a:solidFill>
                  <a:schemeClr val="tx1"/>
                </a:solidFill>
                <a:latin typeface="Poppins" panose="00000500000000000000" pitchFamily="2" charset="0"/>
                <a:ea typeface="+mn-ea"/>
                <a:cs typeface="Poppins" panose="00000500000000000000" pitchFamily="2" charset="0"/>
              </a:defRPr>
            </a:lvl3pPr>
            <a:lvl4pPr marL="1371600" indent="0" algn="l" defTabSz="914400" rtl="0" eaLnBrk="1" latinLnBrk="0" hangingPunct="1">
              <a:lnSpc>
                <a:spcPct val="90000"/>
              </a:lnSpc>
              <a:spcBef>
                <a:spcPts val="200"/>
              </a:spcBef>
              <a:spcAft>
                <a:spcPts val="400"/>
              </a:spcAft>
              <a:buClrTx/>
              <a:buFont typeface="Arial" panose="020B0604020202020204" pitchFamily="34" charset="0"/>
              <a:buNone/>
              <a:defRPr sz="900" kern="1200">
                <a:solidFill>
                  <a:schemeClr val="tx1"/>
                </a:solidFill>
                <a:latin typeface="Poppins" panose="00000500000000000000" pitchFamily="2" charset="0"/>
                <a:ea typeface="+mn-ea"/>
                <a:cs typeface="Poppins" panose="00000500000000000000" pitchFamily="2" charset="0"/>
              </a:defRPr>
            </a:lvl4pPr>
            <a:lvl5pPr marL="1828800" indent="0" algn="l" defTabSz="914400" rtl="0" eaLnBrk="1" latinLnBrk="0" hangingPunct="1">
              <a:lnSpc>
                <a:spcPct val="90000"/>
              </a:lnSpc>
              <a:spcBef>
                <a:spcPts val="200"/>
              </a:spcBef>
              <a:spcAft>
                <a:spcPts val="400"/>
              </a:spcAft>
              <a:buClrTx/>
              <a:buFont typeface="Arial" panose="020B0604020202020204" pitchFamily="34" charset="0"/>
              <a:buNone/>
              <a:defRPr sz="900" kern="1200">
                <a:solidFill>
                  <a:schemeClr val="tx1"/>
                </a:solidFill>
                <a:latin typeface="Poppins" panose="00000500000000000000" pitchFamily="2" charset="0"/>
                <a:ea typeface="+mn-ea"/>
                <a:cs typeface="Poppins" panose="00000500000000000000" pitchFamily="2" charset="0"/>
              </a:defRPr>
            </a:lvl5pPr>
            <a:lvl6pPr marL="2286000" indent="0" algn="l" defTabSz="914400" rtl="0" eaLnBrk="1" latinLnBrk="0" hangingPunct="1">
              <a:lnSpc>
                <a:spcPct val="90000"/>
              </a:lnSpc>
              <a:spcBef>
                <a:spcPts val="200"/>
              </a:spcBef>
              <a:spcAft>
                <a:spcPts val="400"/>
              </a:spcAft>
              <a:buClr>
                <a:schemeClr val="accent1"/>
              </a:buClr>
              <a:buFont typeface="Calibri" pitchFamily="34" charset="0"/>
              <a:buNone/>
              <a:defRPr sz="900" kern="1200">
                <a:solidFill>
                  <a:schemeClr val="tx1">
                    <a:lumMod val="75000"/>
                    <a:lumOff val="25000"/>
                  </a:schemeClr>
                </a:solidFill>
                <a:latin typeface="+mn-lt"/>
                <a:ea typeface="+mn-ea"/>
                <a:cs typeface="+mn-cs"/>
              </a:defRPr>
            </a:lvl6pPr>
            <a:lvl7pPr marL="2743200" indent="0" algn="l" defTabSz="914400" rtl="0" eaLnBrk="1" latinLnBrk="0" hangingPunct="1">
              <a:lnSpc>
                <a:spcPct val="90000"/>
              </a:lnSpc>
              <a:spcBef>
                <a:spcPts val="200"/>
              </a:spcBef>
              <a:spcAft>
                <a:spcPts val="400"/>
              </a:spcAft>
              <a:buClr>
                <a:schemeClr val="accent1"/>
              </a:buClr>
              <a:buFont typeface="Calibri" pitchFamily="34" charset="0"/>
              <a:buNone/>
              <a:defRPr sz="900" kern="1200">
                <a:solidFill>
                  <a:schemeClr val="tx1">
                    <a:lumMod val="75000"/>
                    <a:lumOff val="25000"/>
                  </a:schemeClr>
                </a:solidFill>
                <a:latin typeface="+mn-lt"/>
                <a:ea typeface="+mn-ea"/>
                <a:cs typeface="+mn-cs"/>
              </a:defRPr>
            </a:lvl7pPr>
            <a:lvl8pPr marL="3200400" indent="0" algn="l" defTabSz="914400" rtl="0" eaLnBrk="1" latinLnBrk="0" hangingPunct="1">
              <a:lnSpc>
                <a:spcPct val="90000"/>
              </a:lnSpc>
              <a:spcBef>
                <a:spcPts val="200"/>
              </a:spcBef>
              <a:spcAft>
                <a:spcPts val="400"/>
              </a:spcAft>
              <a:buClr>
                <a:schemeClr val="accent1"/>
              </a:buClr>
              <a:buFont typeface="Calibri" pitchFamily="34" charset="0"/>
              <a:buNone/>
              <a:defRPr sz="900" kern="1200">
                <a:solidFill>
                  <a:schemeClr val="tx1">
                    <a:lumMod val="75000"/>
                    <a:lumOff val="25000"/>
                  </a:schemeClr>
                </a:solidFill>
                <a:latin typeface="+mn-lt"/>
                <a:ea typeface="+mn-ea"/>
                <a:cs typeface="+mn-cs"/>
              </a:defRPr>
            </a:lvl8pPr>
            <a:lvl9pPr marL="3657600" indent="0" algn="l" defTabSz="914400" rtl="0" eaLnBrk="1" latinLnBrk="0" hangingPunct="1">
              <a:lnSpc>
                <a:spcPct val="90000"/>
              </a:lnSpc>
              <a:spcBef>
                <a:spcPts val="200"/>
              </a:spcBef>
              <a:spcAft>
                <a:spcPts val="400"/>
              </a:spcAft>
              <a:buClr>
                <a:schemeClr val="accent1"/>
              </a:buClr>
              <a:buFont typeface="Calibri" pitchFamily="34" charset="0"/>
              <a:buNone/>
              <a:defRPr sz="900" kern="1200">
                <a:solidFill>
                  <a:schemeClr val="tx1">
                    <a:lumMod val="75000"/>
                    <a:lumOff val="25000"/>
                  </a:schemeClr>
                </a:solidFill>
                <a:latin typeface="+mn-lt"/>
                <a:ea typeface="+mn-ea"/>
                <a:cs typeface="+mn-cs"/>
              </a:defRPr>
            </a:lvl9pPr>
          </a:lstStyle>
          <a:p>
            <a:pPr>
              <a:buClr>
                <a:srgbClr val="57803C"/>
              </a:buClr>
            </a:pPr>
            <a:endParaRPr lang="en-US" sz="1200" dirty="0"/>
          </a:p>
        </p:txBody>
      </p:sp>
      <p:sp>
        <p:nvSpPr>
          <p:cNvPr id="5" name="Text Placeholder 3">
            <a:extLst>
              <a:ext uri="{FF2B5EF4-FFF2-40B4-BE49-F238E27FC236}">
                <a16:creationId xmlns:a16="http://schemas.microsoft.com/office/drawing/2014/main" id="{416291D2-8B0D-402E-85E3-644BC691C84B}"/>
              </a:ext>
            </a:extLst>
          </p:cNvPr>
          <p:cNvSpPr txBox="1">
            <a:spLocks/>
          </p:cNvSpPr>
          <p:nvPr/>
        </p:nvSpPr>
        <p:spPr>
          <a:xfrm>
            <a:off x="1773075" y="901686"/>
            <a:ext cx="8367386" cy="5299822"/>
          </a:xfrm>
          <a:prstGeom prst="rect">
            <a:avLst/>
          </a:prstGeom>
        </p:spPr>
        <p:txBody>
          <a:bodyPr vert="horz" lIns="91440" tIns="45720" rIns="91440" bIns="45720" rtlCol="0">
            <a:normAutofit lnSpcReduction="10000"/>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1500" kern="1200">
                <a:solidFill>
                  <a:srgbClr val="FFFFFF"/>
                </a:solidFill>
                <a:latin typeface="Poppins" panose="00000500000000000000" pitchFamily="2" charset="0"/>
                <a:ea typeface="+mn-ea"/>
                <a:cs typeface="Poppins" panose="00000500000000000000" pitchFamily="2" charset="0"/>
              </a:defRPr>
            </a:lvl1pPr>
            <a:lvl2pPr marL="457200" indent="0" algn="l" defTabSz="914400" rtl="0" eaLnBrk="1" latinLnBrk="0" hangingPunct="1">
              <a:lnSpc>
                <a:spcPct val="90000"/>
              </a:lnSpc>
              <a:spcBef>
                <a:spcPts val="200"/>
              </a:spcBef>
              <a:spcAft>
                <a:spcPts val="400"/>
              </a:spcAft>
              <a:buClrTx/>
              <a:buFont typeface="Arial" panose="020B0604020202020204" pitchFamily="34" charset="0"/>
              <a:buNone/>
              <a:defRPr sz="1200" kern="1200">
                <a:solidFill>
                  <a:schemeClr val="tx1"/>
                </a:solidFill>
                <a:latin typeface="Poppins" panose="00000500000000000000" pitchFamily="2" charset="0"/>
                <a:ea typeface="+mn-ea"/>
                <a:cs typeface="Poppins" panose="00000500000000000000" pitchFamily="2" charset="0"/>
              </a:defRPr>
            </a:lvl2pPr>
            <a:lvl3pPr marL="914400" indent="0" algn="l" defTabSz="914400" rtl="0" eaLnBrk="1" latinLnBrk="0" hangingPunct="1">
              <a:lnSpc>
                <a:spcPct val="90000"/>
              </a:lnSpc>
              <a:spcBef>
                <a:spcPts val="200"/>
              </a:spcBef>
              <a:spcAft>
                <a:spcPts val="400"/>
              </a:spcAft>
              <a:buClrTx/>
              <a:buFont typeface="Arial" panose="020B0604020202020204" pitchFamily="34" charset="0"/>
              <a:buNone/>
              <a:defRPr sz="1000" kern="1200">
                <a:solidFill>
                  <a:schemeClr val="tx1"/>
                </a:solidFill>
                <a:latin typeface="Poppins" panose="00000500000000000000" pitchFamily="2" charset="0"/>
                <a:ea typeface="+mn-ea"/>
                <a:cs typeface="Poppins" panose="00000500000000000000" pitchFamily="2" charset="0"/>
              </a:defRPr>
            </a:lvl3pPr>
            <a:lvl4pPr marL="1371600" indent="0" algn="l" defTabSz="914400" rtl="0" eaLnBrk="1" latinLnBrk="0" hangingPunct="1">
              <a:lnSpc>
                <a:spcPct val="90000"/>
              </a:lnSpc>
              <a:spcBef>
                <a:spcPts val="200"/>
              </a:spcBef>
              <a:spcAft>
                <a:spcPts val="400"/>
              </a:spcAft>
              <a:buClrTx/>
              <a:buFont typeface="Arial" panose="020B0604020202020204" pitchFamily="34" charset="0"/>
              <a:buNone/>
              <a:defRPr sz="900" kern="1200">
                <a:solidFill>
                  <a:schemeClr val="tx1"/>
                </a:solidFill>
                <a:latin typeface="Poppins" panose="00000500000000000000" pitchFamily="2" charset="0"/>
                <a:ea typeface="+mn-ea"/>
                <a:cs typeface="Poppins" panose="00000500000000000000" pitchFamily="2" charset="0"/>
              </a:defRPr>
            </a:lvl4pPr>
            <a:lvl5pPr marL="1828800" indent="0" algn="l" defTabSz="914400" rtl="0" eaLnBrk="1" latinLnBrk="0" hangingPunct="1">
              <a:lnSpc>
                <a:spcPct val="90000"/>
              </a:lnSpc>
              <a:spcBef>
                <a:spcPts val="200"/>
              </a:spcBef>
              <a:spcAft>
                <a:spcPts val="400"/>
              </a:spcAft>
              <a:buClrTx/>
              <a:buFont typeface="Arial" panose="020B0604020202020204" pitchFamily="34" charset="0"/>
              <a:buNone/>
              <a:defRPr sz="900" kern="1200">
                <a:solidFill>
                  <a:schemeClr val="tx1"/>
                </a:solidFill>
                <a:latin typeface="Poppins" panose="00000500000000000000" pitchFamily="2" charset="0"/>
                <a:ea typeface="+mn-ea"/>
                <a:cs typeface="Poppins" panose="00000500000000000000" pitchFamily="2" charset="0"/>
              </a:defRPr>
            </a:lvl5pPr>
            <a:lvl6pPr marL="2286000" indent="0" algn="l" defTabSz="914400" rtl="0" eaLnBrk="1" latinLnBrk="0" hangingPunct="1">
              <a:lnSpc>
                <a:spcPct val="90000"/>
              </a:lnSpc>
              <a:spcBef>
                <a:spcPts val="200"/>
              </a:spcBef>
              <a:spcAft>
                <a:spcPts val="400"/>
              </a:spcAft>
              <a:buClr>
                <a:schemeClr val="accent1"/>
              </a:buClr>
              <a:buFont typeface="Calibri" pitchFamily="34" charset="0"/>
              <a:buNone/>
              <a:defRPr sz="900" kern="1200">
                <a:solidFill>
                  <a:schemeClr val="tx1">
                    <a:lumMod val="75000"/>
                    <a:lumOff val="25000"/>
                  </a:schemeClr>
                </a:solidFill>
                <a:latin typeface="+mn-lt"/>
                <a:ea typeface="+mn-ea"/>
                <a:cs typeface="+mn-cs"/>
              </a:defRPr>
            </a:lvl6pPr>
            <a:lvl7pPr marL="2743200" indent="0" algn="l" defTabSz="914400" rtl="0" eaLnBrk="1" latinLnBrk="0" hangingPunct="1">
              <a:lnSpc>
                <a:spcPct val="90000"/>
              </a:lnSpc>
              <a:spcBef>
                <a:spcPts val="200"/>
              </a:spcBef>
              <a:spcAft>
                <a:spcPts val="400"/>
              </a:spcAft>
              <a:buClr>
                <a:schemeClr val="accent1"/>
              </a:buClr>
              <a:buFont typeface="Calibri" pitchFamily="34" charset="0"/>
              <a:buNone/>
              <a:defRPr sz="900" kern="1200">
                <a:solidFill>
                  <a:schemeClr val="tx1">
                    <a:lumMod val="75000"/>
                    <a:lumOff val="25000"/>
                  </a:schemeClr>
                </a:solidFill>
                <a:latin typeface="+mn-lt"/>
                <a:ea typeface="+mn-ea"/>
                <a:cs typeface="+mn-cs"/>
              </a:defRPr>
            </a:lvl7pPr>
            <a:lvl8pPr marL="3200400" indent="0" algn="l" defTabSz="914400" rtl="0" eaLnBrk="1" latinLnBrk="0" hangingPunct="1">
              <a:lnSpc>
                <a:spcPct val="90000"/>
              </a:lnSpc>
              <a:spcBef>
                <a:spcPts val="200"/>
              </a:spcBef>
              <a:spcAft>
                <a:spcPts val="400"/>
              </a:spcAft>
              <a:buClr>
                <a:schemeClr val="accent1"/>
              </a:buClr>
              <a:buFont typeface="Calibri" pitchFamily="34" charset="0"/>
              <a:buNone/>
              <a:defRPr sz="900" kern="1200">
                <a:solidFill>
                  <a:schemeClr val="tx1">
                    <a:lumMod val="75000"/>
                    <a:lumOff val="25000"/>
                  </a:schemeClr>
                </a:solidFill>
                <a:latin typeface="+mn-lt"/>
                <a:ea typeface="+mn-ea"/>
                <a:cs typeface="+mn-cs"/>
              </a:defRPr>
            </a:lvl8pPr>
            <a:lvl9pPr marL="3657600" indent="0" algn="l" defTabSz="914400" rtl="0" eaLnBrk="1" latinLnBrk="0" hangingPunct="1">
              <a:lnSpc>
                <a:spcPct val="90000"/>
              </a:lnSpc>
              <a:spcBef>
                <a:spcPts val="200"/>
              </a:spcBef>
              <a:spcAft>
                <a:spcPts val="400"/>
              </a:spcAft>
              <a:buClr>
                <a:schemeClr val="accent1"/>
              </a:buClr>
              <a:buFont typeface="Calibri" pitchFamily="34" charset="0"/>
              <a:buNone/>
              <a:defRPr sz="900" kern="1200">
                <a:solidFill>
                  <a:schemeClr val="tx1">
                    <a:lumMod val="75000"/>
                    <a:lumOff val="25000"/>
                  </a:schemeClr>
                </a:solidFill>
                <a:latin typeface="+mn-lt"/>
                <a:ea typeface="+mn-ea"/>
                <a:cs typeface="+mn-cs"/>
              </a:defRPr>
            </a:lvl9pPr>
          </a:lstStyle>
          <a:p>
            <a:pPr>
              <a:buClr>
                <a:srgbClr val="57803C"/>
              </a:buClr>
            </a:pPr>
            <a:r>
              <a:rPr lang="en-US" dirty="0">
                <a:solidFill>
                  <a:srgbClr val="000000"/>
                </a:solidFill>
              </a:rPr>
              <a:t>Wellness Newsletter (2)</a:t>
            </a:r>
          </a:p>
          <a:p>
            <a:pPr>
              <a:buClr>
                <a:srgbClr val="57803C"/>
              </a:buClr>
            </a:pPr>
            <a:r>
              <a:rPr lang="en-US" dirty="0">
                <a:solidFill>
                  <a:srgbClr val="000000"/>
                </a:solidFill>
              </a:rPr>
              <a:t> AMANS/NSFM Spring Conferences</a:t>
            </a:r>
          </a:p>
          <a:p>
            <a:pPr>
              <a:buClr>
                <a:srgbClr val="57803C"/>
              </a:buClr>
            </a:pPr>
            <a:r>
              <a:rPr lang="en-US" dirty="0">
                <a:solidFill>
                  <a:srgbClr val="000000"/>
                </a:solidFill>
              </a:rPr>
              <a:t>Municipal Wellness Grant – 17 applications</a:t>
            </a:r>
          </a:p>
          <a:p>
            <a:pPr>
              <a:buClr>
                <a:srgbClr val="57803C"/>
              </a:buClr>
            </a:pPr>
            <a:r>
              <a:rPr lang="en-US" dirty="0">
                <a:solidFill>
                  <a:srgbClr val="000000"/>
                </a:solidFill>
              </a:rPr>
              <a:t>The Working Mind – June 17</a:t>
            </a:r>
          </a:p>
          <a:p>
            <a:pPr>
              <a:buClr>
                <a:srgbClr val="57803C"/>
              </a:buClr>
            </a:pPr>
            <a:r>
              <a:rPr lang="en-US" dirty="0">
                <a:solidFill>
                  <a:srgbClr val="000000"/>
                </a:solidFill>
              </a:rPr>
              <a:t>NS Walks Workplace Walk Leader Training – April 8</a:t>
            </a:r>
          </a:p>
          <a:p>
            <a:pPr>
              <a:buClr>
                <a:srgbClr val="57803C"/>
              </a:buClr>
            </a:pPr>
            <a:r>
              <a:rPr lang="en-US" dirty="0">
                <a:solidFill>
                  <a:srgbClr val="000000"/>
                </a:solidFill>
              </a:rPr>
              <a:t>Challenges – Active April &amp; Healthy Selfie, Gratitude</a:t>
            </a:r>
          </a:p>
          <a:p>
            <a:pPr>
              <a:buClr>
                <a:srgbClr val="57803C"/>
              </a:buClr>
            </a:pPr>
            <a:r>
              <a:rPr lang="en-US" dirty="0">
                <a:solidFill>
                  <a:srgbClr val="000000"/>
                </a:solidFill>
              </a:rPr>
              <a:t>Webinars (3) – </a:t>
            </a:r>
            <a:r>
              <a:rPr lang="en-US" i="1" dirty="0">
                <a:solidFill>
                  <a:srgbClr val="000000"/>
                </a:solidFill>
              </a:rPr>
              <a:t>Self-Compassion for Parents</a:t>
            </a:r>
            <a:r>
              <a:rPr lang="en-US" dirty="0">
                <a:solidFill>
                  <a:srgbClr val="000000"/>
                </a:solidFill>
              </a:rPr>
              <a:t>, </a:t>
            </a:r>
            <a:r>
              <a:rPr lang="en-CA" altLang="en-US" i="1" dirty="0">
                <a:solidFill>
                  <a:srgbClr val="000000"/>
                </a:solidFill>
                <a:ea typeface="Times New Roman" panose="02020603050405020304" pitchFamily="18" charset="0"/>
              </a:rPr>
              <a:t>Chase Worries </a:t>
            </a:r>
            <a:r>
              <a:rPr lang="en-CA" altLang="en-US" dirty="0">
                <a:solidFill>
                  <a:srgbClr val="000000"/>
                </a:solidFill>
                <a:ea typeface="Times New Roman" panose="02020603050405020304" pitchFamily="18" charset="0"/>
              </a:rPr>
              <a:t>&amp; </a:t>
            </a:r>
            <a:r>
              <a:rPr lang="en-CA" altLang="en-US" i="1" dirty="0">
                <a:solidFill>
                  <a:srgbClr val="000000"/>
                </a:solidFill>
                <a:ea typeface="Times New Roman" panose="02020603050405020304" pitchFamily="18" charset="0"/>
              </a:rPr>
              <a:t>Defeat Anxiety</a:t>
            </a:r>
            <a:r>
              <a:rPr lang="en-CA" altLang="en-US" b="1" dirty="0">
                <a:solidFill>
                  <a:srgbClr val="000000"/>
                </a:solidFill>
                <a:ea typeface="Times New Roman" panose="02020603050405020304" pitchFamily="18" charset="0"/>
              </a:rPr>
              <a:t> </a:t>
            </a:r>
          </a:p>
          <a:p>
            <a:pPr>
              <a:buClr>
                <a:srgbClr val="57803C"/>
              </a:buClr>
            </a:pPr>
            <a:r>
              <a:rPr lang="en-US" dirty="0">
                <a:solidFill>
                  <a:srgbClr val="000000"/>
                </a:solidFill>
              </a:rPr>
              <a:t>EAP Information Sessions (2) – June 10</a:t>
            </a:r>
          </a:p>
          <a:p>
            <a:pPr>
              <a:buClr>
                <a:srgbClr val="57803C"/>
              </a:buClr>
            </a:pPr>
            <a:r>
              <a:rPr lang="en-US" dirty="0">
                <a:solidFill>
                  <a:srgbClr val="000000"/>
                </a:solidFill>
              </a:rPr>
              <a:t>Medavie Info Session – June 17</a:t>
            </a:r>
          </a:p>
          <a:p>
            <a:pPr>
              <a:buClr>
                <a:srgbClr val="57803C"/>
              </a:buClr>
            </a:pPr>
            <a:r>
              <a:rPr lang="en-US" dirty="0">
                <a:solidFill>
                  <a:srgbClr val="000000"/>
                </a:solidFill>
              </a:rPr>
              <a:t>Wellness Champion Network – Meetings</a:t>
            </a:r>
          </a:p>
          <a:p>
            <a:pPr>
              <a:buClr>
                <a:srgbClr val="57803C"/>
              </a:buClr>
            </a:pPr>
            <a:r>
              <a:rPr lang="en-US" dirty="0">
                <a:solidFill>
                  <a:srgbClr val="000000"/>
                </a:solidFill>
              </a:rPr>
              <a:t>NSFM Road Show - Spring</a:t>
            </a:r>
          </a:p>
          <a:p>
            <a:pPr>
              <a:buClr>
                <a:srgbClr val="57803C"/>
              </a:buClr>
            </a:pPr>
            <a:r>
              <a:rPr lang="en-US" dirty="0">
                <a:solidFill>
                  <a:srgbClr val="000000"/>
                </a:solidFill>
              </a:rPr>
              <a:t>Municipal Visit </a:t>
            </a:r>
          </a:p>
          <a:p>
            <a:pPr>
              <a:buClr>
                <a:srgbClr val="57803C"/>
              </a:buClr>
            </a:pPr>
            <a:r>
              <a:rPr lang="en-US" dirty="0">
                <a:solidFill>
                  <a:srgbClr val="000000"/>
                </a:solidFill>
              </a:rPr>
              <a:t>Complete EAP Toolkit and Project Charter</a:t>
            </a:r>
          </a:p>
          <a:p>
            <a:pPr>
              <a:buClr>
                <a:srgbClr val="57803C"/>
              </a:buClr>
            </a:pPr>
            <a:r>
              <a:rPr lang="en-US" dirty="0">
                <a:solidFill>
                  <a:srgbClr val="000000"/>
                </a:solidFill>
              </a:rPr>
              <a:t>Pilot Workload Management &amp; Burn Out Training  April/May/June</a:t>
            </a:r>
          </a:p>
          <a:p>
            <a:pPr>
              <a:buClr>
                <a:srgbClr val="57803C"/>
              </a:buClr>
            </a:pPr>
            <a:endParaRPr lang="en-US" dirty="0">
              <a:solidFill>
                <a:srgbClr val="000000"/>
              </a:solidFill>
            </a:endParaRPr>
          </a:p>
          <a:p>
            <a:pPr>
              <a:buClr>
                <a:srgbClr val="57803C"/>
              </a:buClr>
            </a:pPr>
            <a:endParaRPr lang="en-US" dirty="0">
              <a:solidFill>
                <a:prstClr val="white"/>
              </a:solidFill>
            </a:endParaRPr>
          </a:p>
          <a:p>
            <a:pPr>
              <a:buClr>
                <a:srgbClr val="57803C"/>
              </a:buClr>
            </a:pPr>
            <a:endParaRPr lang="en-US" dirty="0">
              <a:solidFill>
                <a:prstClr val="white"/>
              </a:solidFill>
            </a:endParaRPr>
          </a:p>
        </p:txBody>
      </p:sp>
    </p:spTree>
    <p:extLst>
      <p:ext uri="{BB962C8B-B14F-4D97-AF65-F5344CB8AC3E}">
        <p14:creationId xmlns:p14="http://schemas.microsoft.com/office/powerpoint/2010/main" val="4812529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52B605-FFAF-4F94-945D-48A266FA3D11}"/>
              </a:ext>
            </a:extLst>
          </p:cNvPr>
          <p:cNvSpPr>
            <a:spLocks noGrp="1"/>
          </p:cNvSpPr>
          <p:nvPr>
            <p:ph type="title"/>
          </p:nvPr>
        </p:nvSpPr>
        <p:spPr>
          <a:xfrm>
            <a:off x="391886" y="365125"/>
            <a:ext cx="10961914" cy="549275"/>
          </a:xfrm>
        </p:spPr>
        <p:txBody>
          <a:bodyPr>
            <a:normAutofit fontScale="90000"/>
          </a:bodyPr>
          <a:lstStyle/>
          <a:p>
            <a:r>
              <a:rPr lang="en-US" dirty="0"/>
              <a:t>Budget</a:t>
            </a:r>
            <a:endParaRPr lang="en-CA" dirty="0"/>
          </a:p>
        </p:txBody>
      </p:sp>
      <p:sp>
        <p:nvSpPr>
          <p:cNvPr id="8" name="Content Placeholder 7">
            <a:extLst>
              <a:ext uri="{FF2B5EF4-FFF2-40B4-BE49-F238E27FC236}">
                <a16:creationId xmlns:a16="http://schemas.microsoft.com/office/drawing/2014/main" id="{DDF95586-AAB1-FBB3-6AD7-24C0A01E1025}"/>
              </a:ext>
            </a:extLst>
          </p:cNvPr>
          <p:cNvSpPr>
            <a:spLocks noGrp="1"/>
          </p:cNvSpPr>
          <p:nvPr>
            <p:ph idx="1"/>
          </p:nvPr>
        </p:nvSpPr>
        <p:spPr/>
        <p:txBody>
          <a:bodyPr/>
          <a:lstStyle/>
          <a:p>
            <a:endParaRPr lang="en-CA"/>
          </a:p>
        </p:txBody>
      </p:sp>
      <p:pic>
        <p:nvPicPr>
          <p:cNvPr id="10" name="Picture 9">
            <a:extLst>
              <a:ext uri="{FF2B5EF4-FFF2-40B4-BE49-F238E27FC236}">
                <a16:creationId xmlns:a16="http://schemas.microsoft.com/office/drawing/2014/main" id="{8856399D-1217-C791-764A-1F65203C173E}"/>
              </a:ext>
            </a:extLst>
          </p:cNvPr>
          <p:cNvPicPr>
            <a:picLocks noChangeAspect="1"/>
          </p:cNvPicPr>
          <p:nvPr/>
        </p:nvPicPr>
        <p:blipFill>
          <a:blip r:embed="rId3"/>
          <a:stretch>
            <a:fillRect/>
          </a:stretch>
        </p:blipFill>
        <p:spPr>
          <a:xfrm>
            <a:off x="201372" y="879415"/>
            <a:ext cx="11990627" cy="5014948"/>
          </a:xfrm>
          <a:prstGeom prst="rect">
            <a:avLst/>
          </a:prstGeom>
        </p:spPr>
      </p:pic>
    </p:spTree>
    <p:extLst>
      <p:ext uri="{BB962C8B-B14F-4D97-AF65-F5344CB8AC3E}">
        <p14:creationId xmlns:p14="http://schemas.microsoft.com/office/powerpoint/2010/main" val="29472096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AC5A5B-8D9B-404C-9BCD-57CF56172142}"/>
              </a:ext>
            </a:extLst>
          </p:cNvPr>
          <p:cNvSpPr>
            <a:spLocks noGrp="1"/>
          </p:cNvSpPr>
          <p:nvPr>
            <p:ph type="title"/>
          </p:nvPr>
        </p:nvSpPr>
        <p:spPr/>
        <p:txBody>
          <a:bodyPr/>
          <a:lstStyle/>
          <a:p>
            <a:r>
              <a:rPr lang="en-US" dirty="0"/>
              <a:t>Funding</a:t>
            </a:r>
            <a:endParaRPr lang="en-CA" dirty="0"/>
          </a:p>
        </p:txBody>
      </p:sp>
      <p:pic>
        <p:nvPicPr>
          <p:cNvPr id="4" name="Picture 3" descr="Text&#10;&#10;Description automatically generated">
            <a:extLst>
              <a:ext uri="{FF2B5EF4-FFF2-40B4-BE49-F238E27FC236}">
                <a16:creationId xmlns:a16="http://schemas.microsoft.com/office/drawing/2014/main" id="{D0AD3436-907A-444D-9A6C-70FCDF761F8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25068" y="333026"/>
            <a:ext cx="1973037" cy="843474"/>
          </a:xfrm>
          <a:prstGeom prst="rect">
            <a:avLst/>
          </a:prstGeom>
          <a:noFill/>
        </p:spPr>
      </p:pic>
      <p:pic>
        <p:nvPicPr>
          <p:cNvPr id="10" name="Picture 9">
            <a:extLst>
              <a:ext uri="{FF2B5EF4-FFF2-40B4-BE49-F238E27FC236}">
                <a16:creationId xmlns:a16="http://schemas.microsoft.com/office/drawing/2014/main" id="{FF951894-8E63-DF3F-90BA-8205F017F87B}"/>
              </a:ext>
            </a:extLst>
          </p:cNvPr>
          <p:cNvPicPr>
            <a:picLocks noChangeAspect="1"/>
          </p:cNvPicPr>
          <p:nvPr/>
        </p:nvPicPr>
        <p:blipFill>
          <a:blip r:embed="rId4"/>
          <a:stretch>
            <a:fillRect/>
          </a:stretch>
        </p:blipFill>
        <p:spPr>
          <a:xfrm>
            <a:off x="1199727" y="2031764"/>
            <a:ext cx="9415570" cy="2480890"/>
          </a:xfrm>
          <a:prstGeom prst="rect">
            <a:avLst/>
          </a:prstGeom>
        </p:spPr>
      </p:pic>
    </p:spTree>
    <p:extLst>
      <p:ext uri="{BB962C8B-B14F-4D97-AF65-F5344CB8AC3E}">
        <p14:creationId xmlns:p14="http://schemas.microsoft.com/office/powerpoint/2010/main" val="12451089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23BC7AB4-F786-42A2-B07F-D168CF4B54E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72475" y="3758466"/>
            <a:ext cx="5575681" cy="3095897"/>
          </a:xfrm>
          <a:prstGeom prst="rect">
            <a:avLst/>
          </a:prstGeom>
        </p:spPr>
      </p:pic>
      <p:sp>
        <p:nvSpPr>
          <p:cNvPr id="4" name="Rectangle 1">
            <a:extLst>
              <a:ext uri="{FF2B5EF4-FFF2-40B4-BE49-F238E27FC236}">
                <a16:creationId xmlns:a16="http://schemas.microsoft.com/office/drawing/2014/main" id="{95578209-EFE7-4306-8922-87864633FCBF}"/>
              </a:ext>
            </a:extLst>
          </p:cNvPr>
          <p:cNvSpPr>
            <a:spLocks noGrp="1" noChangeArrowheads="1"/>
          </p:cNvSpPr>
          <p:nvPr>
            <p:ph idx="1"/>
          </p:nvPr>
        </p:nvSpPr>
        <p:spPr bwMode="auto">
          <a:xfrm>
            <a:off x="1182505" y="1600055"/>
            <a:ext cx="10515600" cy="1815882"/>
          </a:xfrm>
          <a:prstGeom prst="rect">
            <a:avLst/>
          </a:prstGeom>
          <a:noFill/>
          <a:ln>
            <a:noFill/>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CA" altLang="en-US" b="1" i="0" u="none" strike="noStrike" cap="none" normalizeH="0" baseline="0" dirty="0">
                <a:ln>
                  <a:noFill/>
                </a:ln>
                <a:solidFill>
                  <a:schemeClr val="tx1"/>
                </a:solidFill>
                <a:effectLst/>
                <a:latin typeface="Aptos"/>
                <a:ea typeface="Calibri" panose="020F0502020204030204" pitchFamily="34" charset="0"/>
                <a:cs typeface="Calibri" panose="020F0502020204030204" pitchFamily="34" charset="0"/>
              </a:rPr>
              <a:t>Move that the Board of the NSFM accept the annual report of the Wellness Committee and the proposed budget for 2025-2026 and, that NSFM work with AMANS to review the Wellness Committee Terms of Reference.</a:t>
            </a:r>
            <a:endParaRPr kumimoji="0" lang="en-CA" altLang="en-US" b="1" i="0" u="none" strike="noStrike" cap="none" normalizeH="0" baseline="0" dirty="0">
              <a:ln>
                <a:noFill/>
              </a:ln>
              <a:solidFill>
                <a:schemeClr val="tx1"/>
              </a:solidFill>
              <a:effectLst/>
              <a:latin typeface="Arial" panose="020B0604020202020204" pitchFamily="34" charset="0"/>
            </a:endParaRPr>
          </a:p>
        </p:txBody>
      </p:sp>
      <p:sp>
        <p:nvSpPr>
          <p:cNvPr id="2" name="Title 1">
            <a:extLst>
              <a:ext uri="{FF2B5EF4-FFF2-40B4-BE49-F238E27FC236}">
                <a16:creationId xmlns:a16="http://schemas.microsoft.com/office/drawing/2014/main" id="{8BB1DF88-05A3-4C0C-BED6-6D453DD063AF}"/>
              </a:ext>
            </a:extLst>
          </p:cNvPr>
          <p:cNvSpPr>
            <a:spLocks noGrp="1"/>
          </p:cNvSpPr>
          <p:nvPr>
            <p:ph type="title"/>
          </p:nvPr>
        </p:nvSpPr>
        <p:spPr>
          <a:xfrm>
            <a:off x="1182505" y="591107"/>
            <a:ext cx="10515600" cy="1325563"/>
          </a:xfrm>
          <a:noFill/>
        </p:spPr>
        <p:txBody>
          <a:bodyPr/>
          <a:lstStyle/>
          <a:p>
            <a:r>
              <a:rPr lang="en-US" b="1" dirty="0"/>
              <a:t>Recommended Motion</a:t>
            </a:r>
            <a:endParaRPr lang="en-CA" b="1" dirty="0"/>
          </a:p>
        </p:txBody>
      </p:sp>
      <p:pic>
        <p:nvPicPr>
          <p:cNvPr id="8" name="Picture 7">
            <a:extLst>
              <a:ext uri="{FF2B5EF4-FFF2-40B4-BE49-F238E27FC236}">
                <a16:creationId xmlns:a16="http://schemas.microsoft.com/office/drawing/2014/main" id="{573761E7-5723-409F-89A5-5C40765CB5B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762103"/>
            <a:ext cx="4643846" cy="3095897"/>
          </a:xfrm>
          <a:prstGeom prst="rect">
            <a:avLst/>
          </a:prstGeom>
        </p:spPr>
      </p:pic>
      <p:pic>
        <p:nvPicPr>
          <p:cNvPr id="14" name="Picture 13">
            <a:extLst>
              <a:ext uri="{FF2B5EF4-FFF2-40B4-BE49-F238E27FC236}">
                <a16:creationId xmlns:a16="http://schemas.microsoft.com/office/drawing/2014/main" id="{D9B75A99-39AE-4BA2-8D1B-6CBF54CE69F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548156" y="3762102"/>
            <a:ext cx="4643847" cy="3095898"/>
          </a:xfrm>
          <a:prstGeom prst="rect">
            <a:avLst/>
          </a:prstGeom>
        </p:spPr>
      </p:pic>
      <p:pic>
        <p:nvPicPr>
          <p:cNvPr id="7" name="Picture 6" descr="Text&#10;&#10;Description automatically generated">
            <a:extLst>
              <a:ext uri="{FF2B5EF4-FFF2-40B4-BE49-F238E27FC236}">
                <a16:creationId xmlns:a16="http://schemas.microsoft.com/office/drawing/2014/main" id="{69802436-FD8C-4D7B-A25C-6BD9C68220A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725068" y="333026"/>
            <a:ext cx="1973037" cy="843474"/>
          </a:xfrm>
          <a:prstGeom prst="rect">
            <a:avLst/>
          </a:prstGeom>
          <a:noFill/>
        </p:spPr>
      </p:pic>
    </p:spTree>
    <p:extLst>
      <p:ext uri="{BB962C8B-B14F-4D97-AF65-F5344CB8AC3E}">
        <p14:creationId xmlns:p14="http://schemas.microsoft.com/office/powerpoint/2010/main" val="41837607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Municipal Wellness Program Theme">
  <a:themeElements>
    <a:clrScheme name="Municipal Wellness Program - General Theme">
      <a:dk1>
        <a:srgbClr val="000000"/>
      </a:dk1>
      <a:lt1>
        <a:sysClr val="window" lastClr="FFFFFF"/>
      </a:lt1>
      <a:dk2>
        <a:srgbClr val="3F3F3F"/>
      </a:dk2>
      <a:lt2>
        <a:srgbClr val="F2F2F2"/>
      </a:lt2>
      <a:accent1>
        <a:srgbClr val="57803C"/>
      </a:accent1>
      <a:accent2>
        <a:srgbClr val="1E4C5C"/>
      </a:accent2>
      <a:accent3>
        <a:srgbClr val="4E172E"/>
      </a:accent3>
      <a:accent4>
        <a:srgbClr val="405D58"/>
      </a:accent4>
      <a:accent5>
        <a:srgbClr val="BD5727"/>
      </a:accent5>
      <a:accent6>
        <a:srgbClr val="6D6E70"/>
      </a:accent6>
      <a:hlink>
        <a:srgbClr val="6D6E70"/>
      </a:hlink>
      <a:folHlink>
        <a:srgbClr val="1E4C5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Municipal Wellness Program Theme" id="{DB2D91A2-916C-4AB2-8967-1F214395619A}" vid="{FE4C438B-9D04-4666-B66D-87328F446EF1}"/>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80</TotalTime>
  <Words>393</Words>
  <Application>Microsoft Office PowerPoint</Application>
  <PresentationFormat>Widescreen</PresentationFormat>
  <Paragraphs>65</Paragraphs>
  <Slides>8</Slides>
  <Notes>8</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8</vt:i4>
      </vt:variant>
    </vt:vector>
  </HeadingPairs>
  <TitlesOfParts>
    <vt:vector size="17" baseType="lpstr">
      <vt:lpstr>Aptos</vt:lpstr>
      <vt:lpstr>Arial</vt:lpstr>
      <vt:lpstr>Calibri</vt:lpstr>
      <vt:lpstr>Calibri Light</vt:lpstr>
      <vt:lpstr>Poppins</vt:lpstr>
      <vt:lpstr>Poppins SemiBold</vt:lpstr>
      <vt:lpstr>Times New Roman</vt:lpstr>
      <vt:lpstr>Office Theme</vt:lpstr>
      <vt:lpstr>Municipal Wellness Program Theme</vt:lpstr>
      <vt:lpstr>AMANS-NSFM Wellness Committee</vt:lpstr>
      <vt:lpstr>VISION</vt:lpstr>
      <vt:lpstr>Governance</vt:lpstr>
      <vt:lpstr>Municipal  Wellness Program Update</vt:lpstr>
      <vt:lpstr>Upcoming Wellness Activities</vt:lpstr>
      <vt:lpstr>Budget</vt:lpstr>
      <vt:lpstr>Funding</vt:lpstr>
      <vt:lpstr>Recommended Motion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AMANS-NSFM Wellness Committee</dc:title>
  <dc:creator>Kim Ramsay</dc:creator>
  <cp:lastModifiedBy>Rebecca Toole</cp:lastModifiedBy>
  <cp:revision>13</cp:revision>
  <dcterms:created xsi:type="dcterms:W3CDTF">2024-10-02T01:39:35Z</dcterms:created>
  <dcterms:modified xsi:type="dcterms:W3CDTF">2025-04-30T02:32:21Z</dcterms:modified>
</cp:coreProperties>
</file>